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38" r:id="rId1"/>
  </p:sldMasterIdLst>
  <p:notesMasterIdLst>
    <p:notesMasterId r:id="rId87"/>
  </p:notesMasterIdLst>
  <p:handoutMasterIdLst>
    <p:handoutMasterId r:id="rId88"/>
  </p:handoutMasterIdLst>
  <p:sldIdLst>
    <p:sldId id="758" r:id="rId2"/>
    <p:sldId id="431" r:id="rId3"/>
    <p:sldId id="351" r:id="rId4"/>
    <p:sldId id="349" r:id="rId5"/>
    <p:sldId id="352" r:id="rId6"/>
    <p:sldId id="798" r:id="rId7"/>
    <p:sldId id="801" r:id="rId8"/>
    <p:sldId id="800" r:id="rId9"/>
    <p:sldId id="829" r:id="rId10"/>
    <p:sldId id="830" r:id="rId11"/>
    <p:sldId id="831" r:id="rId12"/>
    <p:sldId id="832" r:id="rId13"/>
    <p:sldId id="784" r:id="rId14"/>
    <p:sldId id="785" r:id="rId15"/>
    <p:sldId id="786" r:id="rId16"/>
    <p:sldId id="797" r:id="rId17"/>
    <p:sldId id="790" r:id="rId18"/>
    <p:sldId id="791" r:id="rId19"/>
    <p:sldId id="792" r:id="rId20"/>
    <p:sldId id="793" r:id="rId21"/>
    <p:sldId id="794" r:id="rId22"/>
    <p:sldId id="795" r:id="rId23"/>
    <p:sldId id="802" r:id="rId24"/>
    <p:sldId id="803" r:id="rId25"/>
    <p:sldId id="804" r:id="rId26"/>
    <p:sldId id="805" r:id="rId27"/>
    <p:sldId id="806" r:id="rId28"/>
    <p:sldId id="807" r:id="rId29"/>
    <p:sldId id="808" r:id="rId30"/>
    <p:sldId id="833" r:id="rId31"/>
    <p:sldId id="810" r:id="rId32"/>
    <p:sldId id="811" r:id="rId33"/>
    <p:sldId id="812" r:id="rId34"/>
    <p:sldId id="813" r:id="rId35"/>
    <p:sldId id="814" r:id="rId36"/>
    <p:sldId id="815" r:id="rId37"/>
    <p:sldId id="816" r:id="rId38"/>
    <p:sldId id="817" r:id="rId39"/>
    <p:sldId id="818" r:id="rId40"/>
    <p:sldId id="819" r:id="rId41"/>
    <p:sldId id="820" r:id="rId42"/>
    <p:sldId id="821" r:id="rId43"/>
    <p:sldId id="822" r:id="rId44"/>
    <p:sldId id="823" r:id="rId45"/>
    <p:sldId id="824" r:id="rId46"/>
    <p:sldId id="825" r:id="rId47"/>
    <p:sldId id="826" r:id="rId48"/>
    <p:sldId id="827" r:id="rId49"/>
    <p:sldId id="835" r:id="rId50"/>
    <p:sldId id="834" r:id="rId51"/>
    <p:sldId id="768" r:id="rId52"/>
    <p:sldId id="777" r:id="rId53"/>
    <p:sldId id="769" r:id="rId54"/>
    <p:sldId id="771" r:id="rId55"/>
    <p:sldId id="772" r:id="rId56"/>
    <p:sldId id="839" r:id="rId57"/>
    <p:sldId id="778" r:id="rId58"/>
    <p:sldId id="840" r:id="rId59"/>
    <p:sldId id="780" r:id="rId60"/>
    <p:sldId id="781" r:id="rId61"/>
    <p:sldId id="782" r:id="rId62"/>
    <p:sldId id="836" r:id="rId63"/>
    <p:sldId id="748" r:id="rId64"/>
    <p:sldId id="745" r:id="rId65"/>
    <p:sldId id="750" r:id="rId66"/>
    <p:sldId id="716" r:id="rId67"/>
    <p:sldId id="717" r:id="rId68"/>
    <p:sldId id="739" r:id="rId69"/>
    <p:sldId id="751" r:id="rId70"/>
    <p:sldId id="481" r:id="rId71"/>
    <p:sldId id="720" r:id="rId72"/>
    <p:sldId id="843" r:id="rId73"/>
    <p:sldId id="841" r:id="rId74"/>
    <p:sldId id="842" r:id="rId75"/>
    <p:sldId id="721" r:id="rId76"/>
    <p:sldId id="726" r:id="rId77"/>
    <p:sldId id="484" r:id="rId78"/>
    <p:sldId id="727" r:id="rId79"/>
    <p:sldId id="728" r:id="rId80"/>
    <p:sldId id="729" r:id="rId81"/>
    <p:sldId id="730" r:id="rId82"/>
    <p:sldId id="485" r:id="rId83"/>
    <p:sldId id="731" r:id="rId84"/>
    <p:sldId id="396" r:id="rId85"/>
    <p:sldId id="837" r:id="rId86"/>
  </p:sldIdLst>
  <p:sldSz cx="9144000" cy="6858000" type="screen4x3"/>
  <p:notesSz cx="9144000" cy="6858000"/>
  <p:defaultTextStyle>
    <a:defPPr>
      <a:defRPr lang="fr-FR"/>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s Tseng" initials="MT" lastIdx="1" clrIdx="0">
    <p:extLst>
      <p:ext uri="{19B8F6BF-5375-455C-9EA6-DF929625EA0E}">
        <p15:presenceInfo xmlns:p15="http://schemas.microsoft.com/office/powerpoint/2012/main" userId="0174f544db70bc2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FF"/>
    <a:srgbClr val="3333FF"/>
    <a:srgbClr val="CC66FF"/>
    <a:srgbClr val="6B0BD1"/>
    <a:srgbClr val="6600CC"/>
    <a:srgbClr val="CC99FF"/>
    <a:srgbClr val="5B9BD5"/>
    <a:srgbClr val="9966FF"/>
    <a:srgbClr val="EAEFF7"/>
    <a:srgbClr val="9DB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A107856-5554-42FB-B03E-39F5DBC370BA}" styleName="中等深淺樣式 4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中等深淺樣式 1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等深淺樣式 1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13" autoAdjust="0"/>
    <p:restoredTop sz="96400" autoAdjust="0"/>
  </p:normalViewPr>
  <p:slideViewPr>
    <p:cSldViewPr>
      <p:cViewPr varScale="1">
        <p:scale>
          <a:sx n="80" d="100"/>
          <a:sy n="80" d="100"/>
        </p:scale>
        <p:origin x="532" y="52"/>
      </p:cViewPr>
      <p:guideLst>
        <p:guide orient="horz" pos="2160"/>
        <p:guide pos="2880"/>
      </p:guideLst>
    </p:cSldViewPr>
  </p:slideViewPr>
  <p:outlineViewPr>
    <p:cViewPr>
      <p:scale>
        <a:sx n="33" d="100"/>
        <a:sy n="33" d="100"/>
      </p:scale>
      <p:origin x="0" y="-5058"/>
    </p:cViewPr>
  </p:outlineViewPr>
  <p:notesTextViewPr>
    <p:cViewPr>
      <p:scale>
        <a:sx n="1" d="1"/>
        <a:sy n="1" d="1"/>
      </p:scale>
      <p:origin x="0" y="0"/>
    </p:cViewPr>
  </p:notesTextViewPr>
  <p:sorterViewPr>
    <p:cViewPr varScale="1">
      <p:scale>
        <a:sx n="1" d="1"/>
        <a:sy n="1" d="1"/>
      </p:scale>
      <p:origin x="0" y="-4426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2DF450-77CB-4653-80BE-A274D6E96F10}" type="doc">
      <dgm:prSet loTypeId="urn:microsoft.com/office/officeart/2005/8/layout/cycle8" loCatId="cycle" qsTypeId="urn:microsoft.com/office/officeart/2005/8/quickstyle/simple1" qsCatId="simple" csTypeId="urn:microsoft.com/office/officeart/2005/8/colors/accent2_1" csCatId="accent2" phldr="1"/>
      <dgm:spPr/>
    </dgm:pt>
    <dgm:pt modelId="{C4E4E6F4-1BD8-4BBA-97F3-123132BFA8F3}">
      <dgm:prSet phldrT="[文字]"/>
      <dgm:spPr/>
      <dgm:t>
        <a:bodyPr/>
        <a:lstStyle/>
        <a:p>
          <a:r>
            <a:rPr lang="zh-TW" altLang="en-US" b="1" dirty="0">
              <a:solidFill>
                <a:srgbClr val="FF0000"/>
              </a:solidFill>
              <a:latin typeface="標楷體" pitchFamily="65" charset="-120"/>
              <a:ea typeface="標楷體" pitchFamily="65" charset="-120"/>
            </a:rPr>
            <a:t>備課</a:t>
          </a:r>
        </a:p>
      </dgm:t>
    </dgm:pt>
    <dgm:pt modelId="{82F359B8-52FD-47BF-93F5-289BC7793CDE}" type="parTrans" cxnId="{F589EC6E-BE28-48D1-BD64-6D32274B30F7}">
      <dgm:prSet/>
      <dgm:spPr/>
      <dgm:t>
        <a:bodyPr/>
        <a:lstStyle/>
        <a:p>
          <a:endParaRPr lang="zh-TW" altLang="en-US"/>
        </a:p>
      </dgm:t>
    </dgm:pt>
    <dgm:pt modelId="{90349229-F2CC-4F32-B009-2F588D068232}" type="sibTrans" cxnId="{F589EC6E-BE28-48D1-BD64-6D32274B30F7}">
      <dgm:prSet/>
      <dgm:spPr/>
      <dgm:t>
        <a:bodyPr/>
        <a:lstStyle/>
        <a:p>
          <a:endParaRPr lang="zh-TW" altLang="en-US"/>
        </a:p>
      </dgm:t>
    </dgm:pt>
    <dgm:pt modelId="{FF8817AC-9448-49FF-AB7E-B288889EE2A0}">
      <dgm:prSet phldrT="[文字]"/>
      <dgm:spPr/>
      <dgm:t>
        <a:bodyPr/>
        <a:lstStyle/>
        <a:p>
          <a:r>
            <a:rPr lang="zh-TW" altLang="en-US" dirty="0">
              <a:latin typeface="標楷體" pitchFamily="65" charset="-120"/>
              <a:ea typeface="標楷體" pitchFamily="65" charset="-120"/>
            </a:rPr>
            <a:t>觀課</a:t>
          </a:r>
        </a:p>
      </dgm:t>
    </dgm:pt>
    <dgm:pt modelId="{624C9261-79E4-4C5A-86A0-CEC2E43A74D5}" type="parTrans" cxnId="{A6AD0686-E9B8-4E13-804D-E1FB4BFD0AB6}">
      <dgm:prSet/>
      <dgm:spPr/>
      <dgm:t>
        <a:bodyPr/>
        <a:lstStyle/>
        <a:p>
          <a:endParaRPr lang="zh-TW" altLang="en-US"/>
        </a:p>
      </dgm:t>
    </dgm:pt>
    <dgm:pt modelId="{0D7052CC-8FF9-4C1C-BACD-F38DFF07A515}" type="sibTrans" cxnId="{A6AD0686-E9B8-4E13-804D-E1FB4BFD0AB6}">
      <dgm:prSet/>
      <dgm:spPr/>
      <dgm:t>
        <a:bodyPr/>
        <a:lstStyle/>
        <a:p>
          <a:endParaRPr lang="zh-TW" altLang="en-US"/>
        </a:p>
      </dgm:t>
    </dgm:pt>
    <dgm:pt modelId="{9BEE4D16-BCC8-4188-BC5C-1B3B37BD1032}">
      <dgm:prSet phldrT="[文字]"/>
      <dgm:spPr/>
      <dgm:t>
        <a:bodyPr/>
        <a:lstStyle/>
        <a:p>
          <a:r>
            <a:rPr lang="zh-TW" altLang="en-US">
              <a:latin typeface="標楷體" pitchFamily="65" charset="-120"/>
              <a:ea typeface="標楷體" pitchFamily="65" charset="-120"/>
            </a:rPr>
            <a:t>議課</a:t>
          </a:r>
          <a:endParaRPr lang="zh-TW" altLang="en-US" dirty="0">
            <a:latin typeface="標楷體" pitchFamily="65" charset="-120"/>
            <a:ea typeface="標楷體" pitchFamily="65" charset="-120"/>
          </a:endParaRPr>
        </a:p>
      </dgm:t>
    </dgm:pt>
    <dgm:pt modelId="{3EBA0A2E-FB85-4EC0-9DC1-574E32488E6D}" type="parTrans" cxnId="{588E336F-99F8-49BE-959A-3F7FF591EF21}">
      <dgm:prSet/>
      <dgm:spPr/>
      <dgm:t>
        <a:bodyPr/>
        <a:lstStyle/>
        <a:p>
          <a:endParaRPr lang="zh-TW" altLang="en-US"/>
        </a:p>
      </dgm:t>
    </dgm:pt>
    <dgm:pt modelId="{3071B067-1F74-4177-A422-7E38EC08B4D8}" type="sibTrans" cxnId="{588E336F-99F8-49BE-959A-3F7FF591EF21}">
      <dgm:prSet/>
      <dgm:spPr/>
      <dgm:t>
        <a:bodyPr/>
        <a:lstStyle/>
        <a:p>
          <a:endParaRPr lang="zh-TW" altLang="en-US"/>
        </a:p>
      </dgm:t>
    </dgm:pt>
    <dgm:pt modelId="{92B84D59-26B1-4CF4-BF0B-89BCA5F3B108}" type="pres">
      <dgm:prSet presAssocID="{DE2DF450-77CB-4653-80BE-A274D6E96F10}" presName="compositeShape" presStyleCnt="0">
        <dgm:presLayoutVars>
          <dgm:chMax val="7"/>
          <dgm:dir/>
          <dgm:resizeHandles val="exact"/>
        </dgm:presLayoutVars>
      </dgm:prSet>
      <dgm:spPr/>
    </dgm:pt>
    <dgm:pt modelId="{2ECEA17D-35CE-41AB-8407-167A8667EEE2}" type="pres">
      <dgm:prSet presAssocID="{DE2DF450-77CB-4653-80BE-A274D6E96F10}" presName="wedge1" presStyleLbl="node1" presStyleIdx="0" presStyleCnt="3" custLinFactNeighborX="7236" custLinFactNeighborY="-76"/>
      <dgm:spPr/>
      <dgm:t>
        <a:bodyPr/>
        <a:lstStyle/>
        <a:p>
          <a:endParaRPr lang="zh-TW" altLang="en-US"/>
        </a:p>
      </dgm:t>
    </dgm:pt>
    <dgm:pt modelId="{4A65897B-54D6-4718-BFE7-C507273CAC81}" type="pres">
      <dgm:prSet presAssocID="{DE2DF450-77CB-4653-80BE-A274D6E96F10}" presName="dummy1a" presStyleCnt="0"/>
      <dgm:spPr/>
    </dgm:pt>
    <dgm:pt modelId="{9B10B9CD-1F40-441E-809B-E9E7EE5F1BBD}" type="pres">
      <dgm:prSet presAssocID="{DE2DF450-77CB-4653-80BE-A274D6E96F10}" presName="dummy1b" presStyleCnt="0"/>
      <dgm:spPr/>
    </dgm:pt>
    <dgm:pt modelId="{42435FC1-3D35-44CC-ACFB-383B4B791DF5}" type="pres">
      <dgm:prSet presAssocID="{DE2DF450-77CB-4653-80BE-A274D6E96F10}" presName="wedge1Tx" presStyleLbl="node1" presStyleIdx="0" presStyleCnt="3">
        <dgm:presLayoutVars>
          <dgm:chMax val="0"/>
          <dgm:chPref val="0"/>
          <dgm:bulletEnabled val="1"/>
        </dgm:presLayoutVars>
      </dgm:prSet>
      <dgm:spPr/>
      <dgm:t>
        <a:bodyPr/>
        <a:lstStyle/>
        <a:p>
          <a:endParaRPr lang="zh-TW" altLang="en-US"/>
        </a:p>
      </dgm:t>
    </dgm:pt>
    <dgm:pt modelId="{E5DCB93B-D65A-42F7-8A5A-A817D5CD276D}" type="pres">
      <dgm:prSet presAssocID="{DE2DF450-77CB-4653-80BE-A274D6E96F10}" presName="wedge2" presStyleLbl="node1" presStyleIdx="1" presStyleCnt="3" custLinFactNeighborX="7236" custLinFactNeighborY="-76"/>
      <dgm:spPr/>
      <dgm:t>
        <a:bodyPr/>
        <a:lstStyle/>
        <a:p>
          <a:endParaRPr lang="zh-TW" altLang="en-US"/>
        </a:p>
      </dgm:t>
    </dgm:pt>
    <dgm:pt modelId="{8CE7A155-423E-434E-97CF-B09F3C7B06A9}" type="pres">
      <dgm:prSet presAssocID="{DE2DF450-77CB-4653-80BE-A274D6E96F10}" presName="dummy2a" presStyleCnt="0"/>
      <dgm:spPr/>
    </dgm:pt>
    <dgm:pt modelId="{55748D4A-9072-429A-B4E3-BF27F81DFAF2}" type="pres">
      <dgm:prSet presAssocID="{DE2DF450-77CB-4653-80BE-A274D6E96F10}" presName="dummy2b" presStyleCnt="0"/>
      <dgm:spPr/>
    </dgm:pt>
    <dgm:pt modelId="{1A51133C-1F52-4F43-A9B8-8402FB469835}" type="pres">
      <dgm:prSet presAssocID="{DE2DF450-77CB-4653-80BE-A274D6E96F10}" presName="wedge2Tx" presStyleLbl="node1" presStyleIdx="1" presStyleCnt="3">
        <dgm:presLayoutVars>
          <dgm:chMax val="0"/>
          <dgm:chPref val="0"/>
          <dgm:bulletEnabled val="1"/>
        </dgm:presLayoutVars>
      </dgm:prSet>
      <dgm:spPr/>
      <dgm:t>
        <a:bodyPr/>
        <a:lstStyle/>
        <a:p>
          <a:endParaRPr lang="zh-TW" altLang="en-US"/>
        </a:p>
      </dgm:t>
    </dgm:pt>
    <dgm:pt modelId="{4E928BFF-2C8E-44AE-BD3B-9CE6CA88BBC6}" type="pres">
      <dgm:prSet presAssocID="{DE2DF450-77CB-4653-80BE-A274D6E96F10}" presName="wedge3" presStyleLbl="node1" presStyleIdx="2" presStyleCnt="3" custLinFactNeighborX="7236" custLinFactNeighborY="-76"/>
      <dgm:spPr/>
      <dgm:t>
        <a:bodyPr/>
        <a:lstStyle/>
        <a:p>
          <a:endParaRPr lang="zh-TW" altLang="en-US"/>
        </a:p>
      </dgm:t>
    </dgm:pt>
    <dgm:pt modelId="{C4DFF831-EE1F-49DA-B875-B3A579D400E4}" type="pres">
      <dgm:prSet presAssocID="{DE2DF450-77CB-4653-80BE-A274D6E96F10}" presName="dummy3a" presStyleCnt="0"/>
      <dgm:spPr/>
    </dgm:pt>
    <dgm:pt modelId="{ABDA402F-BBCA-4E6C-96DB-CFA7E878024C}" type="pres">
      <dgm:prSet presAssocID="{DE2DF450-77CB-4653-80BE-A274D6E96F10}" presName="dummy3b" presStyleCnt="0"/>
      <dgm:spPr/>
    </dgm:pt>
    <dgm:pt modelId="{3A2BF0ED-9737-45EC-BAF1-54700A361597}" type="pres">
      <dgm:prSet presAssocID="{DE2DF450-77CB-4653-80BE-A274D6E96F10}" presName="wedge3Tx" presStyleLbl="node1" presStyleIdx="2" presStyleCnt="3">
        <dgm:presLayoutVars>
          <dgm:chMax val="0"/>
          <dgm:chPref val="0"/>
          <dgm:bulletEnabled val="1"/>
        </dgm:presLayoutVars>
      </dgm:prSet>
      <dgm:spPr/>
      <dgm:t>
        <a:bodyPr/>
        <a:lstStyle/>
        <a:p>
          <a:endParaRPr lang="zh-TW" altLang="en-US"/>
        </a:p>
      </dgm:t>
    </dgm:pt>
    <dgm:pt modelId="{FD835BED-B51B-413B-BEBE-24A4DC1AD50B}" type="pres">
      <dgm:prSet presAssocID="{90349229-F2CC-4F32-B009-2F588D068232}" presName="arrowWedge1" presStyleLbl="fgSibTrans2D1" presStyleIdx="0" presStyleCnt="3"/>
      <dgm:spPr/>
    </dgm:pt>
    <dgm:pt modelId="{51D593D6-BCF1-45CF-85E7-28C37DC5C968}" type="pres">
      <dgm:prSet presAssocID="{0D7052CC-8FF9-4C1C-BACD-F38DFF07A515}" presName="arrowWedge2" presStyleLbl="fgSibTrans2D1" presStyleIdx="1" presStyleCnt="3"/>
      <dgm:spPr/>
    </dgm:pt>
    <dgm:pt modelId="{23E43B5D-EA5F-48A5-8486-172F0BDCBC43}" type="pres">
      <dgm:prSet presAssocID="{3071B067-1F74-4177-A422-7E38EC08B4D8}" presName="arrowWedge3" presStyleLbl="fgSibTrans2D1" presStyleIdx="2" presStyleCnt="3"/>
      <dgm:spPr/>
    </dgm:pt>
  </dgm:ptLst>
  <dgm:cxnLst>
    <dgm:cxn modelId="{5A13D4FB-ECBF-42E6-B85A-47762201D0F7}" type="presOf" srcId="{FF8817AC-9448-49FF-AB7E-B288889EE2A0}" destId="{E5DCB93B-D65A-42F7-8A5A-A817D5CD276D}" srcOrd="0" destOrd="0" presId="urn:microsoft.com/office/officeart/2005/8/layout/cycle8"/>
    <dgm:cxn modelId="{588E336F-99F8-49BE-959A-3F7FF591EF21}" srcId="{DE2DF450-77CB-4653-80BE-A274D6E96F10}" destId="{9BEE4D16-BCC8-4188-BC5C-1B3B37BD1032}" srcOrd="2" destOrd="0" parTransId="{3EBA0A2E-FB85-4EC0-9DC1-574E32488E6D}" sibTransId="{3071B067-1F74-4177-A422-7E38EC08B4D8}"/>
    <dgm:cxn modelId="{A6AD0686-E9B8-4E13-804D-E1FB4BFD0AB6}" srcId="{DE2DF450-77CB-4653-80BE-A274D6E96F10}" destId="{FF8817AC-9448-49FF-AB7E-B288889EE2A0}" srcOrd="1" destOrd="0" parTransId="{624C9261-79E4-4C5A-86A0-CEC2E43A74D5}" sibTransId="{0D7052CC-8FF9-4C1C-BACD-F38DFF07A515}"/>
    <dgm:cxn modelId="{E48ECCFA-8B93-4373-953E-27D16218349D}" type="presOf" srcId="{C4E4E6F4-1BD8-4BBA-97F3-123132BFA8F3}" destId="{42435FC1-3D35-44CC-ACFB-383B4B791DF5}" srcOrd="1" destOrd="0" presId="urn:microsoft.com/office/officeart/2005/8/layout/cycle8"/>
    <dgm:cxn modelId="{29F927ED-57FA-4FC6-90A6-D0BB1961B2C6}" type="presOf" srcId="{DE2DF450-77CB-4653-80BE-A274D6E96F10}" destId="{92B84D59-26B1-4CF4-BF0B-89BCA5F3B108}" srcOrd="0" destOrd="0" presId="urn:microsoft.com/office/officeart/2005/8/layout/cycle8"/>
    <dgm:cxn modelId="{7DB1DA8D-8F8A-4FA0-BE93-23184EE2A745}" type="presOf" srcId="{9BEE4D16-BCC8-4188-BC5C-1B3B37BD1032}" destId="{3A2BF0ED-9737-45EC-BAF1-54700A361597}" srcOrd="1" destOrd="0" presId="urn:microsoft.com/office/officeart/2005/8/layout/cycle8"/>
    <dgm:cxn modelId="{469A1281-BB61-4F42-B888-CD0F39871662}" type="presOf" srcId="{9BEE4D16-BCC8-4188-BC5C-1B3B37BD1032}" destId="{4E928BFF-2C8E-44AE-BD3B-9CE6CA88BBC6}" srcOrd="0" destOrd="0" presId="urn:microsoft.com/office/officeart/2005/8/layout/cycle8"/>
    <dgm:cxn modelId="{33B57B27-CAB1-4063-9444-A605C145126E}" type="presOf" srcId="{FF8817AC-9448-49FF-AB7E-B288889EE2A0}" destId="{1A51133C-1F52-4F43-A9B8-8402FB469835}" srcOrd="1" destOrd="0" presId="urn:microsoft.com/office/officeart/2005/8/layout/cycle8"/>
    <dgm:cxn modelId="{BC1F0E90-43A5-4EB2-BB52-CDCDEB6A20D4}" type="presOf" srcId="{C4E4E6F4-1BD8-4BBA-97F3-123132BFA8F3}" destId="{2ECEA17D-35CE-41AB-8407-167A8667EEE2}" srcOrd="0" destOrd="0" presId="urn:microsoft.com/office/officeart/2005/8/layout/cycle8"/>
    <dgm:cxn modelId="{F589EC6E-BE28-48D1-BD64-6D32274B30F7}" srcId="{DE2DF450-77CB-4653-80BE-A274D6E96F10}" destId="{C4E4E6F4-1BD8-4BBA-97F3-123132BFA8F3}" srcOrd="0" destOrd="0" parTransId="{82F359B8-52FD-47BF-93F5-289BC7793CDE}" sibTransId="{90349229-F2CC-4F32-B009-2F588D068232}"/>
    <dgm:cxn modelId="{E2516800-3A90-4B16-A453-0C73139C8BF0}" type="presParOf" srcId="{92B84D59-26B1-4CF4-BF0B-89BCA5F3B108}" destId="{2ECEA17D-35CE-41AB-8407-167A8667EEE2}" srcOrd="0" destOrd="0" presId="urn:microsoft.com/office/officeart/2005/8/layout/cycle8"/>
    <dgm:cxn modelId="{4F9979A5-4B3F-4050-B498-6E4B8E4D685A}" type="presParOf" srcId="{92B84D59-26B1-4CF4-BF0B-89BCA5F3B108}" destId="{4A65897B-54D6-4718-BFE7-C507273CAC81}" srcOrd="1" destOrd="0" presId="urn:microsoft.com/office/officeart/2005/8/layout/cycle8"/>
    <dgm:cxn modelId="{5D733C29-D96D-4DBF-A9AF-E1B1342A29EB}" type="presParOf" srcId="{92B84D59-26B1-4CF4-BF0B-89BCA5F3B108}" destId="{9B10B9CD-1F40-441E-809B-E9E7EE5F1BBD}" srcOrd="2" destOrd="0" presId="urn:microsoft.com/office/officeart/2005/8/layout/cycle8"/>
    <dgm:cxn modelId="{20F10831-2BE2-4789-AD35-4A0DB43B699A}" type="presParOf" srcId="{92B84D59-26B1-4CF4-BF0B-89BCA5F3B108}" destId="{42435FC1-3D35-44CC-ACFB-383B4B791DF5}" srcOrd="3" destOrd="0" presId="urn:microsoft.com/office/officeart/2005/8/layout/cycle8"/>
    <dgm:cxn modelId="{6566CBF7-4D78-4BF5-957D-48D6D3704C11}" type="presParOf" srcId="{92B84D59-26B1-4CF4-BF0B-89BCA5F3B108}" destId="{E5DCB93B-D65A-42F7-8A5A-A817D5CD276D}" srcOrd="4" destOrd="0" presId="urn:microsoft.com/office/officeart/2005/8/layout/cycle8"/>
    <dgm:cxn modelId="{F2567555-5BD5-4B4B-9321-D8129CEAC238}" type="presParOf" srcId="{92B84D59-26B1-4CF4-BF0B-89BCA5F3B108}" destId="{8CE7A155-423E-434E-97CF-B09F3C7B06A9}" srcOrd="5" destOrd="0" presId="urn:microsoft.com/office/officeart/2005/8/layout/cycle8"/>
    <dgm:cxn modelId="{D4A1F73C-9CBD-4B25-B81D-67892DE80EED}" type="presParOf" srcId="{92B84D59-26B1-4CF4-BF0B-89BCA5F3B108}" destId="{55748D4A-9072-429A-B4E3-BF27F81DFAF2}" srcOrd="6" destOrd="0" presId="urn:microsoft.com/office/officeart/2005/8/layout/cycle8"/>
    <dgm:cxn modelId="{3B63A13A-66FC-4FDA-871F-FDFC400BE6A0}" type="presParOf" srcId="{92B84D59-26B1-4CF4-BF0B-89BCA5F3B108}" destId="{1A51133C-1F52-4F43-A9B8-8402FB469835}" srcOrd="7" destOrd="0" presId="urn:microsoft.com/office/officeart/2005/8/layout/cycle8"/>
    <dgm:cxn modelId="{489885A2-6DDA-4192-AB0B-4502825EF8B6}" type="presParOf" srcId="{92B84D59-26B1-4CF4-BF0B-89BCA5F3B108}" destId="{4E928BFF-2C8E-44AE-BD3B-9CE6CA88BBC6}" srcOrd="8" destOrd="0" presId="urn:microsoft.com/office/officeart/2005/8/layout/cycle8"/>
    <dgm:cxn modelId="{FD246FEE-E5C4-4A51-9862-495A22ECADAA}" type="presParOf" srcId="{92B84D59-26B1-4CF4-BF0B-89BCA5F3B108}" destId="{C4DFF831-EE1F-49DA-B875-B3A579D400E4}" srcOrd="9" destOrd="0" presId="urn:microsoft.com/office/officeart/2005/8/layout/cycle8"/>
    <dgm:cxn modelId="{7276078E-66E2-4B95-9665-1361FAAB22E7}" type="presParOf" srcId="{92B84D59-26B1-4CF4-BF0B-89BCA5F3B108}" destId="{ABDA402F-BBCA-4E6C-96DB-CFA7E878024C}" srcOrd="10" destOrd="0" presId="urn:microsoft.com/office/officeart/2005/8/layout/cycle8"/>
    <dgm:cxn modelId="{ACD032CA-561E-48E3-8996-FF6AE3BBE245}" type="presParOf" srcId="{92B84D59-26B1-4CF4-BF0B-89BCA5F3B108}" destId="{3A2BF0ED-9737-45EC-BAF1-54700A361597}" srcOrd="11" destOrd="0" presId="urn:microsoft.com/office/officeart/2005/8/layout/cycle8"/>
    <dgm:cxn modelId="{18700742-FA3F-402D-AD70-6249D372B5B3}" type="presParOf" srcId="{92B84D59-26B1-4CF4-BF0B-89BCA5F3B108}" destId="{FD835BED-B51B-413B-BEBE-24A4DC1AD50B}" srcOrd="12" destOrd="0" presId="urn:microsoft.com/office/officeart/2005/8/layout/cycle8"/>
    <dgm:cxn modelId="{D94D6CC6-4CFE-4163-89FF-9F512906FA01}" type="presParOf" srcId="{92B84D59-26B1-4CF4-BF0B-89BCA5F3B108}" destId="{51D593D6-BCF1-45CF-85E7-28C37DC5C968}" srcOrd="13" destOrd="0" presId="urn:microsoft.com/office/officeart/2005/8/layout/cycle8"/>
    <dgm:cxn modelId="{3CA0A070-E3D1-41F2-B47E-AB0D746D3FCD}" type="presParOf" srcId="{92B84D59-26B1-4CF4-BF0B-89BCA5F3B108}" destId="{23E43B5D-EA5F-48A5-8486-172F0BDCBC43}"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E2DF450-77CB-4653-80BE-A274D6E96F10}" type="doc">
      <dgm:prSet loTypeId="urn:microsoft.com/office/officeart/2005/8/layout/cycle8" loCatId="cycle" qsTypeId="urn:microsoft.com/office/officeart/2005/8/quickstyle/simple1" qsCatId="simple" csTypeId="urn:microsoft.com/office/officeart/2005/8/colors/accent2_1" csCatId="accent2" phldr="1"/>
      <dgm:spPr/>
    </dgm:pt>
    <dgm:pt modelId="{C4E4E6F4-1BD8-4BBA-97F3-123132BFA8F3}">
      <dgm:prSet phldrT="[文字]"/>
      <dgm:spPr/>
      <dgm:t>
        <a:bodyPr/>
        <a:lstStyle/>
        <a:p>
          <a:r>
            <a:rPr lang="zh-TW" altLang="en-US" b="1" dirty="0">
              <a:solidFill>
                <a:srgbClr val="FF0000"/>
              </a:solidFill>
              <a:latin typeface="標楷體" pitchFamily="65" charset="-120"/>
              <a:ea typeface="標楷體" pitchFamily="65" charset="-120"/>
            </a:rPr>
            <a:t>備課</a:t>
          </a:r>
        </a:p>
      </dgm:t>
    </dgm:pt>
    <dgm:pt modelId="{82F359B8-52FD-47BF-93F5-289BC7793CDE}" type="parTrans" cxnId="{F589EC6E-BE28-48D1-BD64-6D32274B30F7}">
      <dgm:prSet/>
      <dgm:spPr/>
      <dgm:t>
        <a:bodyPr/>
        <a:lstStyle/>
        <a:p>
          <a:endParaRPr lang="zh-TW" altLang="en-US"/>
        </a:p>
      </dgm:t>
    </dgm:pt>
    <dgm:pt modelId="{90349229-F2CC-4F32-B009-2F588D068232}" type="sibTrans" cxnId="{F589EC6E-BE28-48D1-BD64-6D32274B30F7}">
      <dgm:prSet/>
      <dgm:spPr/>
      <dgm:t>
        <a:bodyPr/>
        <a:lstStyle/>
        <a:p>
          <a:endParaRPr lang="zh-TW" altLang="en-US"/>
        </a:p>
      </dgm:t>
    </dgm:pt>
    <dgm:pt modelId="{FF8817AC-9448-49FF-AB7E-B288889EE2A0}">
      <dgm:prSet phldrT="[文字]"/>
      <dgm:spPr/>
      <dgm:t>
        <a:bodyPr/>
        <a:lstStyle/>
        <a:p>
          <a:r>
            <a:rPr lang="zh-TW" altLang="en-US" dirty="0">
              <a:latin typeface="標楷體" pitchFamily="65" charset="-120"/>
              <a:ea typeface="標楷體" pitchFamily="65" charset="-120"/>
            </a:rPr>
            <a:t>觀課</a:t>
          </a:r>
        </a:p>
      </dgm:t>
    </dgm:pt>
    <dgm:pt modelId="{624C9261-79E4-4C5A-86A0-CEC2E43A74D5}" type="parTrans" cxnId="{A6AD0686-E9B8-4E13-804D-E1FB4BFD0AB6}">
      <dgm:prSet/>
      <dgm:spPr/>
      <dgm:t>
        <a:bodyPr/>
        <a:lstStyle/>
        <a:p>
          <a:endParaRPr lang="zh-TW" altLang="en-US"/>
        </a:p>
      </dgm:t>
    </dgm:pt>
    <dgm:pt modelId="{0D7052CC-8FF9-4C1C-BACD-F38DFF07A515}" type="sibTrans" cxnId="{A6AD0686-E9B8-4E13-804D-E1FB4BFD0AB6}">
      <dgm:prSet/>
      <dgm:spPr/>
      <dgm:t>
        <a:bodyPr/>
        <a:lstStyle/>
        <a:p>
          <a:endParaRPr lang="zh-TW" altLang="en-US"/>
        </a:p>
      </dgm:t>
    </dgm:pt>
    <dgm:pt modelId="{9BEE4D16-BCC8-4188-BC5C-1B3B37BD1032}">
      <dgm:prSet phldrT="[文字]"/>
      <dgm:spPr/>
      <dgm:t>
        <a:bodyPr/>
        <a:lstStyle/>
        <a:p>
          <a:r>
            <a:rPr lang="zh-TW" altLang="en-US">
              <a:latin typeface="標楷體" pitchFamily="65" charset="-120"/>
              <a:ea typeface="標楷體" pitchFamily="65" charset="-120"/>
            </a:rPr>
            <a:t>議課</a:t>
          </a:r>
          <a:endParaRPr lang="zh-TW" altLang="en-US" dirty="0">
            <a:latin typeface="標楷體" pitchFamily="65" charset="-120"/>
            <a:ea typeface="標楷體" pitchFamily="65" charset="-120"/>
          </a:endParaRPr>
        </a:p>
      </dgm:t>
    </dgm:pt>
    <dgm:pt modelId="{3EBA0A2E-FB85-4EC0-9DC1-574E32488E6D}" type="parTrans" cxnId="{588E336F-99F8-49BE-959A-3F7FF591EF21}">
      <dgm:prSet/>
      <dgm:spPr/>
      <dgm:t>
        <a:bodyPr/>
        <a:lstStyle/>
        <a:p>
          <a:endParaRPr lang="zh-TW" altLang="en-US"/>
        </a:p>
      </dgm:t>
    </dgm:pt>
    <dgm:pt modelId="{3071B067-1F74-4177-A422-7E38EC08B4D8}" type="sibTrans" cxnId="{588E336F-99F8-49BE-959A-3F7FF591EF21}">
      <dgm:prSet/>
      <dgm:spPr/>
      <dgm:t>
        <a:bodyPr/>
        <a:lstStyle/>
        <a:p>
          <a:endParaRPr lang="zh-TW" altLang="en-US"/>
        </a:p>
      </dgm:t>
    </dgm:pt>
    <dgm:pt modelId="{92B84D59-26B1-4CF4-BF0B-89BCA5F3B108}" type="pres">
      <dgm:prSet presAssocID="{DE2DF450-77CB-4653-80BE-A274D6E96F10}" presName="compositeShape" presStyleCnt="0">
        <dgm:presLayoutVars>
          <dgm:chMax val="7"/>
          <dgm:dir/>
          <dgm:resizeHandles val="exact"/>
        </dgm:presLayoutVars>
      </dgm:prSet>
      <dgm:spPr/>
    </dgm:pt>
    <dgm:pt modelId="{2ECEA17D-35CE-41AB-8407-167A8667EEE2}" type="pres">
      <dgm:prSet presAssocID="{DE2DF450-77CB-4653-80BE-A274D6E96F10}" presName="wedge1" presStyleLbl="node1" presStyleIdx="0" presStyleCnt="3" custLinFactNeighborX="7236" custLinFactNeighborY="-76"/>
      <dgm:spPr/>
      <dgm:t>
        <a:bodyPr/>
        <a:lstStyle/>
        <a:p>
          <a:endParaRPr lang="zh-TW" altLang="en-US"/>
        </a:p>
      </dgm:t>
    </dgm:pt>
    <dgm:pt modelId="{4A65897B-54D6-4718-BFE7-C507273CAC81}" type="pres">
      <dgm:prSet presAssocID="{DE2DF450-77CB-4653-80BE-A274D6E96F10}" presName="dummy1a" presStyleCnt="0"/>
      <dgm:spPr/>
    </dgm:pt>
    <dgm:pt modelId="{9B10B9CD-1F40-441E-809B-E9E7EE5F1BBD}" type="pres">
      <dgm:prSet presAssocID="{DE2DF450-77CB-4653-80BE-A274D6E96F10}" presName="dummy1b" presStyleCnt="0"/>
      <dgm:spPr/>
    </dgm:pt>
    <dgm:pt modelId="{42435FC1-3D35-44CC-ACFB-383B4B791DF5}" type="pres">
      <dgm:prSet presAssocID="{DE2DF450-77CB-4653-80BE-A274D6E96F10}" presName="wedge1Tx" presStyleLbl="node1" presStyleIdx="0" presStyleCnt="3">
        <dgm:presLayoutVars>
          <dgm:chMax val="0"/>
          <dgm:chPref val="0"/>
          <dgm:bulletEnabled val="1"/>
        </dgm:presLayoutVars>
      </dgm:prSet>
      <dgm:spPr/>
      <dgm:t>
        <a:bodyPr/>
        <a:lstStyle/>
        <a:p>
          <a:endParaRPr lang="zh-TW" altLang="en-US"/>
        </a:p>
      </dgm:t>
    </dgm:pt>
    <dgm:pt modelId="{E5DCB93B-D65A-42F7-8A5A-A817D5CD276D}" type="pres">
      <dgm:prSet presAssocID="{DE2DF450-77CB-4653-80BE-A274D6E96F10}" presName="wedge2" presStyleLbl="node1" presStyleIdx="1" presStyleCnt="3" custLinFactNeighborX="7236" custLinFactNeighborY="-76"/>
      <dgm:spPr/>
      <dgm:t>
        <a:bodyPr/>
        <a:lstStyle/>
        <a:p>
          <a:endParaRPr lang="zh-TW" altLang="en-US"/>
        </a:p>
      </dgm:t>
    </dgm:pt>
    <dgm:pt modelId="{8CE7A155-423E-434E-97CF-B09F3C7B06A9}" type="pres">
      <dgm:prSet presAssocID="{DE2DF450-77CB-4653-80BE-A274D6E96F10}" presName="dummy2a" presStyleCnt="0"/>
      <dgm:spPr/>
    </dgm:pt>
    <dgm:pt modelId="{55748D4A-9072-429A-B4E3-BF27F81DFAF2}" type="pres">
      <dgm:prSet presAssocID="{DE2DF450-77CB-4653-80BE-A274D6E96F10}" presName="dummy2b" presStyleCnt="0"/>
      <dgm:spPr/>
    </dgm:pt>
    <dgm:pt modelId="{1A51133C-1F52-4F43-A9B8-8402FB469835}" type="pres">
      <dgm:prSet presAssocID="{DE2DF450-77CB-4653-80BE-A274D6E96F10}" presName="wedge2Tx" presStyleLbl="node1" presStyleIdx="1" presStyleCnt="3">
        <dgm:presLayoutVars>
          <dgm:chMax val="0"/>
          <dgm:chPref val="0"/>
          <dgm:bulletEnabled val="1"/>
        </dgm:presLayoutVars>
      </dgm:prSet>
      <dgm:spPr/>
      <dgm:t>
        <a:bodyPr/>
        <a:lstStyle/>
        <a:p>
          <a:endParaRPr lang="zh-TW" altLang="en-US"/>
        </a:p>
      </dgm:t>
    </dgm:pt>
    <dgm:pt modelId="{4E928BFF-2C8E-44AE-BD3B-9CE6CA88BBC6}" type="pres">
      <dgm:prSet presAssocID="{DE2DF450-77CB-4653-80BE-A274D6E96F10}" presName="wedge3" presStyleLbl="node1" presStyleIdx="2" presStyleCnt="3" custLinFactNeighborX="7236" custLinFactNeighborY="-76"/>
      <dgm:spPr/>
      <dgm:t>
        <a:bodyPr/>
        <a:lstStyle/>
        <a:p>
          <a:endParaRPr lang="zh-TW" altLang="en-US"/>
        </a:p>
      </dgm:t>
    </dgm:pt>
    <dgm:pt modelId="{C4DFF831-EE1F-49DA-B875-B3A579D400E4}" type="pres">
      <dgm:prSet presAssocID="{DE2DF450-77CB-4653-80BE-A274D6E96F10}" presName="dummy3a" presStyleCnt="0"/>
      <dgm:spPr/>
    </dgm:pt>
    <dgm:pt modelId="{ABDA402F-BBCA-4E6C-96DB-CFA7E878024C}" type="pres">
      <dgm:prSet presAssocID="{DE2DF450-77CB-4653-80BE-A274D6E96F10}" presName="dummy3b" presStyleCnt="0"/>
      <dgm:spPr/>
    </dgm:pt>
    <dgm:pt modelId="{3A2BF0ED-9737-45EC-BAF1-54700A361597}" type="pres">
      <dgm:prSet presAssocID="{DE2DF450-77CB-4653-80BE-A274D6E96F10}" presName="wedge3Tx" presStyleLbl="node1" presStyleIdx="2" presStyleCnt="3">
        <dgm:presLayoutVars>
          <dgm:chMax val="0"/>
          <dgm:chPref val="0"/>
          <dgm:bulletEnabled val="1"/>
        </dgm:presLayoutVars>
      </dgm:prSet>
      <dgm:spPr/>
      <dgm:t>
        <a:bodyPr/>
        <a:lstStyle/>
        <a:p>
          <a:endParaRPr lang="zh-TW" altLang="en-US"/>
        </a:p>
      </dgm:t>
    </dgm:pt>
    <dgm:pt modelId="{FD835BED-B51B-413B-BEBE-24A4DC1AD50B}" type="pres">
      <dgm:prSet presAssocID="{90349229-F2CC-4F32-B009-2F588D068232}" presName="arrowWedge1" presStyleLbl="fgSibTrans2D1" presStyleIdx="0" presStyleCnt="3"/>
      <dgm:spPr/>
    </dgm:pt>
    <dgm:pt modelId="{51D593D6-BCF1-45CF-85E7-28C37DC5C968}" type="pres">
      <dgm:prSet presAssocID="{0D7052CC-8FF9-4C1C-BACD-F38DFF07A515}" presName="arrowWedge2" presStyleLbl="fgSibTrans2D1" presStyleIdx="1" presStyleCnt="3"/>
      <dgm:spPr/>
    </dgm:pt>
    <dgm:pt modelId="{23E43B5D-EA5F-48A5-8486-172F0BDCBC43}" type="pres">
      <dgm:prSet presAssocID="{3071B067-1F74-4177-A422-7E38EC08B4D8}" presName="arrowWedge3" presStyleLbl="fgSibTrans2D1" presStyleIdx="2" presStyleCnt="3"/>
      <dgm:spPr/>
    </dgm:pt>
  </dgm:ptLst>
  <dgm:cxnLst>
    <dgm:cxn modelId="{5A13D4FB-ECBF-42E6-B85A-47762201D0F7}" type="presOf" srcId="{FF8817AC-9448-49FF-AB7E-B288889EE2A0}" destId="{E5DCB93B-D65A-42F7-8A5A-A817D5CD276D}" srcOrd="0" destOrd="0" presId="urn:microsoft.com/office/officeart/2005/8/layout/cycle8"/>
    <dgm:cxn modelId="{588E336F-99F8-49BE-959A-3F7FF591EF21}" srcId="{DE2DF450-77CB-4653-80BE-A274D6E96F10}" destId="{9BEE4D16-BCC8-4188-BC5C-1B3B37BD1032}" srcOrd="2" destOrd="0" parTransId="{3EBA0A2E-FB85-4EC0-9DC1-574E32488E6D}" sibTransId="{3071B067-1F74-4177-A422-7E38EC08B4D8}"/>
    <dgm:cxn modelId="{A6AD0686-E9B8-4E13-804D-E1FB4BFD0AB6}" srcId="{DE2DF450-77CB-4653-80BE-A274D6E96F10}" destId="{FF8817AC-9448-49FF-AB7E-B288889EE2A0}" srcOrd="1" destOrd="0" parTransId="{624C9261-79E4-4C5A-86A0-CEC2E43A74D5}" sibTransId="{0D7052CC-8FF9-4C1C-BACD-F38DFF07A515}"/>
    <dgm:cxn modelId="{E48ECCFA-8B93-4373-953E-27D16218349D}" type="presOf" srcId="{C4E4E6F4-1BD8-4BBA-97F3-123132BFA8F3}" destId="{42435FC1-3D35-44CC-ACFB-383B4B791DF5}" srcOrd="1" destOrd="0" presId="urn:microsoft.com/office/officeart/2005/8/layout/cycle8"/>
    <dgm:cxn modelId="{29F927ED-57FA-4FC6-90A6-D0BB1961B2C6}" type="presOf" srcId="{DE2DF450-77CB-4653-80BE-A274D6E96F10}" destId="{92B84D59-26B1-4CF4-BF0B-89BCA5F3B108}" srcOrd="0" destOrd="0" presId="urn:microsoft.com/office/officeart/2005/8/layout/cycle8"/>
    <dgm:cxn modelId="{7DB1DA8D-8F8A-4FA0-BE93-23184EE2A745}" type="presOf" srcId="{9BEE4D16-BCC8-4188-BC5C-1B3B37BD1032}" destId="{3A2BF0ED-9737-45EC-BAF1-54700A361597}" srcOrd="1" destOrd="0" presId="urn:microsoft.com/office/officeart/2005/8/layout/cycle8"/>
    <dgm:cxn modelId="{469A1281-BB61-4F42-B888-CD0F39871662}" type="presOf" srcId="{9BEE4D16-BCC8-4188-BC5C-1B3B37BD1032}" destId="{4E928BFF-2C8E-44AE-BD3B-9CE6CA88BBC6}" srcOrd="0" destOrd="0" presId="urn:microsoft.com/office/officeart/2005/8/layout/cycle8"/>
    <dgm:cxn modelId="{33B57B27-CAB1-4063-9444-A605C145126E}" type="presOf" srcId="{FF8817AC-9448-49FF-AB7E-B288889EE2A0}" destId="{1A51133C-1F52-4F43-A9B8-8402FB469835}" srcOrd="1" destOrd="0" presId="urn:microsoft.com/office/officeart/2005/8/layout/cycle8"/>
    <dgm:cxn modelId="{BC1F0E90-43A5-4EB2-BB52-CDCDEB6A20D4}" type="presOf" srcId="{C4E4E6F4-1BD8-4BBA-97F3-123132BFA8F3}" destId="{2ECEA17D-35CE-41AB-8407-167A8667EEE2}" srcOrd="0" destOrd="0" presId="urn:microsoft.com/office/officeart/2005/8/layout/cycle8"/>
    <dgm:cxn modelId="{F589EC6E-BE28-48D1-BD64-6D32274B30F7}" srcId="{DE2DF450-77CB-4653-80BE-A274D6E96F10}" destId="{C4E4E6F4-1BD8-4BBA-97F3-123132BFA8F3}" srcOrd="0" destOrd="0" parTransId="{82F359B8-52FD-47BF-93F5-289BC7793CDE}" sibTransId="{90349229-F2CC-4F32-B009-2F588D068232}"/>
    <dgm:cxn modelId="{E2516800-3A90-4B16-A453-0C73139C8BF0}" type="presParOf" srcId="{92B84D59-26B1-4CF4-BF0B-89BCA5F3B108}" destId="{2ECEA17D-35CE-41AB-8407-167A8667EEE2}" srcOrd="0" destOrd="0" presId="urn:microsoft.com/office/officeart/2005/8/layout/cycle8"/>
    <dgm:cxn modelId="{4F9979A5-4B3F-4050-B498-6E4B8E4D685A}" type="presParOf" srcId="{92B84D59-26B1-4CF4-BF0B-89BCA5F3B108}" destId="{4A65897B-54D6-4718-BFE7-C507273CAC81}" srcOrd="1" destOrd="0" presId="urn:microsoft.com/office/officeart/2005/8/layout/cycle8"/>
    <dgm:cxn modelId="{5D733C29-D96D-4DBF-A9AF-E1B1342A29EB}" type="presParOf" srcId="{92B84D59-26B1-4CF4-BF0B-89BCA5F3B108}" destId="{9B10B9CD-1F40-441E-809B-E9E7EE5F1BBD}" srcOrd="2" destOrd="0" presId="urn:microsoft.com/office/officeart/2005/8/layout/cycle8"/>
    <dgm:cxn modelId="{20F10831-2BE2-4789-AD35-4A0DB43B699A}" type="presParOf" srcId="{92B84D59-26B1-4CF4-BF0B-89BCA5F3B108}" destId="{42435FC1-3D35-44CC-ACFB-383B4B791DF5}" srcOrd="3" destOrd="0" presId="urn:microsoft.com/office/officeart/2005/8/layout/cycle8"/>
    <dgm:cxn modelId="{6566CBF7-4D78-4BF5-957D-48D6D3704C11}" type="presParOf" srcId="{92B84D59-26B1-4CF4-BF0B-89BCA5F3B108}" destId="{E5DCB93B-D65A-42F7-8A5A-A817D5CD276D}" srcOrd="4" destOrd="0" presId="urn:microsoft.com/office/officeart/2005/8/layout/cycle8"/>
    <dgm:cxn modelId="{F2567555-5BD5-4B4B-9321-D8129CEAC238}" type="presParOf" srcId="{92B84D59-26B1-4CF4-BF0B-89BCA5F3B108}" destId="{8CE7A155-423E-434E-97CF-B09F3C7B06A9}" srcOrd="5" destOrd="0" presId="urn:microsoft.com/office/officeart/2005/8/layout/cycle8"/>
    <dgm:cxn modelId="{D4A1F73C-9CBD-4B25-B81D-67892DE80EED}" type="presParOf" srcId="{92B84D59-26B1-4CF4-BF0B-89BCA5F3B108}" destId="{55748D4A-9072-429A-B4E3-BF27F81DFAF2}" srcOrd="6" destOrd="0" presId="urn:microsoft.com/office/officeart/2005/8/layout/cycle8"/>
    <dgm:cxn modelId="{3B63A13A-66FC-4FDA-871F-FDFC400BE6A0}" type="presParOf" srcId="{92B84D59-26B1-4CF4-BF0B-89BCA5F3B108}" destId="{1A51133C-1F52-4F43-A9B8-8402FB469835}" srcOrd="7" destOrd="0" presId="urn:microsoft.com/office/officeart/2005/8/layout/cycle8"/>
    <dgm:cxn modelId="{489885A2-6DDA-4192-AB0B-4502825EF8B6}" type="presParOf" srcId="{92B84D59-26B1-4CF4-BF0B-89BCA5F3B108}" destId="{4E928BFF-2C8E-44AE-BD3B-9CE6CA88BBC6}" srcOrd="8" destOrd="0" presId="urn:microsoft.com/office/officeart/2005/8/layout/cycle8"/>
    <dgm:cxn modelId="{FD246FEE-E5C4-4A51-9862-495A22ECADAA}" type="presParOf" srcId="{92B84D59-26B1-4CF4-BF0B-89BCA5F3B108}" destId="{C4DFF831-EE1F-49DA-B875-B3A579D400E4}" srcOrd="9" destOrd="0" presId="urn:microsoft.com/office/officeart/2005/8/layout/cycle8"/>
    <dgm:cxn modelId="{7276078E-66E2-4B95-9665-1361FAAB22E7}" type="presParOf" srcId="{92B84D59-26B1-4CF4-BF0B-89BCA5F3B108}" destId="{ABDA402F-BBCA-4E6C-96DB-CFA7E878024C}" srcOrd="10" destOrd="0" presId="urn:microsoft.com/office/officeart/2005/8/layout/cycle8"/>
    <dgm:cxn modelId="{ACD032CA-561E-48E3-8996-FF6AE3BBE245}" type="presParOf" srcId="{92B84D59-26B1-4CF4-BF0B-89BCA5F3B108}" destId="{3A2BF0ED-9737-45EC-BAF1-54700A361597}" srcOrd="11" destOrd="0" presId="urn:microsoft.com/office/officeart/2005/8/layout/cycle8"/>
    <dgm:cxn modelId="{18700742-FA3F-402D-AD70-6249D372B5B3}" type="presParOf" srcId="{92B84D59-26B1-4CF4-BF0B-89BCA5F3B108}" destId="{FD835BED-B51B-413B-BEBE-24A4DC1AD50B}" srcOrd="12" destOrd="0" presId="urn:microsoft.com/office/officeart/2005/8/layout/cycle8"/>
    <dgm:cxn modelId="{D94D6CC6-4CFE-4163-89FF-9F512906FA01}" type="presParOf" srcId="{92B84D59-26B1-4CF4-BF0B-89BCA5F3B108}" destId="{51D593D6-BCF1-45CF-85E7-28C37DC5C968}" srcOrd="13" destOrd="0" presId="urn:microsoft.com/office/officeart/2005/8/layout/cycle8"/>
    <dgm:cxn modelId="{3CA0A070-E3D1-41F2-B47E-AB0D746D3FCD}" type="presParOf" srcId="{92B84D59-26B1-4CF4-BF0B-89BCA5F3B108}" destId="{23E43B5D-EA5F-48A5-8486-172F0BDCBC43}"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FD8A45E-0C9B-4AA0-BEA9-FB6E7C6CC571}" type="doc">
      <dgm:prSet loTypeId="urn:microsoft.com/office/officeart/2005/8/layout/venn1" loCatId="relationship" qsTypeId="urn:microsoft.com/office/officeart/2005/8/quickstyle/simple1" qsCatId="simple" csTypeId="urn:microsoft.com/office/officeart/2005/8/colors/colorful1#3" csCatId="colorful" phldr="1"/>
      <dgm:spPr/>
    </dgm:pt>
    <dgm:pt modelId="{9078F341-42BE-4881-8A83-7075A73EA146}">
      <dgm:prSet phldrT="[文字]" custT="1"/>
      <dgm:spPr/>
      <dgm:t>
        <a:bodyPr/>
        <a:lstStyle/>
        <a:p>
          <a:pPr algn="ctr">
            <a:lnSpc>
              <a:spcPct val="100000"/>
            </a:lnSpc>
            <a:spcBef>
              <a:spcPts val="600"/>
            </a:spcBef>
            <a:spcAft>
              <a:spcPts val="600"/>
            </a:spcAft>
          </a:pPr>
          <a:r>
            <a:rPr lang="zh-TW" altLang="en-US" sz="2800" b="1" dirty="0">
              <a:latin typeface="標楷體" pitchFamily="65" charset="-120"/>
              <a:ea typeface="標楷體" pitchFamily="65" charset="-120"/>
            </a:rPr>
            <a:t>建立彼此</a:t>
          </a:r>
          <a:endParaRPr lang="en-US" altLang="zh-TW" sz="2800" b="1" dirty="0">
            <a:latin typeface="標楷體" pitchFamily="65" charset="-120"/>
            <a:ea typeface="標楷體" pitchFamily="65" charset="-120"/>
          </a:endParaRPr>
        </a:p>
        <a:p>
          <a:pPr algn="ctr">
            <a:lnSpc>
              <a:spcPct val="100000"/>
            </a:lnSpc>
            <a:spcBef>
              <a:spcPts val="600"/>
            </a:spcBef>
            <a:spcAft>
              <a:spcPts val="600"/>
            </a:spcAft>
          </a:pPr>
          <a:r>
            <a:rPr lang="zh-TW" altLang="en-US" sz="2800" b="1" dirty="0">
              <a:latin typeface="標楷體" pitchFamily="65" charset="-120"/>
              <a:ea typeface="標楷體" pitchFamily="65" charset="-120"/>
            </a:rPr>
            <a:t>信任關係</a:t>
          </a:r>
        </a:p>
      </dgm:t>
    </dgm:pt>
    <dgm:pt modelId="{BB4613A0-3194-444A-B93C-E2D7137919EE}" type="parTrans" cxnId="{8BBBC783-1C07-42B5-BD03-35F98661270F}">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25A31BDF-F0DC-4C76-AACF-27A26CDB3748}" type="sibTrans" cxnId="{8BBBC783-1C07-42B5-BD03-35F98661270F}">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C1677E16-51CD-4576-970D-87AA8C689171}">
      <dgm:prSet phldrT="[文字]" custT="1"/>
      <dgm:spPr/>
      <dgm:t>
        <a:bodyPr/>
        <a:lstStyle/>
        <a:p>
          <a:pPr algn="l">
            <a:lnSpc>
              <a:spcPct val="100000"/>
            </a:lnSpc>
            <a:spcBef>
              <a:spcPts val="600"/>
            </a:spcBef>
            <a:spcAft>
              <a:spcPts val="600"/>
            </a:spcAft>
          </a:pPr>
          <a:r>
            <a:rPr lang="zh-TW" altLang="en-US" sz="2800" b="1" dirty="0">
              <a:latin typeface="標楷體" pitchFamily="65" charset="-120"/>
              <a:ea typeface="標楷體" pitchFamily="65" charset="-120"/>
            </a:rPr>
            <a:t>瞭解</a:t>
          </a:r>
          <a:endParaRPr lang="en-US" altLang="zh-TW" sz="2800" b="1" dirty="0">
            <a:latin typeface="標楷體" pitchFamily="65" charset="-120"/>
            <a:ea typeface="標楷體" pitchFamily="65" charset="-120"/>
          </a:endParaRPr>
        </a:p>
        <a:p>
          <a:pPr algn="l">
            <a:lnSpc>
              <a:spcPct val="100000"/>
            </a:lnSpc>
            <a:spcBef>
              <a:spcPts val="600"/>
            </a:spcBef>
            <a:spcAft>
              <a:spcPts val="600"/>
            </a:spcAft>
          </a:pPr>
          <a:r>
            <a:rPr lang="zh-TW" altLang="en-US" sz="2800" b="1" dirty="0">
              <a:latin typeface="標楷體" pitchFamily="65" charset="-120"/>
              <a:ea typeface="標楷體" pitchFamily="65" charset="-120"/>
            </a:rPr>
            <a:t>教學設計</a:t>
          </a:r>
          <a:endParaRPr lang="en-US" altLang="zh-TW" sz="2800" b="1" dirty="0">
            <a:latin typeface="標楷體" pitchFamily="65" charset="-120"/>
            <a:ea typeface="標楷體" pitchFamily="65" charset="-120"/>
          </a:endParaRPr>
        </a:p>
        <a:p>
          <a:pPr algn="l">
            <a:lnSpc>
              <a:spcPct val="100000"/>
            </a:lnSpc>
            <a:spcBef>
              <a:spcPts val="600"/>
            </a:spcBef>
            <a:spcAft>
              <a:spcPts val="600"/>
            </a:spcAft>
          </a:pPr>
          <a:r>
            <a:rPr lang="zh-TW" altLang="en-US" sz="2800" b="1" dirty="0">
              <a:latin typeface="標楷體" pitchFamily="65" charset="-120"/>
              <a:ea typeface="標楷體" pitchFamily="65" charset="-120"/>
            </a:rPr>
            <a:t>情境脈絡</a:t>
          </a:r>
        </a:p>
      </dgm:t>
    </dgm:pt>
    <dgm:pt modelId="{7D503752-474C-40EB-879C-261ED819A160}" type="parTrans" cxnId="{17FA813D-7BE4-4483-B27C-35FC6DF2F47C}">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ECB71746-1300-47B7-AE63-8A1FA7DA755B}" type="sibTrans" cxnId="{17FA813D-7BE4-4483-B27C-35FC6DF2F47C}">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2B67A67E-9827-4DB4-8A9E-4D59EE0E7125}">
      <dgm:prSet phldrT="[文字]" custT="1"/>
      <dgm:spPr/>
      <dgm:t>
        <a:bodyPr/>
        <a:lstStyle/>
        <a:p>
          <a:pPr algn="l">
            <a:lnSpc>
              <a:spcPct val="100000"/>
            </a:lnSpc>
            <a:spcBef>
              <a:spcPts val="600"/>
            </a:spcBef>
            <a:spcAft>
              <a:spcPts val="600"/>
            </a:spcAft>
          </a:pPr>
          <a:r>
            <a:rPr lang="zh-TW" altLang="en-US" sz="2800" b="1" dirty="0">
              <a:latin typeface="標楷體" pitchFamily="65" charset="-120"/>
              <a:ea typeface="標楷體" pitchFamily="65" charset="-120"/>
            </a:rPr>
            <a:t>決定教學</a:t>
          </a:r>
          <a:endParaRPr lang="en-US" altLang="zh-TW" sz="2800" b="1" dirty="0">
            <a:latin typeface="標楷體" pitchFamily="65" charset="-120"/>
            <a:ea typeface="標楷體" pitchFamily="65" charset="-120"/>
          </a:endParaRPr>
        </a:p>
        <a:p>
          <a:pPr algn="l">
            <a:lnSpc>
              <a:spcPct val="100000"/>
            </a:lnSpc>
            <a:spcBef>
              <a:spcPts val="600"/>
            </a:spcBef>
            <a:spcAft>
              <a:spcPts val="600"/>
            </a:spcAft>
          </a:pPr>
          <a:r>
            <a:rPr lang="zh-TW" altLang="en-US" sz="2800" b="1" dirty="0">
              <a:latin typeface="標楷體" pitchFamily="65" charset="-120"/>
              <a:ea typeface="標楷體" pitchFamily="65" charset="-120"/>
            </a:rPr>
            <a:t>觀察重點、</a:t>
          </a:r>
          <a:endParaRPr lang="en-US" altLang="zh-TW" sz="2800" b="1" dirty="0">
            <a:latin typeface="標楷體" pitchFamily="65" charset="-120"/>
            <a:ea typeface="標楷體" pitchFamily="65" charset="-120"/>
          </a:endParaRPr>
        </a:p>
        <a:p>
          <a:pPr algn="l">
            <a:lnSpc>
              <a:spcPct val="100000"/>
            </a:lnSpc>
            <a:spcBef>
              <a:spcPts val="600"/>
            </a:spcBef>
            <a:spcAft>
              <a:spcPts val="600"/>
            </a:spcAft>
          </a:pPr>
          <a:r>
            <a:rPr lang="zh-TW" altLang="en-US" sz="2800" b="1" dirty="0">
              <a:latin typeface="標楷體" pitchFamily="65" charset="-120"/>
              <a:ea typeface="標楷體" pitchFamily="65" charset="-120"/>
            </a:rPr>
            <a:t>工具與日期</a:t>
          </a:r>
        </a:p>
      </dgm:t>
    </dgm:pt>
    <dgm:pt modelId="{B7842E52-B519-4DD0-AC81-E11F694F5BF7}" type="parTrans" cxnId="{0FCB8711-7B62-4C89-BEF7-54E41A439359}">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34674BFF-76D0-4AB6-BC22-62805BA2DA5C}" type="sibTrans" cxnId="{0FCB8711-7B62-4C89-BEF7-54E41A439359}">
      <dgm:prSet/>
      <dgm:spPr/>
      <dgm:t>
        <a:bodyPr/>
        <a:lstStyle/>
        <a:p>
          <a:pPr algn="l">
            <a:spcBef>
              <a:spcPts val="600"/>
            </a:spcBef>
            <a:spcAft>
              <a:spcPts val="600"/>
            </a:spcAft>
          </a:pPr>
          <a:endParaRPr lang="zh-TW" altLang="en-US" sz="2800" b="1">
            <a:latin typeface="標楷體" pitchFamily="65" charset="-120"/>
            <a:ea typeface="標楷體" pitchFamily="65" charset="-120"/>
          </a:endParaRPr>
        </a:p>
      </dgm:t>
    </dgm:pt>
    <dgm:pt modelId="{51056E56-AD49-4672-8548-625C0A5C5D5D}" type="pres">
      <dgm:prSet presAssocID="{6FD8A45E-0C9B-4AA0-BEA9-FB6E7C6CC571}" presName="compositeShape" presStyleCnt="0">
        <dgm:presLayoutVars>
          <dgm:chMax val="7"/>
          <dgm:dir/>
          <dgm:resizeHandles val="exact"/>
        </dgm:presLayoutVars>
      </dgm:prSet>
      <dgm:spPr/>
    </dgm:pt>
    <dgm:pt modelId="{C0298962-0F56-476A-A6F0-D448423EC1C7}" type="pres">
      <dgm:prSet presAssocID="{9078F341-42BE-4881-8A83-7075A73EA146}" presName="circ1" presStyleLbl="vennNode1" presStyleIdx="0" presStyleCnt="3"/>
      <dgm:spPr/>
      <dgm:t>
        <a:bodyPr/>
        <a:lstStyle/>
        <a:p>
          <a:endParaRPr lang="zh-TW" altLang="en-US"/>
        </a:p>
      </dgm:t>
    </dgm:pt>
    <dgm:pt modelId="{6EBEEFAD-DBD7-42FA-A356-E3868E722904}" type="pres">
      <dgm:prSet presAssocID="{9078F341-42BE-4881-8A83-7075A73EA146}" presName="circ1Tx" presStyleLbl="revTx" presStyleIdx="0" presStyleCnt="0">
        <dgm:presLayoutVars>
          <dgm:chMax val="0"/>
          <dgm:chPref val="0"/>
          <dgm:bulletEnabled val="1"/>
        </dgm:presLayoutVars>
      </dgm:prSet>
      <dgm:spPr/>
      <dgm:t>
        <a:bodyPr/>
        <a:lstStyle/>
        <a:p>
          <a:endParaRPr lang="zh-TW" altLang="en-US"/>
        </a:p>
      </dgm:t>
    </dgm:pt>
    <dgm:pt modelId="{64B0553F-A353-46E7-B267-61425C423316}" type="pres">
      <dgm:prSet presAssocID="{C1677E16-51CD-4576-970D-87AA8C689171}" presName="circ2" presStyleLbl="vennNode1" presStyleIdx="1" presStyleCnt="3"/>
      <dgm:spPr/>
      <dgm:t>
        <a:bodyPr/>
        <a:lstStyle/>
        <a:p>
          <a:endParaRPr lang="zh-TW" altLang="en-US"/>
        </a:p>
      </dgm:t>
    </dgm:pt>
    <dgm:pt modelId="{CF6CA5C6-4682-4B06-9A45-68D32AA3C922}" type="pres">
      <dgm:prSet presAssocID="{C1677E16-51CD-4576-970D-87AA8C689171}" presName="circ2Tx" presStyleLbl="revTx" presStyleIdx="0" presStyleCnt="0">
        <dgm:presLayoutVars>
          <dgm:chMax val="0"/>
          <dgm:chPref val="0"/>
          <dgm:bulletEnabled val="1"/>
        </dgm:presLayoutVars>
      </dgm:prSet>
      <dgm:spPr/>
      <dgm:t>
        <a:bodyPr/>
        <a:lstStyle/>
        <a:p>
          <a:endParaRPr lang="zh-TW" altLang="en-US"/>
        </a:p>
      </dgm:t>
    </dgm:pt>
    <dgm:pt modelId="{458D92AF-AA30-402D-8619-B85FCB673366}" type="pres">
      <dgm:prSet presAssocID="{2B67A67E-9827-4DB4-8A9E-4D59EE0E7125}" presName="circ3" presStyleLbl="vennNode1" presStyleIdx="2" presStyleCnt="3"/>
      <dgm:spPr/>
      <dgm:t>
        <a:bodyPr/>
        <a:lstStyle/>
        <a:p>
          <a:endParaRPr lang="zh-TW" altLang="en-US"/>
        </a:p>
      </dgm:t>
    </dgm:pt>
    <dgm:pt modelId="{868786E6-A0B4-4F11-ABA2-EB2D4AF1EF6A}" type="pres">
      <dgm:prSet presAssocID="{2B67A67E-9827-4DB4-8A9E-4D59EE0E7125}" presName="circ3Tx" presStyleLbl="revTx" presStyleIdx="0" presStyleCnt="0">
        <dgm:presLayoutVars>
          <dgm:chMax val="0"/>
          <dgm:chPref val="0"/>
          <dgm:bulletEnabled val="1"/>
        </dgm:presLayoutVars>
      </dgm:prSet>
      <dgm:spPr/>
      <dgm:t>
        <a:bodyPr/>
        <a:lstStyle/>
        <a:p>
          <a:endParaRPr lang="zh-TW" altLang="en-US"/>
        </a:p>
      </dgm:t>
    </dgm:pt>
  </dgm:ptLst>
  <dgm:cxnLst>
    <dgm:cxn modelId="{9D0471C6-F268-49CE-B931-5EDF6AD15063}" type="presOf" srcId="{C1677E16-51CD-4576-970D-87AA8C689171}" destId="{64B0553F-A353-46E7-B267-61425C423316}" srcOrd="0" destOrd="0" presId="urn:microsoft.com/office/officeart/2005/8/layout/venn1"/>
    <dgm:cxn modelId="{8D7F2518-3183-4647-B732-ADDA1ADB66D7}" type="presOf" srcId="{9078F341-42BE-4881-8A83-7075A73EA146}" destId="{C0298962-0F56-476A-A6F0-D448423EC1C7}" srcOrd="0" destOrd="0" presId="urn:microsoft.com/office/officeart/2005/8/layout/venn1"/>
    <dgm:cxn modelId="{17FA813D-7BE4-4483-B27C-35FC6DF2F47C}" srcId="{6FD8A45E-0C9B-4AA0-BEA9-FB6E7C6CC571}" destId="{C1677E16-51CD-4576-970D-87AA8C689171}" srcOrd="1" destOrd="0" parTransId="{7D503752-474C-40EB-879C-261ED819A160}" sibTransId="{ECB71746-1300-47B7-AE63-8A1FA7DA755B}"/>
    <dgm:cxn modelId="{56A5D733-90AD-42F5-8CBF-960A169D4F31}" type="presOf" srcId="{2B67A67E-9827-4DB4-8A9E-4D59EE0E7125}" destId="{458D92AF-AA30-402D-8619-B85FCB673366}" srcOrd="0" destOrd="0" presId="urn:microsoft.com/office/officeart/2005/8/layout/venn1"/>
    <dgm:cxn modelId="{8BBBC783-1C07-42B5-BD03-35F98661270F}" srcId="{6FD8A45E-0C9B-4AA0-BEA9-FB6E7C6CC571}" destId="{9078F341-42BE-4881-8A83-7075A73EA146}" srcOrd="0" destOrd="0" parTransId="{BB4613A0-3194-444A-B93C-E2D7137919EE}" sibTransId="{25A31BDF-F0DC-4C76-AACF-27A26CDB3748}"/>
    <dgm:cxn modelId="{A969BE7C-ED2E-4971-89D2-736C93FEF60B}" type="presOf" srcId="{C1677E16-51CD-4576-970D-87AA8C689171}" destId="{CF6CA5C6-4682-4B06-9A45-68D32AA3C922}" srcOrd="1" destOrd="0" presId="urn:microsoft.com/office/officeart/2005/8/layout/venn1"/>
    <dgm:cxn modelId="{BF784992-A432-4889-8372-73A84DE9DCA4}" type="presOf" srcId="{2B67A67E-9827-4DB4-8A9E-4D59EE0E7125}" destId="{868786E6-A0B4-4F11-ABA2-EB2D4AF1EF6A}" srcOrd="1" destOrd="0" presId="urn:microsoft.com/office/officeart/2005/8/layout/venn1"/>
    <dgm:cxn modelId="{0FC975D1-443C-4846-9E82-45D068DAB818}" type="presOf" srcId="{6FD8A45E-0C9B-4AA0-BEA9-FB6E7C6CC571}" destId="{51056E56-AD49-4672-8548-625C0A5C5D5D}" srcOrd="0" destOrd="0" presId="urn:microsoft.com/office/officeart/2005/8/layout/venn1"/>
    <dgm:cxn modelId="{0FCB8711-7B62-4C89-BEF7-54E41A439359}" srcId="{6FD8A45E-0C9B-4AA0-BEA9-FB6E7C6CC571}" destId="{2B67A67E-9827-4DB4-8A9E-4D59EE0E7125}" srcOrd="2" destOrd="0" parTransId="{B7842E52-B519-4DD0-AC81-E11F694F5BF7}" sibTransId="{34674BFF-76D0-4AB6-BC22-62805BA2DA5C}"/>
    <dgm:cxn modelId="{005120D8-1A89-4258-8B3C-7A5EEBCB2B54}" type="presOf" srcId="{9078F341-42BE-4881-8A83-7075A73EA146}" destId="{6EBEEFAD-DBD7-42FA-A356-E3868E722904}" srcOrd="1" destOrd="0" presId="urn:microsoft.com/office/officeart/2005/8/layout/venn1"/>
    <dgm:cxn modelId="{044101BF-D71B-4E8E-A345-1D659B777A84}" type="presParOf" srcId="{51056E56-AD49-4672-8548-625C0A5C5D5D}" destId="{C0298962-0F56-476A-A6F0-D448423EC1C7}" srcOrd="0" destOrd="0" presId="urn:microsoft.com/office/officeart/2005/8/layout/venn1"/>
    <dgm:cxn modelId="{D637AFE0-AE1D-4877-8CBB-BDA2E433507B}" type="presParOf" srcId="{51056E56-AD49-4672-8548-625C0A5C5D5D}" destId="{6EBEEFAD-DBD7-42FA-A356-E3868E722904}" srcOrd="1" destOrd="0" presId="urn:microsoft.com/office/officeart/2005/8/layout/venn1"/>
    <dgm:cxn modelId="{A7F9A4C3-43B9-4AAA-B8E3-151B1FF06441}" type="presParOf" srcId="{51056E56-AD49-4672-8548-625C0A5C5D5D}" destId="{64B0553F-A353-46E7-B267-61425C423316}" srcOrd="2" destOrd="0" presId="urn:microsoft.com/office/officeart/2005/8/layout/venn1"/>
    <dgm:cxn modelId="{D6433190-6890-4FB7-B9AF-65A6247F4719}" type="presParOf" srcId="{51056E56-AD49-4672-8548-625C0A5C5D5D}" destId="{CF6CA5C6-4682-4B06-9A45-68D32AA3C922}" srcOrd="3" destOrd="0" presId="urn:microsoft.com/office/officeart/2005/8/layout/venn1"/>
    <dgm:cxn modelId="{779B6B50-DC2E-4E25-B72C-833838988552}" type="presParOf" srcId="{51056E56-AD49-4672-8548-625C0A5C5D5D}" destId="{458D92AF-AA30-402D-8619-B85FCB673366}" srcOrd="4" destOrd="0" presId="urn:microsoft.com/office/officeart/2005/8/layout/venn1"/>
    <dgm:cxn modelId="{C4905752-0A2E-461C-A1FF-399467ED82C1}" type="presParOf" srcId="{51056E56-AD49-4672-8548-625C0A5C5D5D}" destId="{868786E6-A0B4-4F11-ABA2-EB2D4AF1EF6A}"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E927236-121A-4617-B56E-7E80838563EF}"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zh-TW" altLang="en-US"/>
        </a:p>
      </dgm:t>
    </dgm:pt>
    <dgm:pt modelId="{E69D4987-F0F8-4F34-8D2B-45813CC71547}">
      <dgm:prSet phldrT="[文字]" custT="1"/>
      <dgm:spPr/>
      <dgm:t>
        <a:bodyPr vert="vert"/>
        <a:lstStyle/>
        <a:p>
          <a:r>
            <a:rPr lang="zh-TW" altLang="en-US" sz="3200" b="1" dirty="0">
              <a:latin typeface="標楷體" panose="03000509000000000000" pitchFamily="65" charset="-120"/>
              <a:ea typeface="標楷體" panose="03000509000000000000" pitchFamily="65" charset="-120"/>
            </a:rPr>
            <a:t>教師最想成長的焦點</a:t>
          </a:r>
        </a:p>
      </dgm:t>
    </dgm:pt>
    <dgm:pt modelId="{7A31B299-CBF2-4D8E-BDA8-5F899F106C9D}" type="parTrans" cxnId="{1B4E6DE3-031F-413C-A12C-0B65CE673441}">
      <dgm:prSet/>
      <dgm:spPr/>
      <dgm:t>
        <a:bodyPr/>
        <a:lstStyle/>
        <a:p>
          <a:endParaRPr lang="zh-TW" altLang="en-US">
            <a:latin typeface="標楷體" panose="03000509000000000000" pitchFamily="65" charset="-120"/>
            <a:ea typeface="標楷體" panose="03000509000000000000" pitchFamily="65" charset="-120"/>
          </a:endParaRPr>
        </a:p>
      </dgm:t>
    </dgm:pt>
    <dgm:pt modelId="{D5D5AB63-58CC-4227-B640-279CD8005C53}" type="sibTrans" cxnId="{1B4E6DE3-031F-413C-A12C-0B65CE673441}">
      <dgm:prSet/>
      <dgm:spPr/>
      <dgm:t>
        <a:bodyPr/>
        <a:lstStyle/>
        <a:p>
          <a:endParaRPr lang="zh-TW" altLang="en-US">
            <a:latin typeface="標楷體" panose="03000509000000000000" pitchFamily="65" charset="-120"/>
            <a:ea typeface="標楷體" panose="03000509000000000000" pitchFamily="65" charset="-120"/>
          </a:endParaRPr>
        </a:p>
      </dgm:t>
    </dgm:pt>
    <dgm:pt modelId="{3A213A19-F572-4909-965D-AE68AA88C06B}">
      <dgm:prSet custT="1"/>
      <dgm:spPr/>
      <dgm:t>
        <a:bodyPr/>
        <a:lstStyle/>
        <a:p>
          <a:pPr marL="180000" algn="l"/>
          <a:r>
            <a:rPr lang="en-US" altLang="zh-TW" sz="2400" dirty="0">
              <a:latin typeface="標楷體" panose="03000509000000000000" pitchFamily="65" charset="-120"/>
              <a:ea typeface="標楷體" panose="03000509000000000000" pitchFamily="65" charset="-120"/>
            </a:rPr>
            <a:t>1.</a:t>
          </a:r>
          <a:r>
            <a:rPr lang="zh-TW" altLang="en-US" sz="2400" dirty="0">
              <a:latin typeface="標楷體" panose="03000509000000000000" pitchFamily="65" charset="-120"/>
              <a:ea typeface="標楷體" panose="03000509000000000000" pitchFamily="65" charset="-120"/>
            </a:rPr>
            <a:t>從教專規準檢視</a:t>
          </a:r>
        </a:p>
      </dgm:t>
    </dgm:pt>
    <dgm:pt modelId="{F681B318-098B-4186-B698-CD0D8410167B}" type="parTrans" cxnId="{668C6925-D8D8-4973-850A-ABA198F37B6E}">
      <dgm:prSet/>
      <dgm:spPr/>
      <dgm:t>
        <a:bodyPr/>
        <a:lstStyle/>
        <a:p>
          <a:endParaRPr lang="zh-TW" altLang="en-US">
            <a:latin typeface="標楷體" panose="03000509000000000000" pitchFamily="65" charset="-120"/>
            <a:ea typeface="標楷體" panose="03000509000000000000" pitchFamily="65" charset="-120"/>
          </a:endParaRPr>
        </a:p>
      </dgm:t>
    </dgm:pt>
    <dgm:pt modelId="{60F44CA7-B1F7-4574-85F2-F3028957C0EB}" type="sibTrans" cxnId="{668C6925-D8D8-4973-850A-ABA198F37B6E}">
      <dgm:prSet/>
      <dgm:spPr/>
      <dgm:t>
        <a:bodyPr/>
        <a:lstStyle/>
        <a:p>
          <a:endParaRPr lang="zh-TW" altLang="en-US">
            <a:latin typeface="標楷體" panose="03000509000000000000" pitchFamily="65" charset="-120"/>
            <a:ea typeface="標楷體" panose="03000509000000000000" pitchFamily="65" charset="-120"/>
          </a:endParaRPr>
        </a:p>
      </dgm:t>
    </dgm:pt>
    <dgm:pt modelId="{423550CA-A7AA-49C1-B04A-20175B408BE7}">
      <dgm:prSet custT="1"/>
      <dgm:spPr/>
      <dgm:t>
        <a:bodyPr/>
        <a:lstStyle/>
        <a:p>
          <a:pPr marL="180000" algn="l"/>
          <a:r>
            <a:rPr lang="en-US" altLang="zh-TW" sz="2400" dirty="0">
              <a:latin typeface="標楷體" panose="03000509000000000000" pitchFamily="65" charset="-120"/>
              <a:ea typeface="標楷體" panose="03000509000000000000" pitchFamily="65" charset="-120"/>
            </a:rPr>
            <a:t>2.</a:t>
          </a:r>
          <a:r>
            <a:rPr lang="zh-TW" altLang="en-US" sz="2400" dirty="0">
              <a:latin typeface="標楷體" panose="03000509000000000000" pitchFamily="65" charset="-120"/>
              <a:ea typeface="標楷體" panose="03000509000000000000" pitchFamily="65" charset="-120"/>
            </a:rPr>
            <a:t>從專業知識檢視</a:t>
          </a:r>
        </a:p>
      </dgm:t>
    </dgm:pt>
    <dgm:pt modelId="{2E1A11CF-4CD4-4B2B-9633-60C2C46BB3A2}" type="parTrans" cxnId="{91AE6054-E593-4892-8708-01A2980E720F}">
      <dgm:prSet/>
      <dgm:spPr/>
      <dgm:t>
        <a:bodyPr/>
        <a:lstStyle/>
        <a:p>
          <a:endParaRPr lang="zh-TW" altLang="en-US">
            <a:latin typeface="標楷體" panose="03000509000000000000" pitchFamily="65" charset="-120"/>
            <a:ea typeface="標楷體" panose="03000509000000000000" pitchFamily="65" charset="-120"/>
          </a:endParaRPr>
        </a:p>
      </dgm:t>
    </dgm:pt>
    <dgm:pt modelId="{B6403A30-FD94-48B0-90A5-D12D64834817}" type="sibTrans" cxnId="{91AE6054-E593-4892-8708-01A2980E720F}">
      <dgm:prSet/>
      <dgm:spPr/>
      <dgm:t>
        <a:bodyPr/>
        <a:lstStyle/>
        <a:p>
          <a:endParaRPr lang="zh-TW" altLang="en-US">
            <a:latin typeface="標楷體" panose="03000509000000000000" pitchFamily="65" charset="-120"/>
            <a:ea typeface="標楷體" panose="03000509000000000000" pitchFamily="65" charset="-120"/>
          </a:endParaRPr>
        </a:p>
      </dgm:t>
    </dgm:pt>
    <dgm:pt modelId="{B4625C02-0AAD-467F-95B0-4135CCB93E7C}">
      <dgm:prSet custT="1"/>
      <dgm:spPr/>
      <dgm:t>
        <a:bodyPr/>
        <a:lstStyle/>
        <a:p>
          <a:pPr marL="180000" algn="l"/>
          <a:r>
            <a:rPr lang="en-US" altLang="zh-TW" sz="2400" dirty="0">
              <a:latin typeface="標楷體" panose="03000509000000000000" pitchFamily="65" charset="-120"/>
              <a:ea typeface="標楷體" panose="03000509000000000000" pitchFamily="65" charset="-120"/>
            </a:rPr>
            <a:t>4.</a:t>
          </a:r>
          <a:r>
            <a:rPr lang="zh-TW" altLang="en-US" sz="2400" dirty="0">
              <a:latin typeface="標楷體" panose="03000509000000000000" pitchFamily="65" charset="-120"/>
              <a:ea typeface="標楷體" panose="03000509000000000000" pitchFamily="65" charset="-120"/>
            </a:rPr>
            <a:t>從素養導向檢視</a:t>
          </a:r>
        </a:p>
      </dgm:t>
    </dgm:pt>
    <dgm:pt modelId="{62526D2C-3AE8-413A-90AF-AB248E3248AD}" type="parTrans" cxnId="{B8C4A365-FDFE-44DE-9990-D5B209CD8845}">
      <dgm:prSet/>
      <dgm:spPr/>
      <dgm:t>
        <a:bodyPr/>
        <a:lstStyle/>
        <a:p>
          <a:endParaRPr lang="zh-TW" altLang="en-US">
            <a:latin typeface="標楷體" panose="03000509000000000000" pitchFamily="65" charset="-120"/>
            <a:ea typeface="標楷體" panose="03000509000000000000" pitchFamily="65" charset="-120"/>
          </a:endParaRPr>
        </a:p>
      </dgm:t>
    </dgm:pt>
    <dgm:pt modelId="{8E76DA26-928E-42CB-88E5-B077F0581DC9}" type="sibTrans" cxnId="{B8C4A365-FDFE-44DE-9990-D5B209CD8845}">
      <dgm:prSet/>
      <dgm:spPr/>
      <dgm:t>
        <a:bodyPr/>
        <a:lstStyle/>
        <a:p>
          <a:endParaRPr lang="zh-TW" altLang="en-US">
            <a:latin typeface="標楷體" panose="03000509000000000000" pitchFamily="65" charset="-120"/>
            <a:ea typeface="標楷體" panose="03000509000000000000" pitchFamily="65" charset="-120"/>
          </a:endParaRPr>
        </a:p>
      </dgm:t>
    </dgm:pt>
    <dgm:pt modelId="{0ADE0E40-B450-4DDC-ABDA-CFE6F88565EB}">
      <dgm:prSet custT="1"/>
      <dgm:spPr/>
      <dgm:t>
        <a:bodyPr/>
        <a:lstStyle/>
        <a:p>
          <a:pPr marL="180000" algn="l"/>
          <a:r>
            <a:rPr lang="en-US" altLang="zh-TW" sz="2400" dirty="0">
              <a:latin typeface="標楷體" panose="03000509000000000000" pitchFamily="65" charset="-120"/>
              <a:ea typeface="標楷體" panose="03000509000000000000" pitchFamily="65" charset="-120"/>
            </a:rPr>
            <a:t>5.</a:t>
          </a:r>
          <a:r>
            <a:rPr lang="zh-TW" altLang="en-US" sz="2400" dirty="0">
              <a:latin typeface="標楷體" panose="03000509000000000000" pitchFamily="65" charset="-120"/>
              <a:ea typeface="標楷體" panose="03000509000000000000" pitchFamily="65" charset="-120"/>
            </a:rPr>
            <a:t>從學習歷程檢視</a:t>
          </a:r>
        </a:p>
      </dgm:t>
    </dgm:pt>
    <dgm:pt modelId="{5ED57DF9-C614-4417-995A-5FF6DD206112}" type="parTrans" cxnId="{744F101A-CDA8-4473-8562-A7AAB36A62FE}">
      <dgm:prSet/>
      <dgm:spPr/>
      <dgm:t>
        <a:bodyPr/>
        <a:lstStyle/>
        <a:p>
          <a:endParaRPr lang="zh-TW" altLang="en-US">
            <a:latin typeface="標楷體" panose="03000509000000000000" pitchFamily="65" charset="-120"/>
            <a:ea typeface="標楷體" panose="03000509000000000000" pitchFamily="65" charset="-120"/>
          </a:endParaRPr>
        </a:p>
      </dgm:t>
    </dgm:pt>
    <dgm:pt modelId="{9A173A7D-6CA8-4651-9013-EF57CA6BC3C5}" type="sibTrans" cxnId="{744F101A-CDA8-4473-8562-A7AAB36A62FE}">
      <dgm:prSet/>
      <dgm:spPr/>
      <dgm:t>
        <a:bodyPr/>
        <a:lstStyle/>
        <a:p>
          <a:endParaRPr lang="zh-TW" altLang="en-US">
            <a:latin typeface="標楷體" panose="03000509000000000000" pitchFamily="65" charset="-120"/>
            <a:ea typeface="標楷體" panose="03000509000000000000" pitchFamily="65" charset="-120"/>
          </a:endParaRPr>
        </a:p>
      </dgm:t>
    </dgm:pt>
    <dgm:pt modelId="{0C89DD4F-7B9A-4ECA-B5E4-B8DF29FE1497}">
      <dgm:prSet custT="1"/>
      <dgm:spPr/>
      <dgm:t>
        <a:bodyPr/>
        <a:lstStyle/>
        <a:p>
          <a:pPr marL="180000" algn="l"/>
          <a:r>
            <a:rPr lang="en-US" altLang="zh-TW" sz="2400" dirty="0">
              <a:latin typeface="標楷體" panose="03000509000000000000" pitchFamily="65" charset="-120"/>
              <a:ea typeface="標楷體" panose="03000509000000000000" pitchFamily="65" charset="-120"/>
            </a:rPr>
            <a:t>3.</a:t>
          </a:r>
          <a:r>
            <a:rPr lang="zh-TW" altLang="en-US" sz="2400" dirty="0">
              <a:latin typeface="標楷體" panose="03000509000000000000" pitchFamily="65" charset="-120"/>
              <a:ea typeface="標楷體" panose="03000509000000000000" pitchFamily="65" charset="-120"/>
            </a:rPr>
            <a:t>從思考與行動檢視</a:t>
          </a:r>
        </a:p>
      </dgm:t>
    </dgm:pt>
    <dgm:pt modelId="{9AB24141-6FFF-489C-9EA9-DC30AF1BC54B}" type="parTrans" cxnId="{435E8D06-DC45-4301-B8F8-91372465BB7A}">
      <dgm:prSet/>
      <dgm:spPr/>
      <dgm:t>
        <a:bodyPr/>
        <a:lstStyle/>
        <a:p>
          <a:endParaRPr lang="zh-TW" altLang="en-US">
            <a:latin typeface="標楷體" panose="03000509000000000000" pitchFamily="65" charset="-120"/>
            <a:ea typeface="標楷體" panose="03000509000000000000" pitchFamily="65" charset="-120"/>
          </a:endParaRPr>
        </a:p>
      </dgm:t>
    </dgm:pt>
    <dgm:pt modelId="{ED37FC6B-64E1-4BF8-BC79-5647217B2F2B}" type="sibTrans" cxnId="{435E8D06-DC45-4301-B8F8-91372465BB7A}">
      <dgm:prSet/>
      <dgm:spPr/>
      <dgm:t>
        <a:bodyPr/>
        <a:lstStyle/>
        <a:p>
          <a:endParaRPr lang="zh-TW" altLang="en-US">
            <a:latin typeface="標楷體" panose="03000509000000000000" pitchFamily="65" charset="-120"/>
            <a:ea typeface="標楷體" panose="03000509000000000000" pitchFamily="65" charset="-120"/>
          </a:endParaRPr>
        </a:p>
      </dgm:t>
    </dgm:pt>
    <dgm:pt modelId="{4C0907F7-EED8-48C0-81A7-8DA4C8DA5DD8}" type="pres">
      <dgm:prSet presAssocID="{EE927236-121A-4617-B56E-7E80838563EF}" presName="Name0" presStyleCnt="0">
        <dgm:presLayoutVars>
          <dgm:chPref val="1"/>
          <dgm:dir/>
          <dgm:animOne val="branch"/>
          <dgm:animLvl val="lvl"/>
          <dgm:resizeHandles val="exact"/>
        </dgm:presLayoutVars>
      </dgm:prSet>
      <dgm:spPr/>
      <dgm:t>
        <a:bodyPr/>
        <a:lstStyle/>
        <a:p>
          <a:endParaRPr lang="zh-TW" altLang="en-US"/>
        </a:p>
      </dgm:t>
    </dgm:pt>
    <dgm:pt modelId="{9301F2F1-B931-4F1F-BE5B-DBD45F2D047F}" type="pres">
      <dgm:prSet presAssocID="{E69D4987-F0F8-4F34-8D2B-45813CC71547}" presName="root1" presStyleCnt="0"/>
      <dgm:spPr/>
    </dgm:pt>
    <dgm:pt modelId="{82D62BBD-471B-463E-AD98-24473835C549}" type="pres">
      <dgm:prSet presAssocID="{E69D4987-F0F8-4F34-8D2B-45813CC71547}" presName="LevelOneTextNode" presStyleLbl="node0" presStyleIdx="0" presStyleCnt="1" custScaleX="382456" custScaleY="43611" custLinFactX="-6285" custLinFactNeighborX="-100000" custLinFactNeighborY="830">
        <dgm:presLayoutVars>
          <dgm:chPref val="3"/>
        </dgm:presLayoutVars>
      </dgm:prSet>
      <dgm:spPr/>
      <dgm:t>
        <a:bodyPr/>
        <a:lstStyle/>
        <a:p>
          <a:endParaRPr lang="zh-TW" altLang="en-US"/>
        </a:p>
      </dgm:t>
    </dgm:pt>
    <dgm:pt modelId="{D0DD0035-74DD-4D69-8730-F73C2C4B481A}" type="pres">
      <dgm:prSet presAssocID="{E69D4987-F0F8-4F34-8D2B-45813CC71547}" presName="level2hierChild" presStyleCnt="0"/>
      <dgm:spPr/>
    </dgm:pt>
    <dgm:pt modelId="{084E16F5-0C35-4F79-8F86-4D2DF19D790E}" type="pres">
      <dgm:prSet presAssocID="{F681B318-098B-4186-B698-CD0D8410167B}" presName="conn2-1" presStyleLbl="parChTrans1D2" presStyleIdx="0" presStyleCnt="5"/>
      <dgm:spPr/>
      <dgm:t>
        <a:bodyPr/>
        <a:lstStyle/>
        <a:p>
          <a:endParaRPr lang="zh-TW" altLang="en-US"/>
        </a:p>
      </dgm:t>
    </dgm:pt>
    <dgm:pt modelId="{742011B4-A229-4CF4-8631-41FC8DD12BD0}" type="pres">
      <dgm:prSet presAssocID="{F681B318-098B-4186-B698-CD0D8410167B}" presName="connTx" presStyleLbl="parChTrans1D2" presStyleIdx="0" presStyleCnt="5"/>
      <dgm:spPr/>
      <dgm:t>
        <a:bodyPr/>
        <a:lstStyle/>
        <a:p>
          <a:endParaRPr lang="zh-TW" altLang="en-US"/>
        </a:p>
      </dgm:t>
    </dgm:pt>
    <dgm:pt modelId="{672384F1-CB16-4057-9DBF-47459AFB695A}" type="pres">
      <dgm:prSet presAssocID="{3A213A19-F572-4909-965D-AE68AA88C06B}" presName="root2" presStyleCnt="0"/>
      <dgm:spPr/>
    </dgm:pt>
    <dgm:pt modelId="{56725235-1797-46FE-A9CA-31A1DB6275F1}" type="pres">
      <dgm:prSet presAssocID="{3A213A19-F572-4909-965D-AE68AA88C06B}" presName="LevelTwoTextNode" presStyleLbl="node2" presStyleIdx="0" presStyleCnt="5" custScaleX="136204">
        <dgm:presLayoutVars>
          <dgm:chPref val="3"/>
        </dgm:presLayoutVars>
      </dgm:prSet>
      <dgm:spPr/>
      <dgm:t>
        <a:bodyPr/>
        <a:lstStyle/>
        <a:p>
          <a:endParaRPr lang="zh-TW" altLang="en-US"/>
        </a:p>
      </dgm:t>
    </dgm:pt>
    <dgm:pt modelId="{2DA7506D-5905-4F1D-822F-677738F7C0C1}" type="pres">
      <dgm:prSet presAssocID="{3A213A19-F572-4909-965D-AE68AA88C06B}" presName="level3hierChild" presStyleCnt="0"/>
      <dgm:spPr/>
    </dgm:pt>
    <dgm:pt modelId="{C6368701-73F5-48FC-AB46-506C796F93EB}" type="pres">
      <dgm:prSet presAssocID="{2E1A11CF-4CD4-4B2B-9633-60C2C46BB3A2}" presName="conn2-1" presStyleLbl="parChTrans1D2" presStyleIdx="1" presStyleCnt="5"/>
      <dgm:spPr/>
      <dgm:t>
        <a:bodyPr/>
        <a:lstStyle/>
        <a:p>
          <a:endParaRPr lang="zh-TW" altLang="en-US"/>
        </a:p>
      </dgm:t>
    </dgm:pt>
    <dgm:pt modelId="{C57B7DFC-0DA8-4B0D-B131-E56A4FE82A36}" type="pres">
      <dgm:prSet presAssocID="{2E1A11CF-4CD4-4B2B-9633-60C2C46BB3A2}" presName="connTx" presStyleLbl="parChTrans1D2" presStyleIdx="1" presStyleCnt="5"/>
      <dgm:spPr/>
      <dgm:t>
        <a:bodyPr/>
        <a:lstStyle/>
        <a:p>
          <a:endParaRPr lang="zh-TW" altLang="en-US"/>
        </a:p>
      </dgm:t>
    </dgm:pt>
    <dgm:pt modelId="{9D7A2FA6-87A3-4CCC-8907-472DA1406C36}" type="pres">
      <dgm:prSet presAssocID="{423550CA-A7AA-49C1-B04A-20175B408BE7}" presName="root2" presStyleCnt="0"/>
      <dgm:spPr/>
    </dgm:pt>
    <dgm:pt modelId="{C19C96AA-F865-440D-A9DF-A9781798AE13}" type="pres">
      <dgm:prSet presAssocID="{423550CA-A7AA-49C1-B04A-20175B408BE7}" presName="LevelTwoTextNode" presStyleLbl="node2" presStyleIdx="1" presStyleCnt="5" custScaleX="136204">
        <dgm:presLayoutVars>
          <dgm:chPref val="3"/>
        </dgm:presLayoutVars>
      </dgm:prSet>
      <dgm:spPr/>
      <dgm:t>
        <a:bodyPr/>
        <a:lstStyle/>
        <a:p>
          <a:endParaRPr lang="zh-TW" altLang="en-US"/>
        </a:p>
      </dgm:t>
    </dgm:pt>
    <dgm:pt modelId="{BEF56F5E-38B3-4507-86DC-B960F7FF68AC}" type="pres">
      <dgm:prSet presAssocID="{423550CA-A7AA-49C1-B04A-20175B408BE7}" presName="level3hierChild" presStyleCnt="0"/>
      <dgm:spPr/>
    </dgm:pt>
    <dgm:pt modelId="{7E79C7BC-C871-48DE-BB94-6E5E95C1024B}" type="pres">
      <dgm:prSet presAssocID="{9AB24141-6FFF-489C-9EA9-DC30AF1BC54B}" presName="conn2-1" presStyleLbl="parChTrans1D2" presStyleIdx="2" presStyleCnt="5"/>
      <dgm:spPr/>
      <dgm:t>
        <a:bodyPr/>
        <a:lstStyle/>
        <a:p>
          <a:endParaRPr lang="zh-TW" altLang="en-US"/>
        </a:p>
      </dgm:t>
    </dgm:pt>
    <dgm:pt modelId="{947174C3-ACE7-4797-92C6-7AADCD19E343}" type="pres">
      <dgm:prSet presAssocID="{9AB24141-6FFF-489C-9EA9-DC30AF1BC54B}" presName="connTx" presStyleLbl="parChTrans1D2" presStyleIdx="2" presStyleCnt="5"/>
      <dgm:spPr/>
      <dgm:t>
        <a:bodyPr/>
        <a:lstStyle/>
        <a:p>
          <a:endParaRPr lang="zh-TW" altLang="en-US"/>
        </a:p>
      </dgm:t>
    </dgm:pt>
    <dgm:pt modelId="{06DF42EA-8968-4C45-BC97-9A28741B005E}" type="pres">
      <dgm:prSet presAssocID="{0C89DD4F-7B9A-4ECA-B5E4-B8DF29FE1497}" presName="root2" presStyleCnt="0"/>
      <dgm:spPr/>
    </dgm:pt>
    <dgm:pt modelId="{D301F84F-7AB7-4BE7-9CA0-28B8494DC91E}" type="pres">
      <dgm:prSet presAssocID="{0C89DD4F-7B9A-4ECA-B5E4-B8DF29FE1497}" presName="LevelTwoTextNode" presStyleLbl="node2" presStyleIdx="2" presStyleCnt="5" custScaleX="136204">
        <dgm:presLayoutVars>
          <dgm:chPref val="3"/>
        </dgm:presLayoutVars>
      </dgm:prSet>
      <dgm:spPr/>
      <dgm:t>
        <a:bodyPr/>
        <a:lstStyle/>
        <a:p>
          <a:endParaRPr lang="zh-TW" altLang="en-US"/>
        </a:p>
      </dgm:t>
    </dgm:pt>
    <dgm:pt modelId="{29CDC426-1B16-42F1-B76D-8609ACAA9021}" type="pres">
      <dgm:prSet presAssocID="{0C89DD4F-7B9A-4ECA-B5E4-B8DF29FE1497}" presName="level3hierChild" presStyleCnt="0"/>
      <dgm:spPr/>
    </dgm:pt>
    <dgm:pt modelId="{B68ED597-3A71-4D19-81EA-1B0619F1ECE1}" type="pres">
      <dgm:prSet presAssocID="{62526D2C-3AE8-413A-90AF-AB248E3248AD}" presName="conn2-1" presStyleLbl="parChTrans1D2" presStyleIdx="3" presStyleCnt="5"/>
      <dgm:spPr/>
      <dgm:t>
        <a:bodyPr/>
        <a:lstStyle/>
        <a:p>
          <a:endParaRPr lang="zh-TW" altLang="en-US"/>
        </a:p>
      </dgm:t>
    </dgm:pt>
    <dgm:pt modelId="{1FF7904F-6BD9-43B7-86D2-77F234A7C9B7}" type="pres">
      <dgm:prSet presAssocID="{62526D2C-3AE8-413A-90AF-AB248E3248AD}" presName="connTx" presStyleLbl="parChTrans1D2" presStyleIdx="3" presStyleCnt="5"/>
      <dgm:spPr/>
      <dgm:t>
        <a:bodyPr/>
        <a:lstStyle/>
        <a:p>
          <a:endParaRPr lang="zh-TW" altLang="en-US"/>
        </a:p>
      </dgm:t>
    </dgm:pt>
    <dgm:pt modelId="{CDF348C8-9268-47CA-9603-740F8DFD7DDC}" type="pres">
      <dgm:prSet presAssocID="{B4625C02-0AAD-467F-95B0-4135CCB93E7C}" presName="root2" presStyleCnt="0"/>
      <dgm:spPr/>
    </dgm:pt>
    <dgm:pt modelId="{BC684227-EEFF-4556-B56E-E481381C1754}" type="pres">
      <dgm:prSet presAssocID="{B4625C02-0AAD-467F-95B0-4135CCB93E7C}" presName="LevelTwoTextNode" presStyleLbl="node2" presStyleIdx="3" presStyleCnt="5" custScaleX="136204">
        <dgm:presLayoutVars>
          <dgm:chPref val="3"/>
        </dgm:presLayoutVars>
      </dgm:prSet>
      <dgm:spPr/>
      <dgm:t>
        <a:bodyPr/>
        <a:lstStyle/>
        <a:p>
          <a:endParaRPr lang="zh-TW" altLang="en-US"/>
        </a:p>
      </dgm:t>
    </dgm:pt>
    <dgm:pt modelId="{CA3B4A35-8951-4458-B1B1-4D0D90798514}" type="pres">
      <dgm:prSet presAssocID="{B4625C02-0AAD-467F-95B0-4135CCB93E7C}" presName="level3hierChild" presStyleCnt="0"/>
      <dgm:spPr/>
    </dgm:pt>
    <dgm:pt modelId="{07EF63A8-8315-4A35-86D1-92212D76EE5F}" type="pres">
      <dgm:prSet presAssocID="{5ED57DF9-C614-4417-995A-5FF6DD206112}" presName="conn2-1" presStyleLbl="parChTrans1D2" presStyleIdx="4" presStyleCnt="5"/>
      <dgm:spPr/>
      <dgm:t>
        <a:bodyPr/>
        <a:lstStyle/>
        <a:p>
          <a:endParaRPr lang="zh-TW" altLang="en-US"/>
        </a:p>
      </dgm:t>
    </dgm:pt>
    <dgm:pt modelId="{E0A8BDCC-C1E4-4AF7-83D2-FCC5CFD08F89}" type="pres">
      <dgm:prSet presAssocID="{5ED57DF9-C614-4417-995A-5FF6DD206112}" presName="connTx" presStyleLbl="parChTrans1D2" presStyleIdx="4" presStyleCnt="5"/>
      <dgm:spPr/>
      <dgm:t>
        <a:bodyPr/>
        <a:lstStyle/>
        <a:p>
          <a:endParaRPr lang="zh-TW" altLang="en-US"/>
        </a:p>
      </dgm:t>
    </dgm:pt>
    <dgm:pt modelId="{A8726BF5-8B94-4F8A-806C-E193D21549E6}" type="pres">
      <dgm:prSet presAssocID="{0ADE0E40-B450-4DDC-ABDA-CFE6F88565EB}" presName="root2" presStyleCnt="0"/>
      <dgm:spPr/>
    </dgm:pt>
    <dgm:pt modelId="{8BDB868B-A1CA-4F3D-B6F1-948540FCDB88}" type="pres">
      <dgm:prSet presAssocID="{0ADE0E40-B450-4DDC-ABDA-CFE6F88565EB}" presName="LevelTwoTextNode" presStyleLbl="node2" presStyleIdx="4" presStyleCnt="5" custScaleX="136204">
        <dgm:presLayoutVars>
          <dgm:chPref val="3"/>
        </dgm:presLayoutVars>
      </dgm:prSet>
      <dgm:spPr/>
      <dgm:t>
        <a:bodyPr/>
        <a:lstStyle/>
        <a:p>
          <a:endParaRPr lang="zh-TW" altLang="en-US"/>
        </a:p>
      </dgm:t>
    </dgm:pt>
    <dgm:pt modelId="{5B27CE4E-F08D-4229-BC44-858807A2337A}" type="pres">
      <dgm:prSet presAssocID="{0ADE0E40-B450-4DDC-ABDA-CFE6F88565EB}" presName="level3hierChild" presStyleCnt="0"/>
      <dgm:spPr/>
    </dgm:pt>
  </dgm:ptLst>
  <dgm:cxnLst>
    <dgm:cxn modelId="{76C38158-AB19-4FFC-A695-3E83F9B7392C}" type="presOf" srcId="{F681B318-098B-4186-B698-CD0D8410167B}" destId="{742011B4-A229-4CF4-8631-41FC8DD12BD0}" srcOrd="1" destOrd="0" presId="urn:microsoft.com/office/officeart/2008/layout/HorizontalMultiLevelHierarchy"/>
    <dgm:cxn modelId="{393FE1FF-EB92-4504-9D2B-BDC6180C6CC3}" type="presOf" srcId="{E69D4987-F0F8-4F34-8D2B-45813CC71547}" destId="{82D62BBD-471B-463E-AD98-24473835C549}" srcOrd="0" destOrd="0" presId="urn:microsoft.com/office/officeart/2008/layout/HorizontalMultiLevelHierarchy"/>
    <dgm:cxn modelId="{80DA631B-9361-4FCF-B4E6-5A35F793DCC9}" type="presOf" srcId="{2E1A11CF-4CD4-4B2B-9633-60C2C46BB3A2}" destId="{C6368701-73F5-48FC-AB46-506C796F93EB}" srcOrd="0" destOrd="0" presId="urn:microsoft.com/office/officeart/2008/layout/HorizontalMultiLevelHierarchy"/>
    <dgm:cxn modelId="{B2106AC9-5E2B-4B08-A59F-E2D0C73668A4}" type="presOf" srcId="{9AB24141-6FFF-489C-9EA9-DC30AF1BC54B}" destId="{947174C3-ACE7-4797-92C6-7AADCD19E343}" srcOrd="1" destOrd="0" presId="urn:microsoft.com/office/officeart/2008/layout/HorizontalMultiLevelHierarchy"/>
    <dgm:cxn modelId="{91AE6054-E593-4892-8708-01A2980E720F}" srcId="{E69D4987-F0F8-4F34-8D2B-45813CC71547}" destId="{423550CA-A7AA-49C1-B04A-20175B408BE7}" srcOrd="1" destOrd="0" parTransId="{2E1A11CF-4CD4-4B2B-9633-60C2C46BB3A2}" sibTransId="{B6403A30-FD94-48B0-90A5-D12D64834817}"/>
    <dgm:cxn modelId="{744F101A-CDA8-4473-8562-A7AAB36A62FE}" srcId="{E69D4987-F0F8-4F34-8D2B-45813CC71547}" destId="{0ADE0E40-B450-4DDC-ABDA-CFE6F88565EB}" srcOrd="4" destOrd="0" parTransId="{5ED57DF9-C614-4417-995A-5FF6DD206112}" sibTransId="{9A173A7D-6CA8-4651-9013-EF57CA6BC3C5}"/>
    <dgm:cxn modelId="{435E8D06-DC45-4301-B8F8-91372465BB7A}" srcId="{E69D4987-F0F8-4F34-8D2B-45813CC71547}" destId="{0C89DD4F-7B9A-4ECA-B5E4-B8DF29FE1497}" srcOrd="2" destOrd="0" parTransId="{9AB24141-6FFF-489C-9EA9-DC30AF1BC54B}" sibTransId="{ED37FC6B-64E1-4BF8-BC79-5647217B2F2B}"/>
    <dgm:cxn modelId="{093D5582-21BB-4EC1-BF5B-ECD5FE17A42A}" type="presOf" srcId="{0C89DD4F-7B9A-4ECA-B5E4-B8DF29FE1497}" destId="{D301F84F-7AB7-4BE7-9CA0-28B8494DC91E}" srcOrd="0" destOrd="0" presId="urn:microsoft.com/office/officeart/2008/layout/HorizontalMultiLevelHierarchy"/>
    <dgm:cxn modelId="{3D69BCDE-88F1-4520-8AC7-046F79338D9B}" type="presOf" srcId="{423550CA-A7AA-49C1-B04A-20175B408BE7}" destId="{C19C96AA-F865-440D-A9DF-A9781798AE13}" srcOrd="0" destOrd="0" presId="urn:microsoft.com/office/officeart/2008/layout/HorizontalMultiLevelHierarchy"/>
    <dgm:cxn modelId="{D6AADB2C-1174-40F9-A647-915CDC500A73}" type="presOf" srcId="{3A213A19-F572-4909-965D-AE68AA88C06B}" destId="{56725235-1797-46FE-A9CA-31A1DB6275F1}" srcOrd="0" destOrd="0" presId="urn:microsoft.com/office/officeart/2008/layout/HorizontalMultiLevelHierarchy"/>
    <dgm:cxn modelId="{E51A85B7-4671-4B45-9D1D-19B2F326C34B}" type="presOf" srcId="{F681B318-098B-4186-B698-CD0D8410167B}" destId="{084E16F5-0C35-4F79-8F86-4D2DF19D790E}" srcOrd="0" destOrd="0" presId="urn:microsoft.com/office/officeart/2008/layout/HorizontalMultiLevelHierarchy"/>
    <dgm:cxn modelId="{0CB82AEB-F0C2-427A-BBD7-D7732A370B5C}" type="presOf" srcId="{62526D2C-3AE8-413A-90AF-AB248E3248AD}" destId="{1FF7904F-6BD9-43B7-86D2-77F234A7C9B7}" srcOrd="1" destOrd="0" presId="urn:microsoft.com/office/officeart/2008/layout/HorizontalMultiLevelHierarchy"/>
    <dgm:cxn modelId="{668C6925-D8D8-4973-850A-ABA198F37B6E}" srcId="{E69D4987-F0F8-4F34-8D2B-45813CC71547}" destId="{3A213A19-F572-4909-965D-AE68AA88C06B}" srcOrd="0" destOrd="0" parTransId="{F681B318-098B-4186-B698-CD0D8410167B}" sibTransId="{60F44CA7-B1F7-4574-85F2-F3028957C0EB}"/>
    <dgm:cxn modelId="{AB319947-96AB-43B2-B293-2B262850379D}" type="presOf" srcId="{9AB24141-6FFF-489C-9EA9-DC30AF1BC54B}" destId="{7E79C7BC-C871-48DE-BB94-6E5E95C1024B}" srcOrd="0" destOrd="0" presId="urn:microsoft.com/office/officeart/2008/layout/HorizontalMultiLevelHierarchy"/>
    <dgm:cxn modelId="{D39B7915-58B1-4FC1-9B95-84EC93C3F68B}" type="presOf" srcId="{5ED57DF9-C614-4417-995A-5FF6DD206112}" destId="{07EF63A8-8315-4A35-86D1-92212D76EE5F}" srcOrd="0" destOrd="0" presId="urn:microsoft.com/office/officeart/2008/layout/HorizontalMultiLevelHierarchy"/>
    <dgm:cxn modelId="{EDE5F305-FF95-44CE-A7C0-55318EF918AC}" type="presOf" srcId="{0ADE0E40-B450-4DDC-ABDA-CFE6F88565EB}" destId="{8BDB868B-A1CA-4F3D-B6F1-948540FCDB88}" srcOrd="0" destOrd="0" presId="urn:microsoft.com/office/officeart/2008/layout/HorizontalMultiLevelHierarchy"/>
    <dgm:cxn modelId="{1B4E6DE3-031F-413C-A12C-0B65CE673441}" srcId="{EE927236-121A-4617-B56E-7E80838563EF}" destId="{E69D4987-F0F8-4F34-8D2B-45813CC71547}" srcOrd="0" destOrd="0" parTransId="{7A31B299-CBF2-4D8E-BDA8-5F899F106C9D}" sibTransId="{D5D5AB63-58CC-4227-B640-279CD8005C53}"/>
    <dgm:cxn modelId="{E7D7D774-C1CB-48AC-9074-45650C6A6B20}" type="presOf" srcId="{2E1A11CF-4CD4-4B2B-9633-60C2C46BB3A2}" destId="{C57B7DFC-0DA8-4B0D-B131-E56A4FE82A36}" srcOrd="1" destOrd="0" presId="urn:microsoft.com/office/officeart/2008/layout/HorizontalMultiLevelHierarchy"/>
    <dgm:cxn modelId="{63B19811-D41A-4831-B006-CBDF0C6058D2}" type="presOf" srcId="{5ED57DF9-C614-4417-995A-5FF6DD206112}" destId="{E0A8BDCC-C1E4-4AF7-83D2-FCC5CFD08F89}" srcOrd="1" destOrd="0" presId="urn:microsoft.com/office/officeart/2008/layout/HorizontalMultiLevelHierarchy"/>
    <dgm:cxn modelId="{E8E1D7B0-91FC-452F-A490-FBB3A74040EA}" type="presOf" srcId="{62526D2C-3AE8-413A-90AF-AB248E3248AD}" destId="{B68ED597-3A71-4D19-81EA-1B0619F1ECE1}" srcOrd="0" destOrd="0" presId="urn:microsoft.com/office/officeart/2008/layout/HorizontalMultiLevelHierarchy"/>
    <dgm:cxn modelId="{B8C4A365-FDFE-44DE-9990-D5B209CD8845}" srcId="{E69D4987-F0F8-4F34-8D2B-45813CC71547}" destId="{B4625C02-0AAD-467F-95B0-4135CCB93E7C}" srcOrd="3" destOrd="0" parTransId="{62526D2C-3AE8-413A-90AF-AB248E3248AD}" sibTransId="{8E76DA26-928E-42CB-88E5-B077F0581DC9}"/>
    <dgm:cxn modelId="{58B6444F-DF3B-4BCF-9EDE-91B2876D35AC}" type="presOf" srcId="{EE927236-121A-4617-B56E-7E80838563EF}" destId="{4C0907F7-EED8-48C0-81A7-8DA4C8DA5DD8}" srcOrd="0" destOrd="0" presId="urn:microsoft.com/office/officeart/2008/layout/HorizontalMultiLevelHierarchy"/>
    <dgm:cxn modelId="{144E17AA-6C16-4AFB-8153-BD596DA4F8FB}" type="presOf" srcId="{B4625C02-0AAD-467F-95B0-4135CCB93E7C}" destId="{BC684227-EEFF-4556-B56E-E481381C1754}" srcOrd="0" destOrd="0" presId="urn:microsoft.com/office/officeart/2008/layout/HorizontalMultiLevelHierarchy"/>
    <dgm:cxn modelId="{210F1333-96AC-48EE-9802-54244DCCC937}" type="presParOf" srcId="{4C0907F7-EED8-48C0-81A7-8DA4C8DA5DD8}" destId="{9301F2F1-B931-4F1F-BE5B-DBD45F2D047F}" srcOrd="0" destOrd="0" presId="urn:microsoft.com/office/officeart/2008/layout/HorizontalMultiLevelHierarchy"/>
    <dgm:cxn modelId="{439CE7CC-F105-4C08-9C4C-62EBFF0DD9FE}" type="presParOf" srcId="{9301F2F1-B931-4F1F-BE5B-DBD45F2D047F}" destId="{82D62BBD-471B-463E-AD98-24473835C549}" srcOrd="0" destOrd="0" presId="urn:microsoft.com/office/officeart/2008/layout/HorizontalMultiLevelHierarchy"/>
    <dgm:cxn modelId="{15865BD7-D775-4E18-8C14-3DB35338C79E}" type="presParOf" srcId="{9301F2F1-B931-4F1F-BE5B-DBD45F2D047F}" destId="{D0DD0035-74DD-4D69-8730-F73C2C4B481A}" srcOrd="1" destOrd="0" presId="urn:microsoft.com/office/officeart/2008/layout/HorizontalMultiLevelHierarchy"/>
    <dgm:cxn modelId="{CE4AF983-26D8-4066-B227-2B582876B02C}" type="presParOf" srcId="{D0DD0035-74DD-4D69-8730-F73C2C4B481A}" destId="{084E16F5-0C35-4F79-8F86-4D2DF19D790E}" srcOrd="0" destOrd="0" presId="urn:microsoft.com/office/officeart/2008/layout/HorizontalMultiLevelHierarchy"/>
    <dgm:cxn modelId="{100B0811-652E-43BA-9747-69C8478C6704}" type="presParOf" srcId="{084E16F5-0C35-4F79-8F86-4D2DF19D790E}" destId="{742011B4-A229-4CF4-8631-41FC8DD12BD0}" srcOrd="0" destOrd="0" presId="urn:microsoft.com/office/officeart/2008/layout/HorizontalMultiLevelHierarchy"/>
    <dgm:cxn modelId="{C1AE6959-E4BF-4184-AE1B-DD9AD26B3A23}" type="presParOf" srcId="{D0DD0035-74DD-4D69-8730-F73C2C4B481A}" destId="{672384F1-CB16-4057-9DBF-47459AFB695A}" srcOrd="1" destOrd="0" presId="urn:microsoft.com/office/officeart/2008/layout/HorizontalMultiLevelHierarchy"/>
    <dgm:cxn modelId="{2E0F90EC-A23F-4BA8-9F1F-05F28A72288A}" type="presParOf" srcId="{672384F1-CB16-4057-9DBF-47459AFB695A}" destId="{56725235-1797-46FE-A9CA-31A1DB6275F1}" srcOrd="0" destOrd="0" presId="urn:microsoft.com/office/officeart/2008/layout/HorizontalMultiLevelHierarchy"/>
    <dgm:cxn modelId="{898E52B4-EFA4-4999-A1F0-FBC5F43FD177}" type="presParOf" srcId="{672384F1-CB16-4057-9DBF-47459AFB695A}" destId="{2DA7506D-5905-4F1D-822F-677738F7C0C1}" srcOrd="1" destOrd="0" presId="urn:microsoft.com/office/officeart/2008/layout/HorizontalMultiLevelHierarchy"/>
    <dgm:cxn modelId="{26A1DD98-4119-4D73-8027-A8DF6EF4AFA4}" type="presParOf" srcId="{D0DD0035-74DD-4D69-8730-F73C2C4B481A}" destId="{C6368701-73F5-48FC-AB46-506C796F93EB}" srcOrd="2" destOrd="0" presId="urn:microsoft.com/office/officeart/2008/layout/HorizontalMultiLevelHierarchy"/>
    <dgm:cxn modelId="{B2C5FEAF-5E37-4179-8F15-D1CB6E438550}" type="presParOf" srcId="{C6368701-73F5-48FC-AB46-506C796F93EB}" destId="{C57B7DFC-0DA8-4B0D-B131-E56A4FE82A36}" srcOrd="0" destOrd="0" presId="urn:microsoft.com/office/officeart/2008/layout/HorizontalMultiLevelHierarchy"/>
    <dgm:cxn modelId="{238620E6-D2CD-44A2-AB68-FC3678CBDEC9}" type="presParOf" srcId="{D0DD0035-74DD-4D69-8730-F73C2C4B481A}" destId="{9D7A2FA6-87A3-4CCC-8907-472DA1406C36}" srcOrd="3" destOrd="0" presId="urn:microsoft.com/office/officeart/2008/layout/HorizontalMultiLevelHierarchy"/>
    <dgm:cxn modelId="{0FF1F35A-870E-411E-BCC2-F8E8CFE0D707}" type="presParOf" srcId="{9D7A2FA6-87A3-4CCC-8907-472DA1406C36}" destId="{C19C96AA-F865-440D-A9DF-A9781798AE13}" srcOrd="0" destOrd="0" presId="urn:microsoft.com/office/officeart/2008/layout/HorizontalMultiLevelHierarchy"/>
    <dgm:cxn modelId="{10D290BC-DE85-45ED-B121-63A691C6DDE1}" type="presParOf" srcId="{9D7A2FA6-87A3-4CCC-8907-472DA1406C36}" destId="{BEF56F5E-38B3-4507-86DC-B960F7FF68AC}" srcOrd="1" destOrd="0" presId="urn:microsoft.com/office/officeart/2008/layout/HorizontalMultiLevelHierarchy"/>
    <dgm:cxn modelId="{B029E763-26A1-480C-992C-0A193C9B9839}" type="presParOf" srcId="{D0DD0035-74DD-4D69-8730-F73C2C4B481A}" destId="{7E79C7BC-C871-48DE-BB94-6E5E95C1024B}" srcOrd="4" destOrd="0" presId="urn:microsoft.com/office/officeart/2008/layout/HorizontalMultiLevelHierarchy"/>
    <dgm:cxn modelId="{E6A959E9-C377-41BF-8DBA-A0AB6A85F354}" type="presParOf" srcId="{7E79C7BC-C871-48DE-BB94-6E5E95C1024B}" destId="{947174C3-ACE7-4797-92C6-7AADCD19E343}" srcOrd="0" destOrd="0" presId="urn:microsoft.com/office/officeart/2008/layout/HorizontalMultiLevelHierarchy"/>
    <dgm:cxn modelId="{AFA18913-B106-43E1-99F5-952693E7A43C}" type="presParOf" srcId="{D0DD0035-74DD-4D69-8730-F73C2C4B481A}" destId="{06DF42EA-8968-4C45-BC97-9A28741B005E}" srcOrd="5" destOrd="0" presId="urn:microsoft.com/office/officeart/2008/layout/HorizontalMultiLevelHierarchy"/>
    <dgm:cxn modelId="{67BD62F2-B209-45B9-8189-BAD18F53619D}" type="presParOf" srcId="{06DF42EA-8968-4C45-BC97-9A28741B005E}" destId="{D301F84F-7AB7-4BE7-9CA0-28B8494DC91E}" srcOrd="0" destOrd="0" presId="urn:microsoft.com/office/officeart/2008/layout/HorizontalMultiLevelHierarchy"/>
    <dgm:cxn modelId="{7E7D98A3-BFC0-47EE-A8EB-53FC5885E844}" type="presParOf" srcId="{06DF42EA-8968-4C45-BC97-9A28741B005E}" destId="{29CDC426-1B16-42F1-B76D-8609ACAA9021}" srcOrd="1" destOrd="0" presId="urn:microsoft.com/office/officeart/2008/layout/HorizontalMultiLevelHierarchy"/>
    <dgm:cxn modelId="{51D94FD1-6164-4C90-A639-8E3BA5172289}" type="presParOf" srcId="{D0DD0035-74DD-4D69-8730-F73C2C4B481A}" destId="{B68ED597-3A71-4D19-81EA-1B0619F1ECE1}" srcOrd="6" destOrd="0" presId="urn:microsoft.com/office/officeart/2008/layout/HorizontalMultiLevelHierarchy"/>
    <dgm:cxn modelId="{3C66C07C-2718-45F3-8735-0A7995457E13}" type="presParOf" srcId="{B68ED597-3A71-4D19-81EA-1B0619F1ECE1}" destId="{1FF7904F-6BD9-43B7-86D2-77F234A7C9B7}" srcOrd="0" destOrd="0" presId="urn:microsoft.com/office/officeart/2008/layout/HorizontalMultiLevelHierarchy"/>
    <dgm:cxn modelId="{9A8CCBC5-5A49-4CC1-AB86-B5C1EDEB6B73}" type="presParOf" srcId="{D0DD0035-74DD-4D69-8730-F73C2C4B481A}" destId="{CDF348C8-9268-47CA-9603-740F8DFD7DDC}" srcOrd="7" destOrd="0" presId="urn:microsoft.com/office/officeart/2008/layout/HorizontalMultiLevelHierarchy"/>
    <dgm:cxn modelId="{6CBCC174-2E58-4B04-B77F-F17E6785444F}" type="presParOf" srcId="{CDF348C8-9268-47CA-9603-740F8DFD7DDC}" destId="{BC684227-EEFF-4556-B56E-E481381C1754}" srcOrd="0" destOrd="0" presId="urn:microsoft.com/office/officeart/2008/layout/HorizontalMultiLevelHierarchy"/>
    <dgm:cxn modelId="{7FD99DD9-F278-40D8-BBAA-05858BE553F9}" type="presParOf" srcId="{CDF348C8-9268-47CA-9603-740F8DFD7DDC}" destId="{CA3B4A35-8951-4458-B1B1-4D0D90798514}" srcOrd="1" destOrd="0" presId="urn:microsoft.com/office/officeart/2008/layout/HorizontalMultiLevelHierarchy"/>
    <dgm:cxn modelId="{F3772337-ED04-4084-BC78-9A615C6C8054}" type="presParOf" srcId="{D0DD0035-74DD-4D69-8730-F73C2C4B481A}" destId="{07EF63A8-8315-4A35-86D1-92212D76EE5F}" srcOrd="8" destOrd="0" presId="urn:microsoft.com/office/officeart/2008/layout/HorizontalMultiLevelHierarchy"/>
    <dgm:cxn modelId="{78708E84-48C7-4975-A470-5259191BDBF5}" type="presParOf" srcId="{07EF63A8-8315-4A35-86D1-92212D76EE5F}" destId="{E0A8BDCC-C1E4-4AF7-83D2-FCC5CFD08F89}" srcOrd="0" destOrd="0" presId="urn:microsoft.com/office/officeart/2008/layout/HorizontalMultiLevelHierarchy"/>
    <dgm:cxn modelId="{FFC62137-5D7E-452D-8DA8-DD85A0AF224D}" type="presParOf" srcId="{D0DD0035-74DD-4D69-8730-F73C2C4B481A}" destId="{A8726BF5-8B94-4F8A-806C-E193D21549E6}" srcOrd="9" destOrd="0" presId="urn:microsoft.com/office/officeart/2008/layout/HorizontalMultiLevelHierarchy"/>
    <dgm:cxn modelId="{AC75D287-107B-4C91-B308-864BE9857E1D}" type="presParOf" srcId="{A8726BF5-8B94-4F8A-806C-E193D21549E6}" destId="{8BDB868B-A1CA-4F3D-B6F1-948540FCDB88}" srcOrd="0" destOrd="0" presId="urn:microsoft.com/office/officeart/2008/layout/HorizontalMultiLevelHierarchy"/>
    <dgm:cxn modelId="{08170F75-BCEB-4176-B5A9-921060630FB5}" type="presParOf" srcId="{A8726BF5-8B94-4F8A-806C-E193D21549E6}" destId="{5B27CE4E-F08D-4229-BC44-858807A2337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E2DF450-77CB-4653-80BE-A274D6E96F10}" type="doc">
      <dgm:prSet loTypeId="urn:microsoft.com/office/officeart/2005/8/layout/cycle8" loCatId="cycle" qsTypeId="urn:microsoft.com/office/officeart/2005/8/quickstyle/simple1" qsCatId="simple" csTypeId="urn:microsoft.com/office/officeart/2005/8/colors/accent2_1" csCatId="accent2" phldr="1"/>
      <dgm:spPr/>
    </dgm:pt>
    <dgm:pt modelId="{C4E4E6F4-1BD8-4BBA-97F3-123132BFA8F3}">
      <dgm:prSet phldrT="[文字]"/>
      <dgm:spPr/>
      <dgm:t>
        <a:bodyPr/>
        <a:lstStyle/>
        <a:p>
          <a:r>
            <a:rPr lang="zh-TW" altLang="en-US" b="1" dirty="0">
              <a:solidFill>
                <a:schemeClr val="tx1"/>
              </a:solidFill>
              <a:latin typeface="標楷體" pitchFamily="65" charset="-120"/>
              <a:ea typeface="標楷體" pitchFamily="65" charset="-120"/>
            </a:rPr>
            <a:t>備課</a:t>
          </a:r>
        </a:p>
      </dgm:t>
    </dgm:pt>
    <dgm:pt modelId="{82F359B8-52FD-47BF-93F5-289BC7793CDE}" type="parTrans" cxnId="{F589EC6E-BE28-48D1-BD64-6D32274B30F7}">
      <dgm:prSet/>
      <dgm:spPr/>
      <dgm:t>
        <a:bodyPr/>
        <a:lstStyle/>
        <a:p>
          <a:endParaRPr lang="zh-TW" altLang="en-US"/>
        </a:p>
      </dgm:t>
    </dgm:pt>
    <dgm:pt modelId="{90349229-F2CC-4F32-B009-2F588D068232}" type="sibTrans" cxnId="{F589EC6E-BE28-48D1-BD64-6D32274B30F7}">
      <dgm:prSet/>
      <dgm:spPr/>
      <dgm:t>
        <a:bodyPr/>
        <a:lstStyle/>
        <a:p>
          <a:endParaRPr lang="zh-TW" altLang="en-US"/>
        </a:p>
      </dgm:t>
    </dgm:pt>
    <dgm:pt modelId="{FF8817AC-9448-49FF-AB7E-B288889EE2A0}">
      <dgm:prSet phldrT="[文字]"/>
      <dgm:spPr/>
      <dgm:t>
        <a:bodyPr/>
        <a:lstStyle/>
        <a:p>
          <a:r>
            <a:rPr lang="zh-TW" altLang="en-US" b="1" dirty="0">
              <a:solidFill>
                <a:srgbClr val="FF0000"/>
              </a:solidFill>
              <a:latin typeface="標楷體" pitchFamily="65" charset="-120"/>
              <a:ea typeface="標楷體" pitchFamily="65" charset="-120"/>
            </a:rPr>
            <a:t>觀課</a:t>
          </a:r>
        </a:p>
      </dgm:t>
    </dgm:pt>
    <dgm:pt modelId="{624C9261-79E4-4C5A-86A0-CEC2E43A74D5}" type="parTrans" cxnId="{A6AD0686-E9B8-4E13-804D-E1FB4BFD0AB6}">
      <dgm:prSet/>
      <dgm:spPr/>
      <dgm:t>
        <a:bodyPr/>
        <a:lstStyle/>
        <a:p>
          <a:endParaRPr lang="zh-TW" altLang="en-US"/>
        </a:p>
      </dgm:t>
    </dgm:pt>
    <dgm:pt modelId="{0D7052CC-8FF9-4C1C-BACD-F38DFF07A515}" type="sibTrans" cxnId="{A6AD0686-E9B8-4E13-804D-E1FB4BFD0AB6}">
      <dgm:prSet/>
      <dgm:spPr/>
      <dgm:t>
        <a:bodyPr/>
        <a:lstStyle/>
        <a:p>
          <a:endParaRPr lang="zh-TW" altLang="en-US"/>
        </a:p>
      </dgm:t>
    </dgm:pt>
    <dgm:pt modelId="{9BEE4D16-BCC8-4188-BC5C-1B3B37BD1032}">
      <dgm:prSet phldrT="[文字]"/>
      <dgm:spPr/>
      <dgm:t>
        <a:bodyPr/>
        <a:lstStyle/>
        <a:p>
          <a:r>
            <a:rPr lang="zh-TW" altLang="en-US">
              <a:latin typeface="標楷體" pitchFamily="65" charset="-120"/>
              <a:ea typeface="標楷體" pitchFamily="65" charset="-120"/>
            </a:rPr>
            <a:t>議課</a:t>
          </a:r>
          <a:endParaRPr lang="zh-TW" altLang="en-US" dirty="0">
            <a:latin typeface="標楷體" pitchFamily="65" charset="-120"/>
            <a:ea typeface="標楷體" pitchFamily="65" charset="-120"/>
          </a:endParaRPr>
        </a:p>
      </dgm:t>
    </dgm:pt>
    <dgm:pt modelId="{3EBA0A2E-FB85-4EC0-9DC1-574E32488E6D}" type="parTrans" cxnId="{588E336F-99F8-49BE-959A-3F7FF591EF21}">
      <dgm:prSet/>
      <dgm:spPr/>
      <dgm:t>
        <a:bodyPr/>
        <a:lstStyle/>
        <a:p>
          <a:endParaRPr lang="zh-TW" altLang="en-US"/>
        </a:p>
      </dgm:t>
    </dgm:pt>
    <dgm:pt modelId="{3071B067-1F74-4177-A422-7E38EC08B4D8}" type="sibTrans" cxnId="{588E336F-99F8-49BE-959A-3F7FF591EF21}">
      <dgm:prSet/>
      <dgm:spPr/>
      <dgm:t>
        <a:bodyPr/>
        <a:lstStyle/>
        <a:p>
          <a:endParaRPr lang="zh-TW" altLang="en-US"/>
        </a:p>
      </dgm:t>
    </dgm:pt>
    <dgm:pt modelId="{92B84D59-26B1-4CF4-BF0B-89BCA5F3B108}" type="pres">
      <dgm:prSet presAssocID="{DE2DF450-77CB-4653-80BE-A274D6E96F10}" presName="compositeShape" presStyleCnt="0">
        <dgm:presLayoutVars>
          <dgm:chMax val="7"/>
          <dgm:dir/>
          <dgm:resizeHandles val="exact"/>
        </dgm:presLayoutVars>
      </dgm:prSet>
      <dgm:spPr/>
    </dgm:pt>
    <dgm:pt modelId="{2ECEA17D-35CE-41AB-8407-167A8667EEE2}" type="pres">
      <dgm:prSet presAssocID="{DE2DF450-77CB-4653-80BE-A274D6E96F10}" presName="wedge1" presStyleLbl="node1" presStyleIdx="0" presStyleCnt="3" custLinFactNeighborX="7236" custLinFactNeighborY="-76"/>
      <dgm:spPr/>
      <dgm:t>
        <a:bodyPr/>
        <a:lstStyle/>
        <a:p>
          <a:endParaRPr lang="zh-TW" altLang="en-US"/>
        </a:p>
      </dgm:t>
    </dgm:pt>
    <dgm:pt modelId="{4A65897B-54D6-4718-BFE7-C507273CAC81}" type="pres">
      <dgm:prSet presAssocID="{DE2DF450-77CB-4653-80BE-A274D6E96F10}" presName="dummy1a" presStyleCnt="0"/>
      <dgm:spPr/>
    </dgm:pt>
    <dgm:pt modelId="{9B10B9CD-1F40-441E-809B-E9E7EE5F1BBD}" type="pres">
      <dgm:prSet presAssocID="{DE2DF450-77CB-4653-80BE-A274D6E96F10}" presName="dummy1b" presStyleCnt="0"/>
      <dgm:spPr/>
    </dgm:pt>
    <dgm:pt modelId="{42435FC1-3D35-44CC-ACFB-383B4B791DF5}" type="pres">
      <dgm:prSet presAssocID="{DE2DF450-77CB-4653-80BE-A274D6E96F10}" presName="wedge1Tx" presStyleLbl="node1" presStyleIdx="0" presStyleCnt="3">
        <dgm:presLayoutVars>
          <dgm:chMax val="0"/>
          <dgm:chPref val="0"/>
          <dgm:bulletEnabled val="1"/>
        </dgm:presLayoutVars>
      </dgm:prSet>
      <dgm:spPr/>
      <dgm:t>
        <a:bodyPr/>
        <a:lstStyle/>
        <a:p>
          <a:endParaRPr lang="zh-TW" altLang="en-US"/>
        </a:p>
      </dgm:t>
    </dgm:pt>
    <dgm:pt modelId="{E5DCB93B-D65A-42F7-8A5A-A817D5CD276D}" type="pres">
      <dgm:prSet presAssocID="{DE2DF450-77CB-4653-80BE-A274D6E96F10}" presName="wedge2" presStyleLbl="node1" presStyleIdx="1" presStyleCnt="3" custLinFactNeighborX="7236" custLinFactNeighborY="-76"/>
      <dgm:spPr/>
      <dgm:t>
        <a:bodyPr/>
        <a:lstStyle/>
        <a:p>
          <a:endParaRPr lang="zh-TW" altLang="en-US"/>
        </a:p>
      </dgm:t>
    </dgm:pt>
    <dgm:pt modelId="{8CE7A155-423E-434E-97CF-B09F3C7B06A9}" type="pres">
      <dgm:prSet presAssocID="{DE2DF450-77CB-4653-80BE-A274D6E96F10}" presName="dummy2a" presStyleCnt="0"/>
      <dgm:spPr/>
    </dgm:pt>
    <dgm:pt modelId="{55748D4A-9072-429A-B4E3-BF27F81DFAF2}" type="pres">
      <dgm:prSet presAssocID="{DE2DF450-77CB-4653-80BE-A274D6E96F10}" presName="dummy2b" presStyleCnt="0"/>
      <dgm:spPr/>
    </dgm:pt>
    <dgm:pt modelId="{1A51133C-1F52-4F43-A9B8-8402FB469835}" type="pres">
      <dgm:prSet presAssocID="{DE2DF450-77CB-4653-80BE-A274D6E96F10}" presName="wedge2Tx" presStyleLbl="node1" presStyleIdx="1" presStyleCnt="3">
        <dgm:presLayoutVars>
          <dgm:chMax val="0"/>
          <dgm:chPref val="0"/>
          <dgm:bulletEnabled val="1"/>
        </dgm:presLayoutVars>
      </dgm:prSet>
      <dgm:spPr/>
      <dgm:t>
        <a:bodyPr/>
        <a:lstStyle/>
        <a:p>
          <a:endParaRPr lang="zh-TW" altLang="en-US"/>
        </a:p>
      </dgm:t>
    </dgm:pt>
    <dgm:pt modelId="{4E928BFF-2C8E-44AE-BD3B-9CE6CA88BBC6}" type="pres">
      <dgm:prSet presAssocID="{DE2DF450-77CB-4653-80BE-A274D6E96F10}" presName="wedge3" presStyleLbl="node1" presStyleIdx="2" presStyleCnt="3" custLinFactNeighborX="7236" custLinFactNeighborY="-76"/>
      <dgm:spPr/>
      <dgm:t>
        <a:bodyPr/>
        <a:lstStyle/>
        <a:p>
          <a:endParaRPr lang="zh-TW" altLang="en-US"/>
        </a:p>
      </dgm:t>
    </dgm:pt>
    <dgm:pt modelId="{C4DFF831-EE1F-49DA-B875-B3A579D400E4}" type="pres">
      <dgm:prSet presAssocID="{DE2DF450-77CB-4653-80BE-A274D6E96F10}" presName="dummy3a" presStyleCnt="0"/>
      <dgm:spPr/>
    </dgm:pt>
    <dgm:pt modelId="{ABDA402F-BBCA-4E6C-96DB-CFA7E878024C}" type="pres">
      <dgm:prSet presAssocID="{DE2DF450-77CB-4653-80BE-A274D6E96F10}" presName="dummy3b" presStyleCnt="0"/>
      <dgm:spPr/>
    </dgm:pt>
    <dgm:pt modelId="{3A2BF0ED-9737-45EC-BAF1-54700A361597}" type="pres">
      <dgm:prSet presAssocID="{DE2DF450-77CB-4653-80BE-A274D6E96F10}" presName="wedge3Tx" presStyleLbl="node1" presStyleIdx="2" presStyleCnt="3">
        <dgm:presLayoutVars>
          <dgm:chMax val="0"/>
          <dgm:chPref val="0"/>
          <dgm:bulletEnabled val="1"/>
        </dgm:presLayoutVars>
      </dgm:prSet>
      <dgm:spPr/>
      <dgm:t>
        <a:bodyPr/>
        <a:lstStyle/>
        <a:p>
          <a:endParaRPr lang="zh-TW" altLang="en-US"/>
        </a:p>
      </dgm:t>
    </dgm:pt>
    <dgm:pt modelId="{FD835BED-B51B-413B-BEBE-24A4DC1AD50B}" type="pres">
      <dgm:prSet presAssocID="{90349229-F2CC-4F32-B009-2F588D068232}" presName="arrowWedge1" presStyleLbl="fgSibTrans2D1" presStyleIdx="0" presStyleCnt="3"/>
      <dgm:spPr/>
    </dgm:pt>
    <dgm:pt modelId="{51D593D6-BCF1-45CF-85E7-28C37DC5C968}" type="pres">
      <dgm:prSet presAssocID="{0D7052CC-8FF9-4C1C-BACD-F38DFF07A515}" presName="arrowWedge2" presStyleLbl="fgSibTrans2D1" presStyleIdx="1" presStyleCnt="3"/>
      <dgm:spPr/>
    </dgm:pt>
    <dgm:pt modelId="{23E43B5D-EA5F-48A5-8486-172F0BDCBC43}" type="pres">
      <dgm:prSet presAssocID="{3071B067-1F74-4177-A422-7E38EC08B4D8}" presName="arrowWedge3" presStyleLbl="fgSibTrans2D1" presStyleIdx="2" presStyleCnt="3"/>
      <dgm:spPr/>
    </dgm:pt>
  </dgm:ptLst>
  <dgm:cxnLst>
    <dgm:cxn modelId="{5A13D4FB-ECBF-42E6-B85A-47762201D0F7}" type="presOf" srcId="{FF8817AC-9448-49FF-AB7E-B288889EE2A0}" destId="{E5DCB93B-D65A-42F7-8A5A-A817D5CD276D}" srcOrd="0" destOrd="0" presId="urn:microsoft.com/office/officeart/2005/8/layout/cycle8"/>
    <dgm:cxn modelId="{588E336F-99F8-49BE-959A-3F7FF591EF21}" srcId="{DE2DF450-77CB-4653-80BE-A274D6E96F10}" destId="{9BEE4D16-BCC8-4188-BC5C-1B3B37BD1032}" srcOrd="2" destOrd="0" parTransId="{3EBA0A2E-FB85-4EC0-9DC1-574E32488E6D}" sibTransId="{3071B067-1F74-4177-A422-7E38EC08B4D8}"/>
    <dgm:cxn modelId="{A6AD0686-E9B8-4E13-804D-E1FB4BFD0AB6}" srcId="{DE2DF450-77CB-4653-80BE-A274D6E96F10}" destId="{FF8817AC-9448-49FF-AB7E-B288889EE2A0}" srcOrd="1" destOrd="0" parTransId="{624C9261-79E4-4C5A-86A0-CEC2E43A74D5}" sibTransId="{0D7052CC-8FF9-4C1C-BACD-F38DFF07A515}"/>
    <dgm:cxn modelId="{E48ECCFA-8B93-4373-953E-27D16218349D}" type="presOf" srcId="{C4E4E6F4-1BD8-4BBA-97F3-123132BFA8F3}" destId="{42435FC1-3D35-44CC-ACFB-383B4B791DF5}" srcOrd="1" destOrd="0" presId="urn:microsoft.com/office/officeart/2005/8/layout/cycle8"/>
    <dgm:cxn modelId="{29F927ED-57FA-4FC6-90A6-D0BB1961B2C6}" type="presOf" srcId="{DE2DF450-77CB-4653-80BE-A274D6E96F10}" destId="{92B84D59-26B1-4CF4-BF0B-89BCA5F3B108}" srcOrd="0" destOrd="0" presId="urn:microsoft.com/office/officeart/2005/8/layout/cycle8"/>
    <dgm:cxn modelId="{7DB1DA8D-8F8A-4FA0-BE93-23184EE2A745}" type="presOf" srcId="{9BEE4D16-BCC8-4188-BC5C-1B3B37BD1032}" destId="{3A2BF0ED-9737-45EC-BAF1-54700A361597}" srcOrd="1" destOrd="0" presId="urn:microsoft.com/office/officeart/2005/8/layout/cycle8"/>
    <dgm:cxn modelId="{469A1281-BB61-4F42-B888-CD0F39871662}" type="presOf" srcId="{9BEE4D16-BCC8-4188-BC5C-1B3B37BD1032}" destId="{4E928BFF-2C8E-44AE-BD3B-9CE6CA88BBC6}" srcOrd="0" destOrd="0" presId="urn:microsoft.com/office/officeart/2005/8/layout/cycle8"/>
    <dgm:cxn modelId="{33B57B27-CAB1-4063-9444-A605C145126E}" type="presOf" srcId="{FF8817AC-9448-49FF-AB7E-B288889EE2A0}" destId="{1A51133C-1F52-4F43-A9B8-8402FB469835}" srcOrd="1" destOrd="0" presId="urn:microsoft.com/office/officeart/2005/8/layout/cycle8"/>
    <dgm:cxn modelId="{BC1F0E90-43A5-4EB2-BB52-CDCDEB6A20D4}" type="presOf" srcId="{C4E4E6F4-1BD8-4BBA-97F3-123132BFA8F3}" destId="{2ECEA17D-35CE-41AB-8407-167A8667EEE2}" srcOrd="0" destOrd="0" presId="urn:microsoft.com/office/officeart/2005/8/layout/cycle8"/>
    <dgm:cxn modelId="{F589EC6E-BE28-48D1-BD64-6D32274B30F7}" srcId="{DE2DF450-77CB-4653-80BE-A274D6E96F10}" destId="{C4E4E6F4-1BD8-4BBA-97F3-123132BFA8F3}" srcOrd="0" destOrd="0" parTransId="{82F359B8-52FD-47BF-93F5-289BC7793CDE}" sibTransId="{90349229-F2CC-4F32-B009-2F588D068232}"/>
    <dgm:cxn modelId="{E2516800-3A90-4B16-A453-0C73139C8BF0}" type="presParOf" srcId="{92B84D59-26B1-4CF4-BF0B-89BCA5F3B108}" destId="{2ECEA17D-35CE-41AB-8407-167A8667EEE2}" srcOrd="0" destOrd="0" presId="urn:microsoft.com/office/officeart/2005/8/layout/cycle8"/>
    <dgm:cxn modelId="{4F9979A5-4B3F-4050-B498-6E4B8E4D685A}" type="presParOf" srcId="{92B84D59-26B1-4CF4-BF0B-89BCA5F3B108}" destId="{4A65897B-54D6-4718-BFE7-C507273CAC81}" srcOrd="1" destOrd="0" presId="urn:microsoft.com/office/officeart/2005/8/layout/cycle8"/>
    <dgm:cxn modelId="{5D733C29-D96D-4DBF-A9AF-E1B1342A29EB}" type="presParOf" srcId="{92B84D59-26B1-4CF4-BF0B-89BCA5F3B108}" destId="{9B10B9CD-1F40-441E-809B-E9E7EE5F1BBD}" srcOrd="2" destOrd="0" presId="urn:microsoft.com/office/officeart/2005/8/layout/cycle8"/>
    <dgm:cxn modelId="{20F10831-2BE2-4789-AD35-4A0DB43B699A}" type="presParOf" srcId="{92B84D59-26B1-4CF4-BF0B-89BCA5F3B108}" destId="{42435FC1-3D35-44CC-ACFB-383B4B791DF5}" srcOrd="3" destOrd="0" presId="urn:microsoft.com/office/officeart/2005/8/layout/cycle8"/>
    <dgm:cxn modelId="{6566CBF7-4D78-4BF5-957D-48D6D3704C11}" type="presParOf" srcId="{92B84D59-26B1-4CF4-BF0B-89BCA5F3B108}" destId="{E5DCB93B-D65A-42F7-8A5A-A817D5CD276D}" srcOrd="4" destOrd="0" presId="urn:microsoft.com/office/officeart/2005/8/layout/cycle8"/>
    <dgm:cxn modelId="{F2567555-5BD5-4B4B-9321-D8129CEAC238}" type="presParOf" srcId="{92B84D59-26B1-4CF4-BF0B-89BCA5F3B108}" destId="{8CE7A155-423E-434E-97CF-B09F3C7B06A9}" srcOrd="5" destOrd="0" presId="urn:microsoft.com/office/officeart/2005/8/layout/cycle8"/>
    <dgm:cxn modelId="{D4A1F73C-9CBD-4B25-B81D-67892DE80EED}" type="presParOf" srcId="{92B84D59-26B1-4CF4-BF0B-89BCA5F3B108}" destId="{55748D4A-9072-429A-B4E3-BF27F81DFAF2}" srcOrd="6" destOrd="0" presId="urn:microsoft.com/office/officeart/2005/8/layout/cycle8"/>
    <dgm:cxn modelId="{3B63A13A-66FC-4FDA-871F-FDFC400BE6A0}" type="presParOf" srcId="{92B84D59-26B1-4CF4-BF0B-89BCA5F3B108}" destId="{1A51133C-1F52-4F43-A9B8-8402FB469835}" srcOrd="7" destOrd="0" presId="urn:microsoft.com/office/officeart/2005/8/layout/cycle8"/>
    <dgm:cxn modelId="{489885A2-6DDA-4192-AB0B-4502825EF8B6}" type="presParOf" srcId="{92B84D59-26B1-4CF4-BF0B-89BCA5F3B108}" destId="{4E928BFF-2C8E-44AE-BD3B-9CE6CA88BBC6}" srcOrd="8" destOrd="0" presId="urn:microsoft.com/office/officeart/2005/8/layout/cycle8"/>
    <dgm:cxn modelId="{FD246FEE-E5C4-4A51-9862-495A22ECADAA}" type="presParOf" srcId="{92B84D59-26B1-4CF4-BF0B-89BCA5F3B108}" destId="{C4DFF831-EE1F-49DA-B875-B3A579D400E4}" srcOrd="9" destOrd="0" presId="urn:microsoft.com/office/officeart/2005/8/layout/cycle8"/>
    <dgm:cxn modelId="{7276078E-66E2-4B95-9665-1361FAAB22E7}" type="presParOf" srcId="{92B84D59-26B1-4CF4-BF0B-89BCA5F3B108}" destId="{ABDA402F-BBCA-4E6C-96DB-CFA7E878024C}" srcOrd="10" destOrd="0" presId="urn:microsoft.com/office/officeart/2005/8/layout/cycle8"/>
    <dgm:cxn modelId="{ACD032CA-561E-48E3-8996-FF6AE3BBE245}" type="presParOf" srcId="{92B84D59-26B1-4CF4-BF0B-89BCA5F3B108}" destId="{3A2BF0ED-9737-45EC-BAF1-54700A361597}" srcOrd="11" destOrd="0" presId="urn:microsoft.com/office/officeart/2005/8/layout/cycle8"/>
    <dgm:cxn modelId="{18700742-FA3F-402D-AD70-6249D372B5B3}" type="presParOf" srcId="{92B84D59-26B1-4CF4-BF0B-89BCA5F3B108}" destId="{FD835BED-B51B-413B-BEBE-24A4DC1AD50B}" srcOrd="12" destOrd="0" presId="urn:microsoft.com/office/officeart/2005/8/layout/cycle8"/>
    <dgm:cxn modelId="{D94D6CC6-4CFE-4163-89FF-9F512906FA01}" type="presParOf" srcId="{92B84D59-26B1-4CF4-BF0B-89BCA5F3B108}" destId="{51D593D6-BCF1-45CF-85E7-28C37DC5C968}" srcOrd="13" destOrd="0" presId="urn:microsoft.com/office/officeart/2005/8/layout/cycle8"/>
    <dgm:cxn modelId="{3CA0A070-E3D1-41F2-B47E-AB0D746D3FCD}" type="presParOf" srcId="{92B84D59-26B1-4CF4-BF0B-89BCA5F3B108}" destId="{23E43B5D-EA5F-48A5-8486-172F0BDCBC43}"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E2DF450-77CB-4653-80BE-A274D6E96F10}" type="doc">
      <dgm:prSet loTypeId="urn:microsoft.com/office/officeart/2005/8/layout/cycle8" loCatId="cycle" qsTypeId="urn:microsoft.com/office/officeart/2005/8/quickstyle/simple1" qsCatId="simple" csTypeId="urn:microsoft.com/office/officeart/2005/8/colors/accent2_1" csCatId="accent2" phldr="1"/>
      <dgm:spPr/>
    </dgm:pt>
    <dgm:pt modelId="{C4E4E6F4-1BD8-4BBA-97F3-123132BFA8F3}">
      <dgm:prSet phldrT="[文字]"/>
      <dgm:spPr/>
      <dgm:t>
        <a:bodyPr/>
        <a:lstStyle/>
        <a:p>
          <a:r>
            <a:rPr lang="zh-TW" altLang="en-US" b="1" dirty="0">
              <a:solidFill>
                <a:schemeClr val="tx1"/>
              </a:solidFill>
              <a:latin typeface="標楷體" pitchFamily="65" charset="-120"/>
              <a:ea typeface="標楷體" pitchFamily="65" charset="-120"/>
            </a:rPr>
            <a:t>備課</a:t>
          </a:r>
        </a:p>
      </dgm:t>
    </dgm:pt>
    <dgm:pt modelId="{82F359B8-52FD-47BF-93F5-289BC7793CDE}" type="parTrans" cxnId="{F589EC6E-BE28-48D1-BD64-6D32274B30F7}">
      <dgm:prSet/>
      <dgm:spPr/>
      <dgm:t>
        <a:bodyPr/>
        <a:lstStyle/>
        <a:p>
          <a:endParaRPr lang="zh-TW" altLang="en-US"/>
        </a:p>
      </dgm:t>
    </dgm:pt>
    <dgm:pt modelId="{90349229-F2CC-4F32-B009-2F588D068232}" type="sibTrans" cxnId="{F589EC6E-BE28-48D1-BD64-6D32274B30F7}">
      <dgm:prSet/>
      <dgm:spPr/>
      <dgm:t>
        <a:bodyPr/>
        <a:lstStyle/>
        <a:p>
          <a:endParaRPr lang="zh-TW" altLang="en-US"/>
        </a:p>
      </dgm:t>
    </dgm:pt>
    <dgm:pt modelId="{FF8817AC-9448-49FF-AB7E-B288889EE2A0}">
      <dgm:prSet phldrT="[文字]"/>
      <dgm:spPr/>
      <dgm:t>
        <a:bodyPr/>
        <a:lstStyle/>
        <a:p>
          <a:r>
            <a:rPr lang="zh-TW" altLang="en-US" b="1" dirty="0">
              <a:solidFill>
                <a:schemeClr val="tx1"/>
              </a:solidFill>
              <a:latin typeface="標楷體" pitchFamily="65" charset="-120"/>
              <a:ea typeface="標楷體" pitchFamily="65" charset="-120"/>
            </a:rPr>
            <a:t>觀課</a:t>
          </a:r>
        </a:p>
      </dgm:t>
    </dgm:pt>
    <dgm:pt modelId="{624C9261-79E4-4C5A-86A0-CEC2E43A74D5}" type="parTrans" cxnId="{A6AD0686-E9B8-4E13-804D-E1FB4BFD0AB6}">
      <dgm:prSet/>
      <dgm:spPr/>
      <dgm:t>
        <a:bodyPr/>
        <a:lstStyle/>
        <a:p>
          <a:endParaRPr lang="zh-TW" altLang="en-US"/>
        </a:p>
      </dgm:t>
    </dgm:pt>
    <dgm:pt modelId="{0D7052CC-8FF9-4C1C-BACD-F38DFF07A515}" type="sibTrans" cxnId="{A6AD0686-E9B8-4E13-804D-E1FB4BFD0AB6}">
      <dgm:prSet/>
      <dgm:spPr/>
      <dgm:t>
        <a:bodyPr/>
        <a:lstStyle/>
        <a:p>
          <a:endParaRPr lang="zh-TW" altLang="en-US"/>
        </a:p>
      </dgm:t>
    </dgm:pt>
    <dgm:pt modelId="{9BEE4D16-BCC8-4188-BC5C-1B3B37BD1032}">
      <dgm:prSet phldrT="[文字]"/>
      <dgm:spPr/>
      <dgm:t>
        <a:bodyPr/>
        <a:lstStyle/>
        <a:p>
          <a:r>
            <a:rPr lang="zh-TW" altLang="en-US" b="1" dirty="0">
              <a:solidFill>
                <a:srgbClr val="FF0000"/>
              </a:solidFill>
              <a:latin typeface="標楷體" pitchFamily="65" charset="-120"/>
              <a:ea typeface="標楷體" pitchFamily="65" charset="-120"/>
            </a:rPr>
            <a:t>議課</a:t>
          </a:r>
        </a:p>
      </dgm:t>
    </dgm:pt>
    <dgm:pt modelId="{3EBA0A2E-FB85-4EC0-9DC1-574E32488E6D}" type="parTrans" cxnId="{588E336F-99F8-49BE-959A-3F7FF591EF21}">
      <dgm:prSet/>
      <dgm:spPr/>
      <dgm:t>
        <a:bodyPr/>
        <a:lstStyle/>
        <a:p>
          <a:endParaRPr lang="zh-TW" altLang="en-US"/>
        </a:p>
      </dgm:t>
    </dgm:pt>
    <dgm:pt modelId="{3071B067-1F74-4177-A422-7E38EC08B4D8}" type="sibTrans" cxnId="{588E336F-99F8-49BE-959A-3F7FF591EF21}">
      <dgm:prSet/>
      <dgm:spPr/>
      <dgm:t>
        <a:bodyPr/>
        <a:lstStyle/>
        <a:p>
          <a:endParaRPr lang="zh-TW" altLang="en-US"/>
        </a:p>
      </dgm:t>
    </dgm:pt>
    <dgm:pt modelId="{92B84D59-26B1-4CF4-BF0B-89BCA5F3B108}" type="pres">
      <dgm:prSet presAssocID="{DE2DF450-77CB-4653-80BE-A274D6E96F10}" presName="compositeShape" presStyleCnt="0">
        <dgm:presLayoutVars>
          <dgm:chMax val="7"/>
          <dgm:dir/>
          <dgm:resizeHandles val="exact"/>
        </dgm:presLayoutVars>
      </dgm:prSet>
      <dgm:spPr/>
    </dgm:pt>
    <dgm:pt modelId="{2ECEA17D-35CE-41AB-8407-167A8667EEE2}" type="pres">
      <dgm:prSet presAssocID="{DE2DF450-77CB-4653-80BE-A274D6E96F10}" presName="wedge1" presStyleLbl="node1" presStyleIdx="0" presStyleCnt="3" custLinFactNeighborX="7236" custLinFactNeighborY="-76"/>
      <dgm:spPr/>
      <dgm:t>
        <a:bodyPr/>
        <a:lstStyle/>
        <a:p>
          <a:endParaRPr lang="zh-TW" altLang="en-US"/>
        </a:p>
      </dgm:t>
    </dgm:pt>
    <dgm:pt modelId="{4A65897B-54D6-4718-BFE7-C507273CAC81}" type="pres">
      <dgm:prSet presAssocID="{DE2DF450-77CB-4653-80BE-A274D6E96F10}" presName="dummy1a" presStyleCnt="0"/>
      <dgm:spPr/>
    </dgm:pt>
    <dgm:pt modelId="{9B10B9CD-1F40-441E-809B-E9E7EE5F1BBD}" type="pres">
      <dgm:prSet presAssocID="{DE2DF450-77CB-4653-80BE-A274D6E96F10}" presName="dummy1b" presStyleCnt="0"/>
      <dgm:spPr/>
    </dgm:pt>
    <dgm:pt modelId="{42435FC1-3D35-44CC-ACFB-383B4B791DF5}" type="pres">
      <dgm:prSet presAssocID="{DE2DF450-77CB-4653-80BE-A274D6E96F10}" presName="wedge1Tx" presStyleLbl="node1" presStyleIdx="0" presStyleCnt="3">
        <dgm:presLayoutVars>
          <dgm:chMax val="0"/>
          <dgm:chPref val="0"/>
          <dgm:bulletEnabled val="1"/>
        </dgm:presLayoutVars>
      </dgm:prSet>
      <dgm:spPr/>
      <dgm:t>
        <a:bodyPr/>
        <a:lstStyle/>
        <a:p>
          <a:endParaRPr lang="zh-TW" altLang="en-US"/>
        </a:p>
      </dgm:t>
    </dgm:pt>
    <dgm:pt modelId="{E5DCB93B-D65A-42F7-8A5A-A817D5CD276D}" type="pres">
      <dgm:prSet presAssocID="{DE2DF450-77CB-4653-80BE-A274D6E96F10}" presName="wedge2" presStyleLbl="node1" presStyleIdx="1" presStyleCnt="3" custLinFactNeighborX="7236" custLinFactNeighborY="-76"/>
      <dgm:spPr/>
      <dgm:t>
        <a:bodyPr/>
        <a:lstStyle/>
        <a:p>
          <a:endParaRPr lang="zh-TW" altLang="en-US"/>
        </a:p>
      </dgm:t>
    </dgm:pt>
    <dgm:pt modelId="{8CE7A155-423E-434E-97CF-B09F3C7B06A9}" type="pres">
      <dgm:prSet presAssocID="{DE2DF450-77CB-4653-80BE-A274D6E96F10}" presName="dummy2a" presStyleCnt="0"/>
      <dgm:spPr/>
    </dgm:pt>
    <dgm:pt modelId="{55748D4A-9072-429A-B4E3-BF27F81DFAF2}" type="pres">
      <dgm:prSet presAssocID="{DE2DF450-77CB-4653-80BE-A274D6E96F10}" presName="dummy2b" presStyleCnt="0"/>
      <dgm:spPr/>
    </dgm:pt>
    <dgm:pt modelId="{1A51133C-1F52-4F43-A9B8-8402FB469835}" type="pres">
      <dgm:prSet presAssocID="{DE2DF450-77CB-4653-80BE-A274D6E96F10}" presName="wedge2Tx" presStyleLbl="node1" presStyleIdx="1" presStyleCnt="3">
        <dgm:presLayoutVars>
          <dgm:chMax val="0"/>
          <dgm:chPref val="0"/>
          <dgm:bulletEnabled val="1"/>
        </dgm:presLayoutVars>
      </dgm:prSet>
      <dgm:spPr/>
      <dgm:t>
        <a:bodyPr/>
        <a:lstStyle/>
        <a:p>
          <a:endParaRPr lang="zh-TW" altLang="en-US"/>
        </a:p>
      </dgm:t>
    </dgm:pt>
    <dgm:pt modelId="{4E928BFF-2C8E-44AE-BD3B-9CE6CA88BBC6}" type="pres">
      <dgm:prSet presAssocID="{DE2DF450-77CB-4653-80BE-A274D6E96F10}" presName="wedge3" presStyleLbl="node1" presStyleIdx="2" presStyleCnt="3" custLinFactNeighborX="7236" custLinFactNeighborY="-76"/>
      <dgm:spPr/>
      <dgm:t>
        <a:bodyPr/>
        <a:lstStyle/>
        <a:p>
          <a:endParaRPr lang="zh-TW" altLang="en-US"/>
        </a:p>
      </dgm:t>
    </dgm:pt>
    <dgm:pt modelId="{C4DFF831-EE1F-49DA-B875-B3A579D400E4}" type="pres">
      <dgm:prSet presAssocID="{DE2DF450-77CB-4653-80BE-A274D6E96F10}" presName="dummy3a" presStyleCnt="0"/>
      <dgm:spPr/>
    </dgm:pt>
    <dgm:pt modelId="{ABDA402F-BBCA-4E6C-96DB-CFA7E878024C}" type="pres">
      <dgm:prSet presAssocID="{DE2DF450-77CB-4653-80BE-A274D6E96F10}" presName="dummy3b" presStyleCnt="0"/>
      <dgm:spPr/>
    </dgm:pt>
    <dgm:pt modelId="{3A2BF0ED-9737-45EC-BAF1-54700A361597}" type="pres">
      <dgm:prSet presAssocID="{DE2DF450-77CB-4653-80BE-A274D6E96F10}" presName="wedge3Tx" presStyleLbl="node1" presStyleIdx="2" presStyleCnt="3">
        <dgm:presLayoutVars>
          <dgm:chMax val="0"/>
          <dgm:chPref val="0"/>
          <dgm:bulletEnabled val="1"/>
        </dgm:presLayoutVars>
      </dgm:prSet>
      <dgm:spPr/>
      <dgm:t>
        <a:bodyPr/>
        <a:lstStyle/>
        <a:p>
          <a:endParaRPr lang="zh-TW" altLang="en-US"/>
        </a:p>
      </dgm:t>
    </dgm:pt>
    <dgm:pt modelId="{FD835BED-B51B-413B-BEBE-24A4DC1AD50B}" type="pres">
      <dgm:prSet presAssocID="{90349229-F2CC-4F32-B009-2F588D068232}" presName="arrowWedge1" presStyleLbl="fgSibTrans2D1" presStyleIdx="0" presStyleCnt="3"/>
      <dgm:spPr/>
    </dgm:pt>
    <dgm:pt modelId="{51D593D6-BCF1-45CF-85E7-28C37DC5C968}" type="pres">
      <dgm:prSet presAssocID="{0D7052CC-8FF9-4C1C-BACD-F38DFF07A515}" presName="arrowWedge2" presStyleLbl="fgSibTrans2D1" presStyleIdx="1" presStyleCnt="3"/>
      <dgm:spPr/>
    </dgm:pt>
    <dgm:pt modelId="{23E43B5D-EA5F-48A5-8486-172F0BDCBC43}" type="pres">
      <dgm:prSet presAssocID="{3071B067-1F74-4177-A422-7E38EC08B4D8}" presName="arrowWedge3" presStyleLbl="fgSibTrans2D1" presStyleIdx="2" presStyleCnt="3"/>
      <dgm:spPr/>
    </dgm:pt>
  </dgm:ptLst>
  <dgm:cxnLst>
    <dgm:cxn modelId="{5A13D4FB-ECBF-42E6-B85A-47762201D0F7}" type="presOf" srcId="{FF8817AC-9448-49FF-AB7E-B288889EE2A0}" destId="{E5DCB93B-D65A-42F7-8A5A-A817D5CD276D}" srcOrd="0" destOrd="0" presId="urn:microsoft.com/office/officeart/2005/8/layout/cycle8"/>
    <dgm:cxn modelId="{588E336F-99F8-49BE-959A-3F7FF591EF21}" srcId="{DE2DF450-77CB-4653-80BE-A274D6E96F10}" destId="{9BEE4D16-BCC8-4188-BC5C-1B3B37BD1032}" srcOrd="2" destOrd="0" parTransId="{3EBA0A2E-FB85-4EC0-9DC1-574E32488E6D}" sibTransId="{3071B067-1F74-4177-A422-7E38EC08B4D8}"/>
    <dgm:cxn modelId="{A6AD0686-E9B8-4E13-804D-E1FB4BFD0AB6}" srcId="{DE2DF450-77CB-4653-80BE-A274D6E96F10}" destId="{FF8817AC-9448-49FF-AB7E-B288889EE2A0}" srcOrd="1" destOrd="0" parTransId="{624C9261-79E4-4C5A-86A0-CEC2E43A74D5}" sibTransId="{0D7052CC-8FF9-4C1C-BACD-F38DFF07A515}"/>
    <dgm:cxn modelId="{E48ECCFA-8B93-4373-953E-27D16218349D}" type="presOf" srcId="{C4E4E6F4-1BD8-4BBA-97F3-123132BFA8F3}" destId="{42435FC1-3D35-44CC-ACFB-383B4B791DF5}" srcOrd="1" destOrd="0" presId="urn:microsoft.com/office/officeart/2005/8/layout/cycle8"/>
    <dgm:cxn modelId="{29F927ED-57FA-4FC6-90A6-D0BB1961B2C6}" type="presOf" srcId="{DE2DF450-77CB-4653-80BE-A274D6E96F10}" destId="{92B84D59-26B1-4CF4-BF0B-89BCA5F3B108}" srcOrd="0" destOrd="0" presId="urn:microsoft.com/office/officeart/2005/8/layout/cycle8"/>
    <dgm:cxn modelId="{7DB1DA8D-8F8A-4FA0-BE93-23184EE2A745}" type="presOf" srcId="{9BEE4D16-BCC8-4188-BC5C-1B3B37BD1032}" destId="{3A2BF0ED-9737-45EC-BAF1-54700A361597}" srcOrd="1" destOrd="0" presId="urn:microsoft.com/office/officeart/2005/8/layout/cycle8"/>
    <dgm:cxn modelId="{469A1281-BB61-4F42-B888-CD0F39871662}" type="presOf" srcId="{9BEE4D16-BCC8-4188-BC5C-1B3B37BD1032}" destId="{4E928BFF-2C8E-44AE-BD3B-9CE6CA88BBC6}" srcOrd="0" destOrd="0" presId="urn:microsoft.com/office/officeart/2005/8/layout/cycle8"/>
    <dgm:cxn modelId="{33B57B27-CAB1-4063-9444-A605C145126E}" type="presOf" srcId="{FF8817AC-9448-49FF-AB7E-B288889EE2A0}" destId="{1A51133C-1F52-4F43-A9B8-8402FB469835}" srcOrd="1" destOrd="0" presId="urn:microsoft.com/office/officeart/2005/8/layout/cycle8"/>
    <dgm:cxn modelId="{BC1F0E90-43A5-4EB2-BB52-CDCDEB6A20D4}" type="presOf" srcId="{C4E4E6F4-1BD8-4BBA-97F3-123132BFA8F3}" destId="{2ECEA17D-35CE-41AB-8407-167A8667EEE2}" srcOrd="0" destOrd="0" presId="urn:microsoft.com/office/officeart/2005/8/layout/cycle8"/>
    <dgm:cxn modelId="{F589EC6E-BE28-48D1-BD64-6D32274B30F7}" srcId="{DE2DF450-77CB-4653-80BE-A274D6E96F10}" destId="{C4E4E6F4-1BD8-4BBA-97F3-123132BFA8F3}" srcOrd="0" destOrd="0" parTransId="{82F359B8-52FD-47BF-93F5-289BC7793CDE}" sibTransId="{90349229-F2CC-4F32-B009-2F588D068232}"/>
    <dgm:cxn modelId="{E2516800-3A90-4B16-A453-0C73139C8BF0}" type="presParOf" srcId="{92B84D59-26B1-4CF4-BF0B-89BCA5F3B108}" destId="{2ECEA17D-35CE-41AB-8407-167A8667EEE2}" srcOrd="0" destOrd="0" presId="urn:microsoft.com/office/officeart/2005/8/layout/cycle8"/>
    <dgm:cxn modelId="{4F9979A5-4B3F-4050-B498-6E4B8E4D685A}" type="presParOf" srcId="{92B84D59-26B1-4CF4-BF0B-89BCA5F3B108}" destId="{4A65897B-54D6-4718-BFE7-C507273CAC81}" srcOrd="1" destOrd="0" presId="urn:microsoft.com/office/officeart/2005/8/layout/cycle8"/>
    <dgm:cxn modelId="{5D733C29-D96D-4DBF-A9AF-E1B1342A29EB}" type="presParOf" srcId="{92B84D59-26B1-4CF4-BF0B-89BCA5F3B108}" destId="{9B10B9CD-1F40-441E-809B-E9E7EE5F1BBD}" srcOrd="2" destOrd="0" presId="urn:microsoft.com/office/officeart/2005/8/layout/cycle8"/>
    <dgm:cxn modelId="{20F10831-2BE2-4789-AD35-4A0DB43B699A}" type="presParOf" srcId="{92B84D59-26B1-4CF4-BF0B-89BCA5F3B108}" destId="{42435FC1-3D35-44CC-ACFB-383B4B791DF5}" srcOrd="3" destOrd="0" presId="urn:microsoft.com/office/officeart/2005/8/layout/cycle8"/>
    <dgm:cxn modelId="{6566CBF7-4D78-4BF5-957D-48D6D3704C11}" type="presParOf" srcId="{92B84D59-26B1-4CF4-BF0B-89BCA5F3B108}" destId="{E5DCB93B-D65A-42F7-8A5A-A817D5CD276D}" srcOrd="4" destOrd="0" presId="urn:microsoft.com/office/officeart/2005/8/layout/cycle8"/>
    <dgm:cxn modelId="{F2567555-5BD5-4B4B-9321-D8129CEAC238}" type="presParOf" srcId="{92B84D59-26B1-4CF4-BF0B-89BCA5F3B108}" destId="{8CE7A155-423E-434E-97CF-B09F3C7B06A9}" srcOrd="5" destOrd="0" presId="urn:microsoft.com/office/officeart/2005/8/layout/cycle8"/>
    <dgm:cxn modelId="{D4A1F73C-9CBD-4B25-B81D-67892DE80EED}" type="presParOf" srcId="{92B84D59-26B1-4CF4-BF0B-89BCA5F3B108}" destId="{55748D4A-9072-429A-B4E3-BF27F81DFAF2}" srcOrd="6" destOrd="0" presId="urn:microsoft.com/office/officeart/2005/8/layout/cycle8"/>
    <dgm:cxn modelId="{3B63A13A-66FC-4FDA-871F-FDFC400BE6A0}" type="presParOf" srcId="{92B84D59-26B1-4CF4-BF0B-89BCA5F3B108}" destId="{1A51133C-1F52-4F43-A9B8-8402FB469835}" srcOrd="7" destOrd="0" presId="urn:microsoft.com/office/officeart/2005/8/layout/cycle8"/>
    <dgm:cxn modelId="{489885A2-6DDA-4192-AB0B-4502825EF8B6}" type="presParOf" srcId="{92B84D59-26B1-4CF4-BF0B-89BCA5F3B108}" destId="{4E928BFF-2C8E-44AE-BD3B-9CE6CA88BBC6}" srcOrd="8" destOrd="0" presId="urn:microsoft.com/office/officeart/2005/8/layout/cycle8"/>
    <dgm:cxn modelId="{FD246FEE-E5C4-4A51-9862-495A22ECADAA}" type="presParOf" srcId="{92B84D59-26B1-4CF4-BF0B-89BCA5F3B108}" destId="{C4DFF831-EE1F-49DA-B875-B3A579D400E4}" srcOrd="9" destOrd="0" presId="urn:microsoft.com/office/officeart/2005/8/layout/cycle8"/>
    <dgm:cxn modelId="{7276078E-66E2-4B95-9665-1361FAAB22E7}" type="presParOf" srcId="{92B84D59-26B1-4CF4-BF0B-89BCA5F3B108}" destId="{ABDA402F-BBCA-4E6C-96DB-CFA7E878024C}" srcOrd="10" destOrd="0" presId="urn:microsoft.com/office/officeart/2005/8/layout/cycle8"/>
    <dgm:cxn modelId="{ACD032CA-561E-48E3-8996-FF6AE3BBE245}" type="presParOf" srcId="{92B84D59-26B1-4CF4-BF0B-89BCA5F3B108}" destId="{3A2BF0ED-9737-45EC-BAF1-54700A361597}" srcOrd="11" destOrd="0" presId="urn:microsoft.com/office/officeart/2005/8/layout/cycle8"/>
    <dgm:cxn modelId="{18700742-FA3F-402D-AD70-6249D372B5B3}" type="presParOf" srcId="{92B84D59-26B1-4CF4-BF0B-89BCA5F3B108}" destId="{FD835BED-B51B-413B-BEBE-24A4DC1AD50B}" srcOrd="12" destOrd="0" presId="urn:microsoft.com/office/officeart/2005/8/layout/cycle8"/>
    <dgm:cxn modelId="{D94D6CC6-4CFE-4163-89FF-9F512906FA01}" type="presParOf" srcId="{92B84D59-26B1-4CF4-BF0B-89BCA5F3B108}" destId="{51D593D6-BCF1-45CF-85E7-28C37DC5C968}" srcOrd="13" destOrd="0" presId="urn:microsoft.com/office/officeart/2005/8/layout/cycle8"/>
    <dgm:cxn modelId="{3CA0A070-E3D1-41F2-B47E-AB0D746D3FCD}" type="presParOf" srcId="{92B84D59-26B1-4CF4-BF0B-89BCA5F3B108}" destId="{23E43B5D-EA5F-48A5-8486-172F0BDCBC43}"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6FF0911-F87E-456E-A3D8-1C4098250567}" type="doc">
      <dgm:prSet loTypeId="urn:microsoft.com/office/officeart/2005/8/layout/radial1" loCatId="relationship" qsTypeId="urn:microsoft.com/office/officeart/2005/8/quickstyle/simple3" qsCatId="simple" csTypeId="urn:microsoft.com/office/officeart/2005/8/colors/colorful5" csCatId="colorful" phldr="1"/>
      <dgm:spPr/>
      <dgm:t>
        <a:bodyPr/>
        <a:lstStyle/>
        <a:p>
          <a:endParaRPr lang="zh-TW" altLang="en-US"/>
        </a:p>
      </dgm:t>
    </dgm:pt>
    <dgm:pt modelId="{84C64A16-131E-48D6-B6CA-265859CABD9A}">
      <dgm:prSet phldrT="[文字]" custT="1"/>
      <dgm:spPr/>
      <dgm:t>
        <a:bodyPr/>
        <a:lstStyle/>
        <a:p>
          <a:r>
            <a:rPr lang="zh-TW" altLang="en-US" sz="2800" b="0" i="0">
              <a:latin typeface="Times New Roman" pitchFamily="18" charset="0"/>
              <a:ea typeface="標楷體" pitchFamily="65" charset="-120"/>
              <a:cs typeface="Times New Roman" pitchFamily="18" charset="0"/>
            </a:rPr>
            <a:t>觀察人員回饋會談的態度</a:t>
          </a:r>
          <a:endParaRPr lang="zh-TW" altLang="en-US" sz="2800" b="0" i="0" dirty="0">
            <a:latin typeface="Times New Roman" pitchFamily="18" charset="0"/>
            <a:ea typeface="標楷體" pitchFamily="65" charset="-120"/>
            <a:cs typeface="Times New Roman" pitchFamily="18" charset="0"/>
          </a:endParaRPr>
        </a:p>
      </dgm:t>
    </dgm:pt>
    <dgm:pt modelId="{F2F5D9AD-73A1-4020-BD7D-8D722C57D7F5}" type="parTrans" cxnId="{673F5B05-BA0D-470D-8658-1D9C1563F78C}">
      <dgm:prSet/>
      <dgm:spPr/>
      <dgm:t>
        <a:bodyPr/>
        <a:lstStyle/>
        <a:p>
          <a:endParaRPr lang="zh-TW" altLang="en-US" sz="2800">
            <a:latin typeface="Times New Roman" pitchFamily="18" charset="0"/>
            <a:ea typeface="標楷體" pitchFamily="65" charset="-120"/>
            <a:cs typeface="Times New Roman" pitchFamily="18" charset="0"/>
          </a:endParaRPr>
        </a:p>
      </dgm:t>
    </dgm:pt>
    <dgm:pt modelId="{F059EAF9-E85C-4912-91F3-9071BF813431}" type="sibTrans" cxnId="{673F5B05-BA0D-470D-8658-1D9C1563F78C}">
      <dgm:prSet/>
      <dgm:spPr/>
      <dgm:t>
        <a:bodyPr/>
        <a:lstStyle/>
        <a:p>
          <a:endParaRPr lang="zh-TW" altLang="en-US" sz="2800">
            <a:latin typeface="Times New Roman" pitchFamily="18" charset="0"/>
            <a:ea typeface="標楷體" pitchFamily="65" charset="-120"/>
            <a:cs typeface="Times New Roman" pitchFamily="18" charset="0"/>
          </a:endParaRPr>
        </a:p>
      </dgm:t>
    </dgm:pt>
    <dgm:pt modelId="{EA07FA90-E2B0-47DC-AC47-2E921000E7C9}">
      <dgm:prSet phldrT="[文字]" custT="1"/>
      <dgm:spPr/>
      <dgm:t>
        <a:bodyPr/>
        <a:lstStyle/>
        <a:p>
          <a:r>
            <a:rPr lang="zh-TW" altLang="en-US" sz="2800" dirty="0">
              <a:latin typeface="Times New Roman" pitchFamily="18" charset="0"/>
              <a:ea typeface="標楷體" pitchFamily="65" charset="-120"/>
              <a:cs typeface="Times New Roman" pitchFamily="18" charset="0"/>
            </a:rPr>
            <a:t>溫暖</a:t>
          </a:r>
          <a:r>
            <a:rPr lang="zh-TW" altLang="en-US" sz="2400" dirty="0">
              <a:latin typeface="Times New Roman" pitchFamily="18" charset="0"/>
              <a:ea typeface="標楷體" pitchFamily="65" charset="-120"/>
              <a:cs typeface="Times New Roman" pitchFamily="18" charset="0"/>
            </a:rPr>
            <a:t>（</a:t>
          </a:r>
          <a:r>
            <a:rPr lang="en-US" altLang="zh-TW" sz="2400" dirty="0">
              <a:latin typeface="Times New Roman" pitchFamily="18" charset="0"/>
              <a:ea typeface="標楷體" pitchFamily="65" charset="-120"/>
              <a:cs typeface="Times New Roman" pitchFamily="18" charset="0"/>
            </a:rPr>
            <a:t>warmth</a:t>
          </a:r>
          <a:r>
            <a:rPr lang="zh-TW" altLang="en-US" sz="2400" dirty="0">
              <a:latin typeface="Times New Roman" pitchFamily="18" charset="0"/>
              <a:ea typeface="標楷體" pitchFamily="65" charset="-120"/>
              <a:cs typeface="Times New Roman" pitchFamily="18" charset="0"/>
            </a:rPr>
            <a:t>）</a:t>
          </a:r>
        </a:p>
      </dgm:t>
    </dgm:pt>
    <dgm:pt modelId="{E12833B6-DE03-4AB2-A6A1-DA22AC256C67}" type="parTrans" cxnId="{C905E658-E46D-4715-8852-AF09BCE87C2C}">
      <dgm:prSet custT="1"/>
      <dgm:spPr/>
      <dgm:t>
        <a:bodyPr/>
        <a:lstStyle/>
        <a:p>
          <a:endParaRPr lang="zh-TW" altLang="en-US" sz="2800">
            <a:latin typeface="Times New Roman" pitchFamily="18" charset="0"/>
            <a:ea typeface="標楷體" pitchFamily="65" charset="-120"/>
            <a:cs typeface="Times New Roman" pitchFamily="18" charset="0"/>
          </a:endParaRPr>
        </a:p>
      </dgm:t>
    </dgm:pt>
    <dgm:pt modelId="{7AE7A572-6476-48A6-B8D3-FE8B14656C5A}" type="sibTrans" cxnId="{C905E658-E46D-4715-8852-AF09BCE87C2C}">
      <dgm:prSet/>
      <dgm:spPr/>
      <dgm:t>
        <a:bodyPr/>
        <a:lstStyle/>
        <a:p>
          <a:endParaRPr lang="zh-TW" altLang="en-US" sz="2800">
            <a:latin typeface="Times New Roman" pitchFamily="18" charset="0"/>
            <a:ea typeface="標楷體" pitchFamily="65" charset="-120"/>
            <a:cs typeface="Times New Roman" pitchFamily="18" charset="0"/>
          </a:endParaRPr>
        </a:p>
      </dgm:t>
    </dgm:pt>
    <dgm:pt modelId="{59E5C02D-3873-4874-AF3E-7F455EFE5A5C}">
      <dgm:prSet phldrT="[文字]" custT="1"/>
      <dgm:spPr/>
      <dgm:t>
        <a:bodyPr/>
        <a:lstStyle/>
        <a:p>
          <a:pPr algn="ctr"/>
          <a:r>
            <a:rPr lang="zh-TW" altLang="en-US" sz="2800" dirty="0">
              <a:latin typeface="Times New Roman" pitchFamily="18" charset="0"/>
              <a:ea typeface="標楷體" pitchFamily="65" charset="-120"/>
              <a:cs typeface="Times New Roman" pitchFamily="18" charset="0"/>
            </a:rPr>
            <a:t>真誠</a:t>
          </a:r>
          <a:r>
            <a:rPr lang="zh-TW" altLang="en-US" sz="1800" dirty="0">
              <a:latin typeface="Times New Roman" pitchFamily="18" charset="0"/>
              <a:ea typeface="標楷體" pitchFamily="65" charset="-120"/>
              <a:cs typeface="Times New Roman" pitchFamily="18" charset="0"/>
            </a:rPr>
            <a:t>（</a:t>
          </a:r>
          <a:r>
            <a:rPr lang="en-US" altLang="zh-TW" sz="1800" dirty="0">
              <a:latin typeface="Times New Roman" pitchFamily="18" charset="0"/>
              <a:ea typeface="標楷體" pitchFamily="65" charset="-120"/>
              <a:cs typeface="Times New Roman" pitchFamily="18" charset="0"/>
            </a:rPr>
            <a:t>genuineness</a:t>
          </a:r>
          <a:r>
            <a:rPr lang="zh-TW" altLang="en-US" sz="1800" dirty="0">
              <a:latin typeface="Times New Roman" pitchFamily="18" charset="0"/>
              <a:ea typeface="標楷體" pitchFamily="65" charset="-120"/>
              <a:cs typeface="Times New Roman" pitchFamily="18" charset="0"/>
            </a:rPr>
            <a:t>）</a:t>
          </a:r>
        </a:p>
      </dgm:t>
    </dgm:pt>
    <dgm:pt modelId="{A7079790-CA02-4545-B428-BC723C755C84}" type="parTrans" cxnId="{BDDD5A91-41FE-4F0A-97F6-74A09AE15711}">
      <dgm:prSet custT="1"/>
      <dgm:spPr/>
      <dgm:t>
        <a:bodyPr/>
        <a:lstStyle/>
        <a:p>
          <a:endParaRPr lang="zh-TW" altLang="en-US" sz="2800">
            <a:latin typeface="Times New Roman" pitchFamily="18" charset="0"/>
            <a:ea typeface="標楷體" pitchFamily="65" charset="-120"/>
            <a:cs typeface="Times New Roman" pitchFamily="18" charset="0"/>
          </a:endParaRPr>
        </a:p>
      </dgm:t>
    </dgm:pt>
    <dgm:pt modelId="{B75E3BA7-9E4D-46D0-AF78-313782DED5E3}" type="sibTrans" cxnId="{BDDD5A91-41FE-4F0A-97F6-74A09AE15711}">
      <dgm:prSet/>
      <dgm:spPr/>
      <dgm:t>
        <a:bodyPr/>
        <a:lstStyle/>
        <a:p>
          <a:endParaRPr lang="zh-TW" altLang="en-US" sz="2800">
            <a:latin typeface="Times New Roman" pitchFamily="18" charset="0"/>
            <a:ea typeface="標楷體" pitchFamily="65" charset="-120"/>
            <a:cs typeface="Times New Roman" pitchFamily="18" charset="0"/>
          </a:endParaRPr>
        </a:p>
      </dgm:t>
    </dgm:pt>
    <dgm:pt modelId="{2CCA768A-F1FA-4000-800B-1CA0672E30EE}">
      <dgm:prSet phldrT="[文字]" custT="1"/>
      <dgm:spPr/>
      <dgm:t>
        <a:bodyPr/>
        <a:lstStyle/>
        <a:p>
          <a:r>
            <a:rPr lang="zh-TW" altLang="en-US" sz="2800" dirty="0">
              <a:latin typeface="Times New Roman" pitchFamily="18" charset="0"/>
              <a:ea typeface="標楷體" pitchFamily="65" charset="-120"/>
              <a:cs typeface="Times New Roman" pitchFamily="18" charset="0"/>
            </a:rPr>
            <a:t>接納</a:t>
          </a:r>
          <a:r>
            <a:rPr lang="zh-TW" altLang="en-US" sz="1800" dirty="0">
              <a:latin typeface="Times New Roman" pitchFamily="18" charset="0"/>
              <a:ea typeface="標楷體" pitchFamily="65" charset="-120"/>
              <a:cs typeface="Times New Roman" pitchFamily="18" charset="0"/>
            </a:rPr>
            <a:t>（</a:t>
          </a:r>
          <a:r>
            <a:rPr lang="en-US" altLang="zh-TW" sz="1800" dirty="0">
              <a:latin typeface="Times New Roman" pitchFamily="18" charset="0"/>
              <a:ea typeface="標楷體" pitchFamily="65" charset="-120"/>
              <a:cs typeface="Times New Roman" pitchFamily="18" charset="0"/>
            </a:rPr>
            <a:t>acceptance</a:t>
          </a:r>
          <a:r>
            <a:rPr lang="zh-TW" altLang="en-US" sz="1800" dirty="0">
              <a:latin typeface="Times New Roman" pitchFamily="18" charset="0"/>
              <a:ea typeface="標楷體" pitchFamily="65" charset="-120"/>
              <a:cs typeface="Times New Roman" pitchFamily="18" charset="0"/>
            </a:rPr>
            <a:t>）</a:t>
          </a:r>
        </a:p>
      </dgm:t>
    </dgm:pt>
    <dgm:pt modelId="{D71D18A0-C2B0-4EDE-9E5B-59E23C7BB331}" type="parTrans" cxnId="{F031DAAD-C097-4A3C-BB4F-8DDB883F3C78}">
      <dgm:prSet custT="1"/>
      <dgm:spPr/>
      <dgm:t>
        <a:bodyPr/>
        <a:lstStyle/>
        <a:p>
          <a:endParaRPr lang="zh-TW" altLang="en-US" sz="2800">
            <a:latin typeface="Times New Roman" pitchFamily="18" charset="0"/>
            <a:ea typeface="標楷體" pitchFamily="65" charset="-120"/>
            <a:cs typeface="Times New Roman" pitchFamily="18" charset="0"/>
          </a:endParaRPr>
        </a:p>
      </dgm:t>
    </dgm:pt>
    <dgm:pt modelId="{0E33014E-F488-49B1-9EB4-1B71AB0DCDAE}" type="sibTrans" cxnId="{F031DAAD-C097-4A3C-BB4F-8DDB883F3C78}">
      <dgm:prSet/>
      <dgm:spPr/>
      <dgm:t>
        <a:bodyPr/>
        <a:lstStyle/>
        <a:p>
          <a:endParaRPr lang="zh-TW" altLang="en-US" sz="2800">
            <a:latin typeface="Times New Roman" pitchFamily="18" charset="0"/>
            <a:ea typeface="標楷體" pitchFamily="65" charset="-120"/>
            <a:cs typeface="Times New Roman" pitchFamily="18" charset="0"/>
          </a:endParaRPr>
        </a:p>
      </dgm:t>
    </dgm:pt>
    <dgm:pt modelId="{D1AB0B3D-934F-4982-89BC-A714869FC04A}">
      <dgm:prSet phldrT="[文字]" custT="1"/>
      <dgm:spPr/>
      <dgm:t>
        <a:bodyPr/>
        <a:lstStyle/>
        <a:p>
          <a:r>
            <a:rPr lang="zh-TW" altLang="en-US" sz="2800" dirty="0">
              <a:latin typeface="Times New Roman" pitchFamily="18" charset="0"/>
              <a:ea typeface="標楷體" pitchFamily="65" charset="-120"/>
              <a:cs typeface="Times New Roman" pitchFamily="18" charset="0"/>
            </a:rPr>
            <a:t>支持</a:t>
          </a:r>
          <a:r>
            <a:rPr lang="zh-TW" altLang="en-US" sz="2400" dirty="0">
              <a:latin typeface="Times New Roman" pitchFamily="18" charset="0"/>
              <a:ea typeface="標楷體" pitchFamily="65" charset="-120"/>
              <a:cs typeface="Times New Roman" pitchFamily="18" charset="0"/>
            </a:rPr>
            <a:t>（</a:t>
          </a:r>
          <a:r>
            <a:rPr lang="en-US" altLang="zh-TW" sz="2400" dirty="0">
              <a:latin typeface="Times New Roman" pitchFamily="18" charset="0"/>
              <a:ea typeface="標楷體" pitchFamily="65" charset="-120"/>
              <a:cs typeface="Times New Roman" pitchFamily="18" charset="0"/>
            </a:rPr>
            <a:t>support</a:t>
          </a:r>
          <a:r>
            <a:rPr lang="zh-TW" altLang="en-US" sz="2400" dirty="0">
              <a:latin typeface="Times New Roman" pitchFamily="18" charset="0"/>
              <a:ea typeface="標楷體" pitchFamily="65" charset="-120"/>
              <a:cs typeface="Times New Roman" pitchFamily="18" charset="0"/>
            </a:rPr>
            <a:t>）</a:t>
          </a:r>
        </a:p>
      </dgm:t>
    </dgm:pt>
    <dgm:pt modelId="{C9A8CFC6-3AB2-4DF9-A5A3-E3D19156DA5A}" type="parTrans" cxnId="{674DA342-0737-49A8-9807-61F6C7DD63D7}">
      <dgm:prSet custT="1"/>
      <dgm:spPr/>
      <dgm:t>
        <a:bodyPr/>
        <a:lstStyle/>
        <a:p>
          <a:endParaRPr lang="zh-TW" altLang="en-US" sz="2800">
            <a:latin typeface="Times New Roman" pitchFamily="18" charset="0"/>
            <a:ea typeface="標楷體" pitchFamily="65" charset="-120"/>
            <a:cs typeface="Times New Roman" pitchFamily="18" charset="0"/>
          </a:endParaRPr>
        </a:p>
      </dgm:t>
    </dgm:pt>
    <dgm:pt modelId="{74BE50A4-586C-4424-946B-3B2374559DD2}" type="sibTrans" cxnId="{674DA342-0737-49A8-9807-61F6C7DD63D7}">
      <dgm:prSet/>
      <dgm:spPr/>
      <dgm:t>
        <a:bodyPr/>
        <a:lstStyle/>
        <a:p>
          <a:endParaRPr lang="zh-TW" altLang="en-US" sz="2800">
            <a:latin typeface="Times New Roman" pitchFamily="18" charset="0"/>
            <a:ea typeface="標楷體" pitchFamily="65" charset="-120"/>
            <a:cs typeface="Times New Roman" pitchFamily="18" charset="0"/>
          </a:endParaRPr>
        </a:p>
      </dgm:t>
    </dgm:pt>
    <dgm:pt modelId="{21F86E3F-64DB-4D66-AF8F-D42062A5EA5E}">
      <dgm:prSet phldrT="[文字]" custT="1"/>
      <dgm:spPr/>
      <dgm:t>
        <a:bodyPr/>
        <a:lstStyle/>
        <a:p>
          <a:r>
            <a:rPr lang="zh-TW" altLang="en-US" sz="2800" dirty="0">
              <a:latin typeface="Times New Roman" pitchFamily="18" charset="0"/>
              <a:ea typeface="標楷體" pitchFamily="65" charset="-120"/>
              <a:cs typeface="Times New Roman" pitchFamily="18" charset="0"/>
            </a:rPr>
            <a:t>尊重</a:t>
          </a:r>
          <a:r>
            <a:rPr lang="zh-TW" altLang="en-US" sz="2400" dirty="0">
              <a:latin typeface="Times New Roman" pitchFamily="18" charset="0"/>
              <a:ea typeface="標楷體" pitchFamily="65" charset="-120"/>
              <a:cs typeface="Times New Roman" pitchFamily="18" charset="0"/>
            </a:rPr>
            <a:t>（</a:t>
          </a:r>
          <a:r>
            <a:rPr lang="en-US" altLang="zh-TW" sz="2400" dirty="0">
              <a:latin typeface="Times New Roman" pitchFamily="18" charset="0"/>
              <a:ea typeface="標楷體" pitchFamily="65" charset="-120"/>
              <a:cs typeface="Times New Roman" pitchFamily="18" charset="0"/>
            </a:rPr>
            <a:t>respect</a:t>
          </a:r>
          <a:r>
            <a:rPr lang="zh-TW" altLang="en-US" sz="2400" dirty="0">
              <a:latin typeface="Times New Roman" pitchFamily="18" charset="0"/>
              <a:ea typeface="標楷體" pitchFamily="65" charset="-120"/>
              <a:cs typeface="Times New Roman" pitchFamily="18" charset="0"/>
            </a:rPr>
            <a:t>）</a:t>
          </a:r>
        </a:p>
      </dgm:t>
    </dgm:pt>
    <dgm:pt modelId="{6C8BD54A-85CD-4D56-A70E-D2BE3F874108}" type="parTrans" cxnId="{1C518D35-708D-4B13-B518-CF5383707961}">
      <dgm:prSet custT="1"/>
      <dgm:spPr/>
      <dgm:t>
        <a:bodyPr/>
        <a:lstStyle/>
        <a:p>
          <a:endParaRPr lang="zh-TW" altLang="en-US" sz="2800">
            <a:latin typeface="Times New Roman" pitchFamily="18" charset="0"/>
            <a:ea typeface="標楷體" pitchFamily="65" charset="-120"/>
            <a:cs typeface="Times New Roman" pitchFamily="18" charset="0"/>
          </a:endParaRPr>
        </a:p>
      </dgm:t>
    </dgm:pt>
    <dgm:pt modelId="{D1934FC9-1BDC-4543-A302-060BF83C26D6}" type="sibTrans" cxnId="{1C518D35-708D-4B13-B518-CF5383707961}">
      <dgm:prSet/>
      <dgm:spPr/>
      <dgm:t>
        <a:bodyPr/>
        <a:lstStyle/>
        <a:p>
          <a:endParaRPr lang="zh-TW" altLang="en-US" sz="2800">
            <a:latin typeface="Times New Roman" pitchFamily="18" charset="0"/>
            <a:ea typeface="標楷體" pitchFamily="65" charset="-120"/>
            <a:cs typeface="Times New Roman" pitchFamily="18" charset="0"/>
          </a:endParaRPr>
        </a:p>
      </dgm:t>
    </dgm:pt>
    <dgm:pt modelId="{3E1EBFBF-0C15-46AE-9F49-021EF3C8B68B}" type="pres">
      <dgm:prSet presAssocID="{06FF0911-F87E-456E-A3D8-1C4098250567}" presName="cycle" presStyleCnt="0">
        <dgm:presLayoutVars>
          <dgm:chMax val="1"/>
          <dgm:dir/>
          <dgm:animLvl val="ctr"/>
          <dgm:resizeHandles val="exact"/>
        </dgm:presLayoutVars>
      </dgm:prSet>
      <dgm:spPr/>
      <dgm:t>
        <a:bodyPr/>
        <a:lstStyle/>
        <a:p>
          <a:endParaRPr lang="zh-TW" altLang="en-US"/>
        </a:p>
      </dgm:t>
    </dgm:pt>
    <dgm:pt modelId="{75B2A92C-11EE-44FA-BFFE-24880CEF5FD3}" type="pres">
      <dgm:prSet presAssocID="{84C64A16-131E-48D6-B6CA-265859CABD9A}" presName="centerShape" presStyleLbl="node0" presStyleIdx="0" presStyleCnt="1" custScaleX="110452" custScaleY="106395"/>
      <dgm:spPr/>
      <dgm:t>
        <a:bodyPr/>
        <a:lstStyle/>
        <a:p>
          <a:endParaRPr lang="zh-TW" altLang="en-US"/>
        </a:p>
      </dgm:t>
    </dgm:pt>
    <dgm:pt modelId="{1FEF51F6-5AE3-4764-A605-998BFFAB9776}" type="pres">
      <dgm:prSet presAssocID="{E12833B6-DE03-4AB2-A6A1-DA22AC256C67}" presName="Name9" presStyleLbl="parChTrans1D2" presStyleIdx="0" presStyleCnt="5"/>
      <dgm:spPr/>
      <dgm:t>
        <a:bodyPr/>
        <a:lstStyle/>
        <a:p>
          <a:endParaRPr lang="zh-TW" altLang="en-US"/>
        </a:p>
      </dgm:t>
    </dgm:pt>
    <dgm:pt modelId="{22001826-7A52-4DA9-AF8A-54C7B8FB1A86}" type="pres">
      <dgm:prSet presAssocID="{E12833B6-DE03-4AB2-A6A1-DA22AC256C67}" presName="connTx" presStyleLbl="parChTrans1D2" presStyleIdx="0" presStyleCnt="5"/>
      <dgm:spPr/>
      <dgm:t>
        <a:bodyPr/>
        <a:lstStyle/>
        <a:p>
          <a:endParaRPr lang="zh-TW" altLang="en-US"/>
        </a:p>
      </dgm:t>
    </dgm:pt>
    <dgm:pt modelId="{62363A89-25C5-43BF-9E71-86E79831963C}" type="pres">
      <dgm:prSet presAssocID="{EA07FA90-E2B0-47DC-AC47-2E921000E7C9}" presName="node" presStyleLbl="node1" presStyleIdx="0" presStyleCnt="5">
        <dgm:presLayoutVars>
          <dgm:bulletEnabled val="1"/>
        </dgm:presLayoutVars>
      </dgm:prSet>
      <dgm:spPr/>
      <dgm:t>
        <a:bodyPr/>
        <a:lstStyle/>
        <a:p>
          <a:endParaRPr lang="zh-TW" altLang="en-US"/>
        </a:p>
      </dgm:t>
    </dgm:pt>
    <dgm:pt modelId="{5572B9AA-9A77-466D-A5C6-AD202324E485}" type="pres">
      <dgm:prSet presAssocID="{A7079790-CA02-4545-B428-BC723C755C84}" presName="Name9" presStyleLbl="parChTrans1D2" presStyleIdx="1" presStyleCnt="5"/>
      <dgm:spPr/>
      <dgm:t>
        <a:bodyPr/>
        <a:lstStyle/>
        <a:p>
          <a:endParaRPr lang="zh-TW" altLang="en-US"/>
        </a:p>
      </dgm:t>
    </dgm:pt>
    <dgm:pt modelId="{52DC74C1-90F7-4DE2-9D41-CBA525C46E3C}" type="pres">
      <dgm:prSet presAssocID="{A7079790-CA02-4545-B428-BC723C755C84}" presName="connTx" presStyleLbl="parChTrans1D2" presStyleIdx="1" presStyleCnt="5"/>
      <dgm:spPr/>
      <dgm:t>
        <a:bodyPr/>
        <a:lstStyle/>
        <a:p>
          <a:endParaRPr lang="zh-TW" altLang="en-US"/>
        </a:p>
      </dgm:t>
    </dgm:pt>
    <dgm:pt modelId="{A13B9AEA-9658-4D94-967F-237A42AD994A}" type="pres">
      <dgm:prSet presAssocID="{59E5C02D-3873-4874-AF3E-7F455EFE5A5C}" presName="node" presStyleLbl="node1" presStyleIdx="1" presStyleCnt="5">
        <dgm:presLayoutVars>
          <dgm:bulletEnabled val="1"/>
        </dgm:presLayoutVars>
      </dgm:prSet>
      <dgm:spPr/>
      <dgm:t>
        <a:bodyPr/>
        <a:lstStyle/>
        <a:p>
          <a:endParaRPr lang="zh-TW" altLang="en-US"/>
        </a:p>
      </dgm:t>
    </dgm:pt>
    <dgm:pt modelId="{21320222-99DE-458B-B64C-86D6AD7F0F5B}" type="pres">
      <dgm:prSet presAssocID="{D71D18A0-C2B0-4EDE-9E5B-59E23C7BB331}" presName="Name9" presStyleLbl="parChTrans1D2" presStyleIdx="2" presStyleCnt="5"/>
      <dgm:spPr/>
      <dgm:t>
        <a:bodyPr/>
        <a:lstStyle/>
        <a:p>
          <a:endParaRPr lang="zh-TW" altLang="en-US"/>
        </a:p>
      </dgm:t>
    </dgm:pt>
    <dgm:pt modelId="{4D3E083E-FD83-4733-BE53-610F8475BA6F}" type="pres">
      <dgm:prSet presAssocID="{D71D18A0-C2B0-4EDE-9E5B-59E23C7BB331}" presName="connTx" presStyleLbl="parChTrans1D2" presStyleIdx="2" presStyleCnt="5"/>
      <dgm:spPr/>
      <dgm:t>
        <a:bodyPr/>
        <a:lstStyle/>
        <a:p>
          <a:endParaRPr lang="zh-TW" altLang="en-US"/>
        </a:p>
      </dgm:t>
    </dgm:pt>
    <dgm:pt modelId="{F1018ED5-01A0-4705-9812-AF2B1583F548}" type="pres">
      <dgm:prSet presAssocID="{2CCA768A-F1FA-4000-800B-1CA0672E30EE}" presName="node" presStyleLbl="node1" presStyleIdx="2" presStyleCnt="5">
        <dgm:presLayoutVars>
          <dgm:bulletEnabled val="1"/>
        </dgm:presLayoutVars>
      </dgm:prSet>
      <dgm:spPr/>
      <dgm:t>
        <a:bodyPr/>
        <a:lstStyle/>
        <a:p>
          <a:endParaRPr lang="zh-TW" altLang="en-US"/>
        </a:p>
      </dgm:t>
    </dgm:pt>
    <dgm:pt modelId="{0B628C6B-3D7A-4A33-A4E8-F61CD2E2F60C}" type="pres">
      <dgm:prSet presAssocID="{6C8BD54A-85CD-4D56-A70E-D2BE3F874108}" presName="Name9" presStyleLbl="parChTrans1D2" presStyleIdx="3" presStyleCnt="5"/>
      <dgm:spPr/>
      <dgm:t>
        <a:bodyPr/>
        <a:lstStyle/>
        <a:p>
          <a:endParaRPr lang="zh-TW" altLang="en-US"/>
        </a:p>
      </dgm:t>
    </dgm:pt>
    <dgm:pt modelId="{A0514CC5-924D-4A4E-8416-41550F6BC19C}" type="pres">
      <dgm:prSet presAssocID="{6C8BD54A-85CD-4D56-A70E-D2BE3F874108}" presName="connTx" presStyleLbl="parChTrans1D2" presStyleIdx="3" presStyleCnt="5"/>
      <dgm:spPr/>
      <dgm:t>
        <a:bodyPr/>
        <a:lstStyle/>
        <a:p>
          <a:endParaRPr lang="zh-TW" altLang="en-US"/>
        </a:p>
      </dgm:t>
    </dgm:pt>
    <dgm:pt modelId="{34C34326-D820-46E4-89B9-D430B403ACE4}" type="pres">
      <dgm:prSet presAssocID="{21F86E3F-64DB-4D66-AF8F-D42062A5EA5E}" presName="node" presStyleLbl="node1" presStyleIdx="3" presStyleCnt="5">
        <dgm:presLayoutVars>
          <dgm:bulletEnabled val="1"/>
        </dgm:presLayoutVars>
      </dgm:prSet>
      <dgm:spPr/>
      <dgm:t>
        <a:bodyPr/>
        <a:lstStyle/>
        <a:p>
          <a:endParaRPr lang="zh-TW" altLang="en-US"/>
        </a:p>
      </dgm:t>
    </dgm:pt>
    <dgm:pt modelId="{730C4596-58A9-43C8-92FE-304661761094}" type="pres">
      <dgm:prSet presAssocID="{C9A8CFC6-3AB2-4DF9-A5A3-E3D19156DA5A}" presName="Name9" presStyleLbl="parChTrans1D2" presStyleIdx="4" presStyleCnt="5"/>
      <dgm:spPr/>
      <dgm:t>
        <a:bodyPr/>
        <a:lstStyle/>
        <a:p>
          <a:endParaRPr lang="zh-TW" altLang="en-US"/>
        </a:p>
      </dgm:t>
    </dgm:pt>
    <dgm:pt modelId="{C2D7C433-5134-4394-922E-E9DBEB114057}" type="pres">
      <dgm:prSet presAssocID="{C9A8CFC6-3AB2-4DF9-A5A3-E3D19156DA5A}" presName="connTx" presStyleLbl="parChTrans1D2" presStyleIdx="4" presStyleCnt="5"/>
      <dgm:spPr/>
      <dgm:t>
        <a:bodyPr/>
        <a:lstStyle/>
        <a:p>
          <a:endParaRPr lang="zh-TW" altLang="en-US"/>
        </a:p>
      </dgm:t>
    </dgm:pt>
    <dgm:pt modelId="{31D2AF08-4A76-40D8-91FE-D0ECE984D2D6}" type="pres">
      <dgm:prSet presAssocID="{D1AB0B3D-934F-4982-89BC-A714869FC04A}" presName="node" presStyleLbl="node1" presStyleIdx="4" presStyleCnt="5">
        <dgm:presLayoutVars>
          <dgm:bulletEnabled val="1"/>
        </dgm:presLayoutVars>
      </dgm:prSet>
      <dgm:spPr/>
      <dgm:t>
        <a:bodyPr/>
        <a:lstStyle/>
        <a:p>
          <a:endParaRPr lang="zh-TW" altLang="en-US"/>
        </a:p>
      </dgm:t>
    </dgm:pt>
  </dgm:ptLst>
  <dgm:cxnLst>
    <dgm:cxn modelId="{674DA342-0737-49A8-9807-61F6C7DD63D7}" srcId="{84C64A16-131E-48D6-B6CA-265859CABD9A}" destId="{D1AB0B3D-934F-4982-89BC-A714869FC04A}" srcOrd="4" destOrd="0" parTransId="{C9A8CFC6-3AB2-4DF9-A5A3-E3D19156DA5A}" sibTransId="{74BE50A4-586C-4424-946B-3B2374559DD2}"/>
    <dgm:cxn modelId="{A14E5895-4720-4213-BAA0-2E6BC728D767}" type="presOf" srcId="{06FF0911-F87E-456E-A3D8-1C4098250567}" destId="{3E1EBFBF-0C15-46AE-9F49-021EF3C8B68B}" srcOrd="0" destOrd="0" presId="urn:microsoft.com/office/officeart/2005/8/layout/radial1"/>
    <dgm:cxn modelId="{F7A7D70E-18CC-46CA-B327-D7AC091FA750}" type="presOf" srcId="{E12833B6-DE03-4AB2-A6A1-DA22AC256C67}" destId="{1FEF51F6-5AE3-4764-A605-998BFFAB9776}" srcOrd="0" destOrd="0" presId="urn:microsoft.com/office/officeart/2005/8/layout/radial1"/>
    <dgm:cxn modelId="{F2BE9FE6-9E9F-4AA4-8A55-27AFA1CF6BE3}" type="presOf" srcId="{D1AB0B3D-934F-4982-89BC-A714869FC04A}" destId="{31D2AF08-4A76-40D8-91FE-D0ECE984D2D6}" srcOrd="0" destOrd="0" presId="urn:microsoft.com/office/officeart/2005/8/layout/radial1"/>
    <dgm:cxn modelId="{BDDD5A91-41FE-4F0A-97F6-74A09AE15711}" srcId="{84C64A16-131E-48D6-B6CA-265859CABD9A}" destId="{59E5C02D-3873-4874-AF3E-7F455EFE5A5C}" srcOrd="1" destOrd="0" parTransId="{A7079790-CA02-4545-B428-BC723C755C84}" sibTransId="{B75E3BA7-9E4D-46D0-AF78-313782DED5E3}"/>
    <dgm:cxn modelId="{59EFCDEC-D5C6-48EA-80BB-A5560027727F}" type="presOf" srcId="{A7079790-CA02-4545-B428-BC723C755C84}" destId="{52DC74C1-90F7-4DE2-9D41-CBA525C46E3C}" srcOrd="1" destOrd="0" presId="urn:microsoft.com/office/officeart/2005/8/layout/radial1"/>
    <dgm:cxn modelId="{1673B779-E970-4687-8A3C-D9392B9233CA}" type="presOf" srcId="{D71D18A0-C2B0-4EDE-9E5B-59E23C7BB331}" destId="{21320222-99DE-458B-B64C-86D6AD7F0F5B}" srcOrd="0" destOrd="0" presId="urn:microsoft.com/office/officeart/2005/8/layout/radial1"/>
    <dgm:cxn modelId="{9E348C19-842E-4D18-9730-DDFEEAF61ED1}" type="presOf" srcId="{6C8BD54A-85CD-4D56-A70E-D2BE3F874108}" destId="{0B628C6B-3D7A-4A33-A4E8-F61CD2E2F60C}" srcOrd="0" destOrd="0" presId="urn:microsoft.com/office/officeart/2005/8/layout/radial1"/>
    <dgm:cxn modelId="{1C518D35-708D-4B13-B518-CF5383707961}" srcId="{84C64A16-131E-48D6-B6CA-265859CABD9A}" destId="{21F86E3F-64DB-4D66-AF8F-D42062A5EA5E}" srcOrd="3" destOrd="0" parTransId="{6C8BD54A-85CD-4D56-A70E-D2BE3F874108}" sibTransId="{D1934FC9-1BDC-4543-A302-060BF83C26D6}"/>
    <dgm:cxn modelId="{0D782FEE-176A-41F6-93D6-7BF1351ACA85}" type="presOf" srcId="{59E5C02D-3873-4874-AF3E-7F455EFE5A5C}" destId="{A13B9AEA-9658-4D94-967F-237A42AD994A}" srcOrd="0" destOrd="0" presId="urn:microsoft.com/office/officeart/2005/8/layout/radial1"/>
    <dgm:cxn modelId="{E7A676F1-FAFE-4968-84E7-65ED8C3943D3}" type="presOf" srcId="{C9A8CFC6-3AB2-4DF9-A5A3-E3D19156DA5A}" destId="{730C4596-58A9-43C8-92FE-304661761094}" srcOrd="0" destOrd="0" presId="urn:microsoft.com/office/officeart/2005/8/layout/radial1"/>
    <dgm:cxn modelId="{4B1C3FD3-BCB3-42A9-91ED-ED95F906F884}" type="presOf" srcId="{D71D18A0-C2B0-4EDE-9E5B-59E23C7BB331}" destId="{4D3E083E-FD83-4733-BE53-610F8475BA6F}" srcOrd="1" destOrd="0" presId="urn:microsoft.com/office/officeart/2005/8/layout/radial1"/>
    <dgm:cxn modelId="{2840557B-8887-4905-92E6-F28C587BB0DF}" type="presOf" srcId="{6C8BD54A-85CD-4D56-A70E-D2BE3F874108}" destId="{A0514CC5-924D-4A4E-8416-41550F6BC19C}" srcOrd="1" destOrd="0" presId="urn:microsoft.com/office/officeart/2005/8/layout/radial1"/>
    <dgm:cxn modelId="{F031DAAD-C097-4A3C-BB4F-8DDB883F3C78}" srcId="{84C64A16-131E-48D6-B6CA-265859CABD9A}" destId="{2CCA768A-F1FA-4000-800B-1CA0672E30EE}" srcOrd="2" destOrd="0" parTransId="{D71D18A0-C2B0-4EDE-9E5B-59E23C7BB331}" sibTransId="{0E33014E-F488-49B1-9EB4-1B71AB0DCDAE}"/>
    <dgm:cxn modelId="{66199D9A-FDF1-4481-8EB8-9710A5A40017}" type="presOf" srcId="{E12833B6-DE03-4AB2-A6A1-DA22AC256C67}" destId="{22001826-7A52-4DA9-AF8A-54C7B8FB1A86}" srcOrd="1" destOrd="0" presId="urn:microsoft.com/office/officeart/2005/8/layout/radial1"/>
    <dgm:cxn modelId="{1823A648-0A12-460F-B269-AFD21C397E37}" type="presOf" srcId="{C9A8CFC6-3AB2-4DF9-A5A3-E3D19156DA5A}" destId="{C2D7C433-5134-4394-922E-E9DBEB114057}" srcOrd="1" destOrd="0" presId="urn:microsoft.com/office/officeart/2005/8/layout/radial1"/>
    <dgm:cxn modelId="{89852ABF-CD9C-43C8-A996-DFF66FEF59B1}" type="presOf" srcId="{84C64A16-131E-48D6-B6CA-265859CABD9A}" destId="{75B2A92C-11EE-44FA-BFFE-24880CEF5FD3}" srcOrd="0" destOrd="0" presId="urn:microsoft.com/office/officeart/2005/8/layout/radial1"/>
    <dgm:cxn modelId="{64C2E596-8315-4DB8-8733-8471635378DC}" type="presOf" srcId="{EA07FA90-E2B0-47DC-AC47-2E921000E7C9}" destId="{62363A89-25C5-43BF-9E71-86E79831963C}" srcOrd="0" destOrd="0" presId="urn:microsoft.com/office/officeart/2005/8/layout/radial1"/>
    <dgm:cxn modelId="{3B4A0A5D-63B3-4F08-85D0-F987C4BDD72A}" type="presOf" srcId="{2CCA768A-F1FA-4000-800B-1CA0672E30EE}" destId="{F1018ED5-01A0-4705-9812-AF2B1583F548}" srcOrd="0" destOrd="0" presId="urn:microsoft.com/office/officeart/2005/8/layout/radial1"/>
    <dgm:cxn modelId="{0A5D8C8D-53A0-4C5A-A4C1-CA6B1F9589EC}" type="presOf" srcId="{A7079790-CA02-4545-B428-BC723C755C84}" destId="{5572B9AA-9A77-466D-A5C6-AD202324E485}" srcOrd="0" destOrd="0" presId="urn:microsoft.com/office/officeart/2005/8/layout/radial1"/>
    <dgm:cxn modelId="{4B35B729-7F7A-4FC2-9C90-FAE83FE49F66}" type="presOf" srcId="{21F86E3F-64DB-4D66-AF8F-D42062A5EA5E}" destId="{34C34326-D820-46E4-89B9-D430B403ACE4}" srcOrd="0" destOrd="0" presId="urn:microsoft.com/office/officeart/2005/8/layout/radial1"/>
    <dgm:cxn modelId="{C905E658-E46D-4715-8852-AF09BCE87C2C}" srcId="{84C64A16-131E-48D6-B6CA-265859CABD9A}" destId="{EA07FA90-E2B0-47DC-AC47-2E921000E7C9}" srcOrd="0" destOrd="0" parTransId="{E12833B6-DE03-4AB2-A6A1-DA22AC256C67}" sibTransId="{7AE7A572-6476-48A6-B8D3-FE8B14656C5A}"/>
    <dgm:cxn modelId="{673F5B05-BA0D-470D-8658-1D9C1563F78C}" srcId="{06FF0911-F87E-456E-A3D8-1C4098250567}" destId="{84C64A16-131E-48D6-B6CA-265859CABD9A}" srcOrd="0" destOrd="0" parTransId="{F2F5D9AD-73A1-4020-BD7D-8D722C57D7F5}" sibTransId="{F059EAF9-E85C-4912-91F3-9071BF813431}"/>
    <dgm:cxn modelId="{92E6C186-503C-46CD-8B97-7EF64D96E1A1}" type="presParOf" srcId="{3E1EBFBF-0C15-46AE-9F49-021EF3C8B68B}" destId="{75B2A92C-11EE-44FA-BFFE-24880CEF5FD3}" srcOrd="0" destOrd="0" presId="urn:microsoft.com/office/officeart/2005/8/layout/radial1"/>
    <dgm:cxn modelId="{6D1E759A-0EF7-4A71-9913-71A2B51B1488}" type="presParOf" srcId="{3E1EBFBF-0C15-46AE-9F49-021EF3C8B68B}" destId="{1FEF51F6-5AE3-4764-A605-998BFFAB9776}" srcOrd="1" destOrd="0" presId="urn:microsoft.com/office/officeart/2005/8/layout/radial1"/>
    <dgm:cxn modelId="{47C3A82F-527F-4AA2-B81D-4B1D447053F0}" type="presParOf" srcId="{1FEF51F6-5AE3-4764-A605-998BFFAB9776}" destId="{22001826-7A52-4DA9-AF8A-54C7B8FB1A86}" srcOrd="0" destOrd="0" presId="urn:microsoft.com/office/officeart/2005/8/layout/radial1"/>
    <dgm:cxn modelId="{453E06B7-7E65-4AE8-8C35-EAB790A3DFF2}" type="presParOf" srcId="{3E1EBFBF-0C15-46AE-9F49-021EF3C8B68B}" destId="{62363A89-25C5-43BF-9E71-86E79831963C}" srcOrd="2" destOrd="0" presId="urn:microsoft.com/office/officeart/2005/8/layout/radial1"/>
    <dgm:cxn modelId="{F249ED1B-A3A4-419E-AB4D-A1983139BAA1}" type="presParOf" srcId="{3E1EBFBF-0C15-46AE-9F49-021EF3C8B68B}" destId="{5572B9AA-9A77-466D-A5C6-AD202324E485}" srcOrd="3" destOrd="0" presId="urn:microsoft.com/office/officeart/2005/8/layout/radial1"/>
    <dgm:cxn modelId="{B7A3D5FC-462E-4569-AB4E-F8FC4691863C}" type="presParOf" srcId="{5572B9AA-9A77-466D-A5C6-AD202324E485}" destId="{52DC74C1-90F7-4DE2-9D41-CBA525C46E3C}" srcOrd="0" destOrd="0" presId="urn:microsoft.com/office/officeart/2005/8/layout/radial1"/>
    <dgm:cxn modelId="{A7AD4190-1737-4989-989E-FB23BF5BBF01}" type="presParOf" srcId="{3E1EBFBF-0C15-46AE-9F49-021EF3C8B68B}" destId="{A13B9AEA-9658-4D94-967F-237A42AD994A}" srcOrd="4" destOrd="0" presId="urn:microsoft.com/office/officeart/2005/8/layout/radial1"/>
    <dgm:cxn modelId="{6A0B3CCA-1D0C-43FE-8F5A-C6B1C890AA25}" type="presParOf" srcId="{3E1EBFBF-0C15-46AE-9F49-021EF3C8B68B}" destId="{21320222-99DE-458B-B64C-86D6AD7F0F5B}" srcOrd="5" destOrd="0" presId="urn:microsoft.com/office/officeart/2005/8/layout/radial1"/>
    <dgm:cxn modelId="{FDF36CF9-3E69-47E4-A3BF-183D0B059179}" type="presParOf" srcId="{21320222-99DE-458B-B64C-86D6AD7F0F5B}" destId="{4D3E083E-FD83-4733-BE53-610F8475BA6F}" srcOrd="0" destOrd="0" presId="urn:microsoft.com/office/officeart/2005/8/layout/radial1"/>
    <dgm:cxn modelId="{69361822-2958-425F-91ED-EAACCB1FC34F}" type="presParOf" srcId="{3E1EBFBF-0C15-46AE-9F49-021EF3C8B68B}" destId="{F1018ED5-01A0-4705-9812-AF2B1583F548}" srcOrd="6" destOrd="0" presId="urn:microsoft.com/office/officeart/2005/8/layout/radial1"/>
    <dgm:cxn modelId="{3AC9BE61-D925-4856-93B1-F87709AE7869}" type="presParOf" srcId="{3E1EBFBF-0C15-46AE-9F49-021EF3C8B68B}" destId="{0B628C6B-3D7A-4A33-A4E8-F61CD2E2F60C}" srcOrd="7" destOrd="0" presId="urn:microsoft.com/office/officeart/2005/8/layout/radial1"/>
    <dgm:cxn modelId="{4894F5D7-4E43-4E44-8C69-87D59C1E0321}" type="presParOf" srcId="{0B628C6B-3D7A-4A33-A4E8-F61CD2E2F60C}" destId="{A0514CC5-924D-4A4E-8416-41550F6BC19C}" srcOrd="0" destOrd="0" presId="urn:microsoft.com/office/officeart/2005/8/layout/radial1"/>
    <dgm:cxn modelId="{F0F3A1F7-5A39-4CE2-9335-4493CD370D4B}" type="presParOf" srcId="{3E1EBFBF-0C15-46AE-9F49-021EF3C8B68B}" destId="{34C34326-D820-46E4-89B9-D430B403ACE4}" srcOrd="8" destOrd="0" presId="urn:microsoft.com/office/officeart/2005/8/layout/radial1"/>
    <dgm:cxn modelId="{83B88C67-9672-413F-BD72-BA55749489B6}" type="presParOf" srcId="{3E1EBFBF-0C15-46AE-9F49-021EF3C8B68B}" destId="{730C4596-58A9-43C8-92FE-304661761094}" srcOrd="9" destOrd="0" presId="urn:microsoft.com/office/officeart/2005/8/layout/radial1"/>
    <dgm:cxn modelId="{1DB7C4F3-4E20-4B65-A364-68A2B7D4BBD2}" type="presParOf" srcId="{730C4596-58A9-43C8-92FE-304661761094}" destId="{C2D7C433-5134-4394-922E-E9DBEB114057}" srcOrd="0" destOrd="0" presId="urn:microsoft.com/office/officeart/2005/8/layout/radial1"/>
    <dgm:cxn modelId="{592538E8-E67C-400D-A9FC-C696584394DE}" type="presParOf" srcId="{3E1EBFBF-0C15-46AE-9F49-021EF3C8B68B}" destId="{31D2AF08-4A76-40D8-91FE-D0ECE984D2D6}"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1D84E72-E38B-4D92-AA1C-A3F05B35627F}" type="doc">
      <dgm:prSet loTypeId="urn:microsoft.com/office/officeart/2005/8/layout/vList3#1" loCatId="list" qsTypeId="urn:microsoft.com/office/officeart/2005/8/quickstyle/simple3" qsCatId="simple" csTypeId="urn:microsoft.com/office/officeart/2005/8/colors/colorful4" csCatId="colorful" phldr="1"/>
      <dgm:spPr/>
    </dgm:pt>
    <dgm:pt modelId="{0DA88602-F119-4F24-A8B2-FD87EF7F7C74}">
      <dgm:prSet phldrT="[文字]" custT="1"/>
      <dgm:spPr/>
      <dgm:t>
        <a:bodyPr/>
        <a:lstStyle/>
        <a:p>
          <a:r>
            <a:rPr lang="zh-TW" altLang="en-US" sz="2800" b="1" dirty="0">
              <a:latin typeface="標楷體" pitchFamily="65" charset="-120"/>
              <a:ea typeface="標楷體" pitchFamily="65" charset="-120"/>
            </a:rPr>
            <a:t>根據觀察焦點提供客觀事實記錄 </a:t>
          </a:r>
          <a:endParaRPr lang="zh-TW" altLang="en-US" sz="2800" dirty="0"/>
        </a:p>
      </dgm:t>
    </dgm:pt>
    <dgm:pt modelId="{10C29E1A-3C24-4730-9A37-7AA485DD18F6}" type="parTrans" cxnId="{B380EBBF-289C-4B7B-84F5-FEB7FC20A76B}">
      <dgm:prSet/>
      <dgm:spPr/>
      <dgm:t>
        <a:bodyPr/>
        <a:lstStyle/>
        <a:p>
          <a:endParaRPr lang="zh-TW" altLang="en-US" sz="3200"/>
        </a:p>
      </dgm:t>
    </dgm:pt>
    <dgm:pt modelId="{66208364-8B4F-412D-8537-6748662770F3}" type="sibTrans" cxnId="{B380EBBF-289C-4B7B-84F5-FEB7FC20A76B}">
      <dgm:prSet/>
      <dgm:spPr/>
      <dgm:t>
        <a:bodyPr/>
        <a:lstStyle/>
        <a:p>
          <a:endParaRPr lang="zh-TW" altLang="en-US" sz="3200"/>
        </a:p>
      </dgm:t>
    </dgm:pt>
    <dgm:pt modelId="{8ABDD1EE-E706-4F81-8611-EB0305C3E4CB}">
      <dgm:prSet phldrT="[文字]" custT="1"/>
      <dgm:spPr/>
      <dgm:t>
        <a:bodyPr/>
        <a:lstStyle/>
        <a:p>
          <a:r>
            <a:rPr lang="zh-TW" altLang="en-US" sz="3200" b="1" dirty="0">
              <a:latin typeface="標楷體" pitchFamily="65" charset="-120"/>
              <a:ea typeface="標楷體" pitchFamily="65" charset="-120"/>
            </a:rPr>
            <a:t>教學反思及未來教學的啟發</a:t>
          </a:r>
        </a:p>
      </dgm:t>
    </dgm:pt>
    <dgm:pt modelId="{9F87D44C-DA57-4ECC-AE55-3FDC20038201}" type="parTrans" cxnId="{01DE8ACB-BFD1-452F-835D-AE420364200E}">
      <dgm:prSet/>
      <dgm:spPr/>
      <dgm:t>
        <a:bodyPr/>
        <a:lstStyle/>
        <a:p>
          <a:endParaRPr lang="zh-TW" altLang="en-US" sz="3200"/>
        </a:p>
      </dgm:t>
    </dgm:pt>
    <dgm:pt modelId="{E7719851-79D5-4BD3-9909-EFE0FABB4B09}" type="sibTrans" cxnId="{01DE8ACB-BFD1-452F-835D-AE420364200E}">
      <dgm:prSet/>
      <dgm:spPr/>
      <dgm:t>
        <a:bodyPr/>
        <a:lstStyle/>
        <a:p>
          <a:endParaRPr lang="zh-TW" altLang="en-US" sz="3200"/>
        </a:p>
      </dgm:t>
    </dgm:pt>
    <dgm:pt modelId="{D78D6BDF-E499-4855-BD9C-D2E361EB5045}">
      <dgm:prSet phldrT="[文字]" custT="1"/>
      <dgm:spPr/>
      <dgm:t>
        <a:bodyPr/>
        <a:lstStyle/>
        <a:p>
          <a:r>
            <a:rPr lang="zh-TW" altLang="en-US" sz="3200" b="1" dirty="0">
              <a:latin typeface="標楷體" pitchFamily="65" charset="-120"/>
              <a:ea typeface="標楷體" pitchFamily="65" charset="-120"/>
            </a:rPr>
            <a:t>擬定教學行動或策略</a:t>
          </a:r>
        </a:p>
      </dgm:t>
    </dgm:pt>
    <dgm:pt modelId="{716D7514-15CE-44FF-968A-50CF2F54BC64}" type="parTrans" cxnId="{E511C448-F116-4171-8EA6-6D0999CD0302}">
      <dgm:prSet/>
      <dgm:spPr/>
      <dgm:t>
        <a:bodyPr/>
        <a:lstStyle/>
        <a:p>
          <a:endParaRPr lang="zh-TW" altLang="en-US" sz="3200"/>
        </a:p>
      </dgm:t>
    </dgm:pt>
    <dgm:pt modelId="{68E74AA9-F73A-4D88-9210-92EFCDFD95EC}" type="sibTrans" cxnId="{E511C448-F116-4171-8EA6-6D0999CD0302}">
      <dgm:prSet/>
      <dgm:spPr/>
      <dgm:t>
        <a:bodyPr/>
        <a:lstStyle/>
        <a:p>
          <a:endParaRPr lang="zh-TW" altLang="en-US" sz="3200"/>
        </a:p>
      </dgm:t>
    </dgm:pt>
    <dgm:pt modelId="{454AA634-5C1A-4986-A990-20FF60D75E3C}">
      <dgm:prSet phldrT="[文字]" custT="1"/>
      <dgm:spPr/>
      <dgm:t>
        <a:bodyPr/>
        <a:lstStyle/>
        <a:p>
          <a:r>
            <a:rPr lang="zh-TW" altLang="en-US" sz="3200" b="1" dirty="0">
              <a:latin typeface="標楷體" pitchFamily="65" charset="-120"/>
              <a:ea typeface="標楷體" pitchFamily="65" charset="-120"/>
            </a:rPr>
            <a:t>根據客觀紀錄檢視關聯性</a:t>
          </a:r>
          <a:endParaRPr lang="zh-TW" altLang="en-US" sz="3200" dirty="0"/>
        </a:p>
      </dgm:t>
    </dgm:pt>
    <dgm:pt modelId="{C1347122-6FA1-4D08-A44B-3737C813662E}" type="parTrans" cxnId="{F2A8B186-C99F-4DCD-9989-EC08C955681A}">
      <dgm:prSet/>
      <dgm:spPr/>
      <dgm:t>
        <a:bodyPr/>
        <a:lstStyle/>
        <a:p>
          <a:endParaRPr lang="zh-TW" altLang="en-US" sz="3200"/>
        </a:p>
      </dgm:t>
    </dgm:pt>
    <dgm:pt modelId="{495967CB-9345-4191-99BB-55A1FD65108B}" type="sibTrans" cxnId="{F2A8B186-C99F-4DCD-9989-EC08C955681A}">
      <dgm:prSet/>
      <dgm:spPr/>
      <dgm:t>
        <a:bodyPr/>
        <a:lstStyle/>
        <a:p>
          <a:endParaRPr lang="zh-TW" altLang="en-US" sz="3200"/>
        </a:p>
      </dgm:t>
    </dgm:pt>
    <dgm:pt modelId="{1D006C66-3C51-49E2-986D-318CBA910D41}" type="pres">
      <dgm:prSet presAssocID="{51D84E72-E38B-4D92-AA1C-A3F05B35627F}" presName="linearFlow" presStyleCnt="0">
        <dgm:presLayoutVars>
          <dgm:dir/>
          <dgm:resizeHandles val="exact"/>
        </dgm:presLayoutVars>
      </dgm:prSet>
      <dgm:spPr/>
    </dgm:pt>
    <dgm:pt modelId="{1BCEE2A6-F90E-48DD-9459-B590840A64FE}" type="pres">
      <dgm:prSet presAssocID="{0DA88602-F119-4F24-A8B2-FD87EF7F7C74}" presName="composite" presStyleCnt="0"/>
      <dgm:spPr/>
    </dgm:pt>
    <dgm:pt modelId="{4BF3DBA0-6161-4A0D-ADE4-B812BA070961}" type="pres">
      <dgm:prSet presAssocID="{0DA88602-F119-4F24-A8B2-FD87EF7F7C74}" presName="imgShp" presStyleLbl="fgImgPlace1" presStyleIdx="0" presStyleCnt="4"/>
      <dgm:spPr/>
    </dgm:pt>
    <dgm:pt modelId="{6AA81AC6-4F6F-4FA2-8B86-20C40654D5BA}" type="pres">
      <dgm:prSet presAssocID="{0DA88602-F119-4F24-A8B2-FD87EF7F7C74}" presName="txShp" presStyleLbl="node1" presStyleIdx="0" presStyleCnt="4" custScaleX="126352" custLinFactNeighborX="1762">
        <dgm:presLayoutVars>
          <dgm:bulletEnabled val="1"/>
        </dgm:presLayoutVars>
      </dgm:prSet>
      <dgm:spPr/>
      <dgm:t>
        <a:bodyPr/>
        <a:lstStyle/>
        <a:p>
          <a:endParaRPr lang="zh-TW" altLang="en-US"/>
        </a:p>
      </dgm:t>
    </dgm:pt>
    <dgm:pt modelId="{0DC11282-7C71-4FE3-A977-7C47ED4DC161}" type="pres">
      <dgm:prSet presAssocID="{66208364-8B4F-412D-8537-6748662770F3}" presName="spacing" presStyleCnt="0"/>
      <dgm:spPr/>
    </dgm:pt>
    <dgm:pt modelId="{DBEA1196-3642-4606-82CD-94184868B81A}" type="pres">
      <dgm:prSet presAssocID="{454AA634-5C1A-4986-A990-20FF60D75E3C}" presName="composite" presStyleCnt="0"/>
      <dgm:spPr/>
    </dgm:pt>
    <dgm:pt modelId="{1A2820C4-4A12-4537-9404-55510B27767B}" type="pres">
      <dgm:prSet presAssocID="{454AA634-5C1A-4986-A990-20FF60D75E3C}" presName="imgShp" presStyleLbl="fgImgPlace1" presStyleIdx="1" presStyleCnt="4"/>
      <dgm:spPr/>
    </dgm:pt>
    <dgm:pt modelId="{19366F65-2D21-4196-9A81-96B029234613}" type="pres">
      <dgm:prSet presAssocID="{454AA634-5C1A-4986-A990-20FF60D75E3C}" presName="txShp" presStyleLbl="node1" presStyleIdx="1" presStyleCnt="4" custScaleX="126352" custLinFactNeighborX="1762">
        <dgm:presLayoutVars>
          <dgm:bulletEnabled val="1"/>
        </dgm:presLayoutVars>
      </dgm:prSet>
      <dgm:spPr/>
      <dgm:t>
        <a:bodyPr/>
        <a:lstStyle/>
        <a:p>
          <a:endParaRPr lang="zh-TW" altLang="en-US"/>
        </a:p>
      </dgm:t>
    </dgm:pt>
    <dgm:pt modelId="{2E9F3675-3EE7-4CB7-9374-B96A619160F5}" type="pres">
      <dgm:prSet presAssocID="{495967CB-9345-4191-99BB-55A1FD65108B}" presName="spacing" presStyleCnt="0"/>
      <dgm:spPr/>
    </dgm:pt>
    <dgm:pt modelId="{800525FE-F3FE-44FF-AFE2-1A27DA066B5B}" type="pres">
      <dgm:prSet presAssocID="{8ABDD1EE-E706-4F81-8611-EB0305C3E4CB}" presName="composite" presStyleCnt="0"/>
      <dgm:spPr/>
    </dgm:pt>
    <dgm:pt modelId="{AF717E6E-6B1F-4032-994E-EBA6F72DA5B8}" type="pres">
      <dgm:prSet presAssocID="{8ABDD1EE-E706-4F81-8611-EB0305C3E4CB}" presName="imgShp" presStyleLbl="fgImgPlace1" presStyleIdx="2" presStyleCnt="4"/>
      <dgm:spPr/>
    </dgm:pt>
    <dgm:pt modelId="{19FAC70A-C878-4B8E-8F97-55E8917CDD11}" type="pres">
      <dgm:prSet presAssocID="{8ABDD1EE-E706-4F81-8611-EB0305C3E4CB}" presName="txShp" presStyleLbl="node1" presStyleIdx="2" presStyleCnt="4" custScaleX="126352" custLinFactNeighborX="1763" custLinFactNeighborY="-1552">
        <dgm:presLayoutVars>
          <dgm:bulletEnabled val="1"/>
        </dgm:presLayoutVars>
      </dgm:prSet>
      <dgm:spPr/>
      <dgm:t>
        <a:bodyPr/>
        <a:lstStyle/>
        <a:p>
          <a:endParaRPr lang="zh-TW" altLang="en-US"/>
        </a:p>
      </dgm:t>
    </dgm:pt>
    <dgm:pt modelId="{663BD768-9B88-4A0D-A9EE-91C8BE5EFB02}" type="pres">
      <dgm:prSet presAssocID="{E7719851-79D5-4BD3-9909-EFE0FABB4B09}" presName="spacing" presStyleCnt="0"/>
      <dgm:spPr/>
    </dgm:pt>
    <dgm:pt modelId="{E2034A11-57BF-4CF6-8D41-75DE449B5EC5}" type="pres">
      <dgm:prSet presAssocID="{D78D6BDF-E499-4855-BD9C-D2E361EB5045}" presName="composite" presStyleCnt="0"/>
      <dgm:spPr/>
    </dgm:pt>
    <dgm:pt modelId="{D02ADF77-B981-4FF2-8B8E-78746B1760DA}" type="pres">
      <dgm:prSet presAssocID="{D78D6BDF-E499-4855-BD9C-D2E361EB5045}" presName="imgShp" presStyleLbl="fgImgPlace1" presStyleIdx="3" presStyleCnt="4"/>
      <dgm:spPr/>
    </dgm:pt>
    <dgm:pt modelId="{C9A1295F-F71F-4A9B-A84D-735CDA0C2909}" type="pres">
      <dgm:prSet presAssocID="{D78D6BDF-E499-4855-BD9C-D2E361EB5045}" presName="txShp" presStyleLbl="node1" presStyleIdx="3" presStyleCnt="4" custScaleX="126352" custLinFactNeighborX="1762">
        <dgm:presLayoutVars>
          <dgm:bulletEnabled val="1"/>
        </dgm:presLayoutVars>
      </dgm:prSet>
      <dgm:spPr/>
      <dgm:t>
        <a:bodyPr/>
        <a:lstStyle/>
        <a:p>
          <a:endParaRPr lang="zh-TW" altLang="en-US"/>
        </a:p>
      </dgm:t>
    </dgm:pt>
  </dgm:ptLst>
  <dgm:cxnLst>
    <dgm:cxn modelId="{F0FC601D-A41E-45D3-B89E-EF931B0BC1E9}" type="presOf" srcId="{0DA88602-F119-4F24-A8B2-FD87EF7F7C74}" destId="{6AA81AC6-4F6F-4FA2-8B86-20C40654D5BA}" srcOrd="0" destOrd="0" presId="urn:microsoft.com/office/officeart/2005/8/layout/vList3#1"/>
    <dgm:cxn modelId="{2884507D-4F60-45BF-AA98-88C72E1CE602}" type="presOf" srcId="{51D84E72-E38B-4D92-AA1C-A3F05B35627F}" destId="{1D006C66-3C51-49E2-986D-318CBA910D41}" srcOrd="0" destOrd="0" presId="urn:microsoft.com/office/officeart/2005/8/layout/vList3#1"/>
    <dgm:cxn modelId="{07FC572C-2460-4686-8FC7-9CDA6EB6321E}" type="presOf" srcId="{454AA634-5C1A-4986-A990-20FF60D75E3C}" destId="{19366F65-2D21-4196-9A81-96B029234613}" srcOrd="0" destOrd="0" presId="urn:microsoft.com/office/officeart/2005/8/layout/vList3#1"/>
    <dgm:cxn modelId="{B380EBBF-289C-4B7B-84F5-FEB7FC20A76B}" srcId="{51D84E72-E38B-4D92-AA1C-A3F05B35627F}" destId="{0DA88602-F119-4F24-A8B2-FD87EF7F7C74}" srcOrd="0" destOrd="0" parTransId="{10C29E1A-3C24-4730-9A37-7AA485DD18F6}" sibTransId="{66208364-8B4F-412D-8537-6748662770F3}"/>
    <dgm:cxn modelId="{F2A8B186-C99F-4DCD-9989-EC08C955681A}" srcId="{51D84E72-E38B-4D92-AA1C-A3F05B35627F}" destId="{454AA634-5C1A-4986-A990-20FF60D75E3C}" srcOrd="1" destOrd="0" parTransId="{C1347122-6FA1-4D08-A44B-3737C813662E}" sibTransId="{495967CB-9345-4191-99BB-55A1FD65108B}"/>
    <dgm:cxn modelId="{E511C448-F116-4171-8EA6-6D0999CD0302}" srcId="{51D84E72-E38B-4D92-AA1C-A3F05B35627F}" destId="{D78D6BDF-E499-4855-BD9C-D2E361EB5045}" srcOrd="3" destOrd="0" parTransId="{716D7514-15CE-44FF-968A-50CF2F54BC64}" sibTransId="{68E74AA9-F73A-4D88-9210-92EFCDFD95EC}"/>
    <dgm:cxn modelId="{B857FC6A-DAA8-402D-AC76-F9D7BBC7E329}" type="presOf" srcId="{8ABDD1EE-E706-4F81-8611-EB0305C3E4CB}" destId="{19FAC70A-C878-4B8E-8F97-55E8917CDD11}" srcOrd="0" destOrd="0" presId="urn:microsoft.com/office/officeart/2005/8/layout/vList3#1"/>
    <dgm:cxn modelId="{01DE8ACB-BFD1-452F-835D-AE420364200E}" srcId="{51D84E72-E38B-4D92-AA1C-A3F05B35627F}" destId="{8ABDD1EE-E706-4F81-8611-EB0305C3E4CB}" srcOrd="2" destOrd="0" parTransId="{9F87D44C-DA57-4ECC-AE55-3FDC20038201}" sibTransId="{E7719851-79D5-4BD3-9909-EFE0FABB4B09}"/>
    <dgm:cxn modelId="{7B8CDC84-46FA-45D2-96FE-A001C8F7685C}" type="presOf" srcId="{D78D6BDF-E499-4855-BD9C-D2E361EB5045}" destId="{C9A1295F-F71F-4A9B-A84D-735CDA0C2909}" srcOrd="0" destOrd="0" presId="urn:microsoft.com/office/officeart/2005/8/layout/vList3#1"/>
    <dgm:cxn modelId="{EE481412-348A-4DDC-BCB5-82FF71B79719}" type="presParOf" srcId="{1D006C66-3C51-49E2-986D-318CBA910D41}" destId="{1BCEE2A6-F90E-48DD-9459-B590840A64FE}" srcOrd="0" destOrd="0" presId="urn:microsoft.com/office/officeart/2005/8/layout/vList3#1"/>
    <dgm:cxn modelId="{9FB2E22C-A5E9-43EE-952F-DE99E548A704}" type="presParOf" srcId="{1BCEE2A6-F90E-48DD-9459-B590840A64FE}" destId="{4BF3DBA0-6161-4A0D-ADE4-B812BA070961}" srcOrd="0" destOrd="0" presId="urn:microsoft.com/office/officeart/2005/8/layout/vList3#1"/>
    <dgm:cxn modelId="{AE57D871-2D5B-4DCA-BE48-D059FB1F3887}" type="presParOf" srcId="{1BCEE2A6-F90E-48DD-9459-B590840A64FE}" destId="{6AA81AC6-4F6F-4FA2-8B86-20C40654D5BA}" srcOrd="1" destOrd="0" presId="urn:microsoft.com/office/officeart/2005/8/layout/vList3#1"/>
    <dgm:cxn modelId="{6116D558-6C69-412D-8695-703309896908}" type="presParOf" srcId="{1D006C66-3C51-49E2-986D-318CBA910D41}" destId="{0DC11282-7C71-4FE3-A977-7C47ED4DC161}" srcOrd="1" destOrd="0" presId="urn:microsoft.com/office/officeart/2005/8/layout/vList3#1"/>
    <dgm:cxn modelId="{B43AEE5E-493C-454E-8985-A65B4BA849FD}" type="presParOf" srcId="{1D006C66-3C51-49E2-986D-318CBA910D41}" destId="{DBEA1196-3642-4606-82CD-94184868B81A}" srcOrd="2" destOrd="0" presId="urn:microsoft.com/office/officeart/2005/8/layout/vList3#1"/>
    <dgm:cxn modelId="{05C74FAC-1C01-41EF-8DDD-DA60286FFF33}" type="presParOf" srcId="{DBEA1196-3642-4606-82CD-94184868B81A}" destId="{1A2820C4-4A12-4537-9404-55510B27767B}" srcOrd="0" destOrd="0" presId="urn:microsoft.com/office/officeart/2005/8/layout/vList3#1"/>
    <dgm:cxn modelId="{EB67AD17-F23B-4980-8897-E80619208197}" type="presParOf" srcId="{DBEA1196-3642-4606-82CD-94184868B81A}" destId="{19366F65-2D21-4196-9A81-96B029234613}" srcOrd="1" destOrd="0" presId="urn:microsoft.com/office/officeart/2005/8/layout/vList3#1"/>
    <dgm:cxn modelId="{0D03DA10-7C2D-4B72-9181-FC4007ECCA45}" type="presParOf" srcId="{1D006C66-3C51-49E2-986D-318CBA910D41}" destId="{2E9F3675-3EE7-4CB7-9374-B96A619160F5}" srcOrd="3" destOrd="0" presId="urn:microsoft.com/office/officeart/2005/8/layout/vList3#1"/>
    <dgm:cxn modelId="{C91D7616-2536-48CA-A8F8-BFEEBA12C46B}" type="presParOf" srcId="{1D006C66-3C51-49E2-986D-318CBA910D41}" destId="{800525FE-F3FE-44FF-AFE2-1A27DA066B5B}" srcOrd="4" destOrd="0" presId="urn:microsoft.com/office/officeart/2005/8/layout/vList3#1"/>
    <dgm:cxn modelId="{E1DB4EBB-CCE4-427D-8254-6152EEB53014}" type="presParOf" srcId="{800525FE-F3FE-44FF-AFE2-1A27DA066B5B}" destId="{AF717E6E-6B1F-4032-994E-EBA6F72DA5B8}" srcOrd="0" destOrd="0" presId="urn:microsoft.com/office/officeart/2005/8/layout/vList3#1"/>
    <dgm:cxn modelId="{DD7C95E2-E8E7-40C3-842E-5950A38636A5}" type="presParOf" srcId="{800525FE-F3FE-44FF-AFE2-1A27DA066B5B}" destId="{19FAC70A-C878-4B8E-8F97-55E8917CDD11}" srcOrd="1" destOrd="0" presId="urn:microsoft.com/office/officeart/2005/8/layout/vList3#1"/>
    <dgm:cxn modelId="{997658F2-B4E4-4423-A54D-0FDCBC83B24A}" type="presParOf" srcId="{1D006C66-3C51-49E2-986D-318CBA910D41}" destId="{663BD768-9B88-4A0D-A9EE-91C8BE5EFB02}" srcOrd="5" destOrd="0" presId="urn:microsoft.com/office/officeart/2005/8/layout/vList3#1"/>
    <dgm:cxn modelId="{95A34527-CCEF-4EDB-BB55-E8C2C231C07F}" type="presParOf" srcId="{1D006C66-3C51-49E2-986D-318CBA910D41}" destId="{E2034A11-57BF-4CF6-8D41-75DE449B5EC5}" srcOrd="6" destOrd="0" presId="urn:microsoft.com/office/officeart/2005/8/layout/vList3#1"/>
    <dgm:cxn modelId="{F8B3976D-0BD8-4E1A-A903-0DB2B97E19D7}" type="presParOf" srcId="{E2034A11-57BF-4CF6-8D41-75DE449B5EC5}" destId="{D02ADF77-B981-4FF2-8B8E-78746B1760DA}" srcOrd="0" destOrd="0" presId="urn:microsoft.com/office/officeart/2005/8/layout/vList3#1"/>
    <dgm:cxn modelId="{429B0FF0-E322-4E1E-925B-DB94F51B1CAC}" type="presParOf" srcId="{E2034A11-57BF-4CF6-8D41-75DE449B5EC5}" destId="{C9A1295F-F71F-4A9B-A84D-735CDA0C2909}" srcOrd="1" destOrd="0" presId="urn:microsoft.com/office/officeart/2005/8/layout/vList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41DF3B-B17C-407A-A7E3-5ABC4EF100DA}" type="doc">
      <dgm:prSet loTypeId="urn:microsoft.com/office/officeart/2005/8/layout/chevron2" loCatId="process" qsTypeId="urn:microsoft.com/office/officeart/2005/8/quickstyle/simple3" qsCatId="simple" csTypeId="urn:microsoft.com/office/officeart/2005/8/colors/colorful4" csCatId="colorful" phldr="1"/>
      <dgm:spPr/>
      <dgm:t>
        <a:bodyPr/>
        <a:lstStyle/>
        <a:p>
          <a:endParaRPr lang="zh-TW" altLang="en-US"/>
        </a:p>
      </dgm:t>
    </dgm:pt>
    <dgm:pt modelId="{A06B5B1C-380E-4D5D-A340-DD6045008972}">
      <dgm:prSet phldrT="[文字]" custT="1"/>
      <dgm:spPr/>
      <dgm:t>
        <a:bodyPr anchor="t"/>
        <a:lstStyle/>
        <a:p>
          <a:pPr>
            <a:spcAft>
              <a:spcPts val="0"/>
            </a:spcAft>
          </a:pPr>
          <a:r>
            <a:rPr lang="zh-TW" altLang="en-US" sz="2300" b="1" dirty="0">
              <a:latin typeface="標楷體" pitchFamily="65" charset="-120"/>
              <a:ea typeface="標楷體" pitchFamily="65" charset="-120"/>
              <a:cs typeface="Adobe Devanagari" pitchFamily="18" charset="0"/>
            </a:rPr>
            <a:t>觀察前</a:t>
          </a:r>
          <a:endParaRPr lang="en-US" altLang="zh-TW" sz="2300" b="1" dirty="0">
            <a:latin typeface="標楷體" pitchFamily="65" charset="-120"/>
            <a:ea typeface="標楷體" pitchFamily="65" charset="-120"/>
            <a:cs typeface="Adobe Devanagari" pitchFamily="18" charset="0"/>
          </a:endParaRPr>
        </a:p>
        <a:p>
          <a:pPr>
            <a:spcAft>
              <a:spcPts val="0"/>
            </a:spcAft>
          </a:pPr>
          <a:r>
            <a:rPr lang="zh-TW" altLang="en-US" sz="2300" b="1" dirty="0">
              <a:latin typeface="標楷體" pitchFamily="65" charset="-120"/>
              <a:ea typeface="標楷體" pitchFamily="65" charset="-120"/>
              <a:cs typeface="Adobe Devanagari" pitchFamily="18" charset="0"/>
            </a:rPr>
            <a:t>會談</a:t>
          </a:r>
        </a:p>
      </dgm:t>
    </dgm:pt>
    <dgm:pt modelId="{ADCE0AA1-5148-4BA7-8EFF-E39F01560FA8}" type="parTrans" cxnId="{CCE98FEC-06EE-41AB-B5C4-86DE2604BA4F}">
      <dgm:prSet/>
      <dgm:spPr/>
      <dgm:t>
        <a:bodyPr/>
        <a:lstStyle/>
        <a:p>
          <a:endParaRPr lang="zh-TW" altLang="en-US" sz="2300">
            <a:latin typeface="標楷體" pitchFamily="65" charset="-120"/>
            <a:ea typeface="標楷體" pitchFamily="65" charset="-120"/>
            <a:cs typeface="Adobe Devanagari" pitchFamily="18" charset="0"/>
          </a:endParaRPr>
        </a:p>
      </dgm:t>
    </dgm:pt>
    <dgm:pt modelId="{F76F14A2-AD0A-4D1A-936A-6FED89DF2FA6}" type="sibTrans" cxnId="{CCE98FEC-06EE-41AB-B5C4-86DE2604BA4F}">
      <dgm:prSet/>
      <dgm:spPr/>
      <dgm:t>
        <a:bodyPr/>
        <a:lstStyle/>
        <a:p>
          <a:endParaRPr lang="zh-TW" altLang="en-US" sz="2300">
            <a:latin typeface="標楷體" pitchFamily="65" charset="-120"/>
            <a:ea typeface="標楷體" pitchFamily="65" charset="-120"/>
            <a:cs typeface="Adobe Devanagari" pitchFamily="18" charset="0"/>
          </a:endParaRPr>
        </a:p>
      </dgm:t>
    </dgm:pt>
    <dgm:pt modelId="{DB5169E1-3093-4265-B896-095E406DBE03}">
      <dgm:prSet phldrT="[文字]" custT="1"/>
      <dgm:spPr/>
      <dgm:t>
        <a:bodyPr/>
        <a:lstStyle/>
        <a:p>
          <a:r>
            <a:rPr lang="zh-TW" altLang="en-US" sz="2300" dirty="0">
              <a:latin typeface="標楷體" pitchFamily="65" charset="-120"/>
              <a:ea typeface="標楷體" pitchFamily="65" charset="-120"/>
              <a:cs typeface="Adobe Devanagari" pitchFamily="18" charset="0"/>
            </a:rPr>
            <a:t>藉由對話與討論共同備課並</a:t>
          </a:r>
          <a:r>
            <a:rPr lang="zh-TW" altLang="en-US" sz="2300" b="1" dirty="0">
              <a:solidFill>
                <a:srgbClr val="FF0000"/>
              </a:solidFill>
              <a:latin typeface="標楷體" pitchFamily="65" charset="-120"/>
              <a:ea typeface="標楷體" pitchFamily="65" charset="-120"/>
              <a:cs typeface="Adobe Devanagari" pitchFamily="18" charset="0"/>
            </a:rPr>
            <a:t>釐清教學觀察重點和工具</a:t>
          </a:r>
        </a:p>
      </dgm:t>
    </dgm:pt>
    <dgm:pt modelId="{0BE6B498-5523-4014-8523-8881EE6EA17E}" type="parTrans" cxnId="{B22FE082-46D5-47D4-AA57-040244018709}">
      <dgm:prSet/>
      <dgm:spPr/>
      <dgm:t>
        <a:bodyPr/>
        <a:lstStyle/>
        <a:p>
          <a:endParaRPr lang="zh-TW" altLang="en-US" sz="2300">
            <a:latin typeface="標楷體" pitchFamily="65" charset="-120"/>
            <a:ea typeface="標楷體" pitchFamily="65" charset="-120"/>
            <a:cs typeface="Adobe Devanagari" pitchFamily="18" charset="0"/>
          </a:endParaRPr>
        </a:p>
      </dgm:t>
    </dgm:pt>
    <dgm:pt modelId="{47F3E706-4ADF-4C9F-919A-4EAA5A2E4408}" type="sibTrans" cxnId="{B22FE082-46D5-47D4-AA57-040244018709}">
      <dgm:prSet/>
      <dgm:spPr/>
      <dgm:t>
        <a:bodyPr/>
        <a:lstStyle/>
        <a:p>
          <a:endParaRPr lang="zh-TW" altLang="en-US" sz="2300">
            <a:latin typeface="標楷體" pitchFamily="65" charset="-120"/>
            <a:ea typeface="標楷體" pitchFamily="65" charset="-120"/>
            <a:cs typeface="Adobe Devanagari" pitchFamily="18" charset="0"/>
          </a:endParaRPr>
        </a:p>
      </dgm:t>
    </dgm:pt>
    <dgm:pt modelId="{C533A752-B784-417A-8CF8-20EDADABF254}">
      <dgm:prSet phldrT="[文字]" custT="1"/>
      <dgm:spPr/>
      <dgm:t>
        <a:bodyPr/>
        <a:lstStyle/>
        <a:p>
          <a:r>
            <a:rPr lang="zh-TW" altLang="en-US" sz="2300" b="1" dirty="0">
              <a:latin typeface="標楷體" pitchFamily="65" charset="-120"/>
              <a:ea typeface="標楷體" pitchFamily="65" charset="-120"/>
              <a:cs typeface="Adobe Devanagari" pitchFamily="18" charset="0"/>
            </a:rPr>
            <a:t>教學觀察</a:t>
          </a:r>
        </a:p>
      </dgm:t>
    </dgm:pt>
    <dgm:pt modelId="{FC5F1B9A-AE21-41F7-B6C0-C99A2AE1CB9E}" type="parTrans" cxnId="{F29DACE9-1604-4DCC-85E9-7572A4205E5F}">
      <dgm:prSet/>
      <dgm:spPr/>
      <dgm:t>
        <a:bodyPr/>
        <a:lstStyle/>
        <a:p>
          <a:endParaRPr lang="zh-TW" altLang="en-US" sz="2300">
            <a:latin typeface="標楷體" pitchFamily="65" charset="-120"/>
            <a:ea typeface="標楷體" pitchFamily="65" charset="-120"/>
            <a:cs typeface="Adobe Devanagari" pitchFamily="18" charset="0"/>
          </a:endParaRPr>
        </a:p>
      </dgm:t>
    </dgm:pt>
    <dgm:pt modelId="{B6183019-7384-4F10-B29C-0D86BDBB3EED}" type="sibTrans" cxnId="{F29DACE9-1604-4DCC-85E9-7572A4205E5F}">
      <dgm:prSet/>
      <dgm:spPr/>
      <dgm:t>
        <a:bodyPr/>
        <a:lstStyle/>
        <a:p>
          <a:endParaRPr lang="zh-TW" altLang="en-US" sz="2300">
            <a:latin typeface="標楷體" pitchFamily="65" charset="-120"/>
            <a:ea typeface="標楷體" pitchFamily="65" charset="-120"/>
            <a:cs typeface="Adobe Devanagari" pitchFamily="18" charset="0"/>
          </a:endParaRPr>
        </a:p>
      </dgm:t>
    </dgm:pt>
    <dgm:pt modelId="{E7115C45-E2D6-4D97-ACD4-EF8A4C912384}">
      <dgm:prSet phldrT="[文字]" custT="1"/>
      <dgm:spPr/>
      <dgm:t>
        <a:bodyPr/>
        <a:lstStyle/>
        <a:p>
          <a:r>
            <a:rPr lang="zh-TW" altLang="en-US" sz="2300" dirty="0">
              <a:latin typeface="標楷體" pitchFamily="65" charset="-120"/>
              <a:ea typeface="標楷體" pitchFamily="65" charset="-120"/>
              <a:cs typeface="Adobe Devanagari" pitchFamily="18" charset="0"/>
            </a:rPr>
            <a:t>運用觀察工具做有系統、有組織的記錄</a:t>
          </a:r>
        </a:p>
      </dgm:t>
    </dgm:pt>
    <dgm:pt modelId="{C3A1C671-3ED1-47B5-8777-F0031E89E25E}" type="parTrans" cxnId="{37571E29-03E9-4255-A8A3-7E98D30F2D88}">
      <dgm:prSet/>
      <dgm:spPr/>
      <dgm:t>
        <a:bodyPr/>
        <a:lstStyle/>
        <a:p>
          <a:endParaRPr lang="zh-TW" altLang="en-US" sz="2300">
            <a:latin typeface="標楷體" pitchFamily="65" charset="-120"/>
            <a:ea typeface="標楷體" pitchFamily="65" charset="-120"/>
            <a:cs typeface="Adobe Devanagari" pitchFamily="18" charset="0"/>
          </a:endParaRPr>
        </a:p>
      </dgm:t>
    </dgm:pt>
    <dgm:pt modelId="{FF9BD77B-F392-47FA-886A-572162A10CFF}" type="sibTrans" cxnId="{37571E29-03E9-4255-A8A3-7E98D30F2D88}">
      <dgm:prSet/>
      <dgm:spPr/>
      <dgm:t>
        <a:bodyPr/>
        <a:lstStyle/>
        <a:p>
          <a:endParaRPr lang="zh-TW" altLang="en-US" sz="2300">
            <a:latin typeface="標楷體" pitchFamily="65" charset="-120"/>
            <a:ea typeface="標楷體" pitchFamily="65" charset="-120"/>
            <a:cs typeface="Adobe Devanagari" pitchFamily="18" charset="0"/>
          </a:endParaRPr>
        </a:p>
      </dgm:t>
    </dgm:pt>
    <dgm:pt modelId="{A7CE961D-84D4-4114-A045-A5E065BDB4AD}">
      <dgm:prSet phldrT="[文字]" custT="1"/>
      <dgm:spPr/>
      <dgm:t>
        <a:bodyPr anchor="t"/>
        <a:lstStyle/>
        <a:p>
          <a:pPr>
            <a:spcAft>
              <a:spcPts val="0"/>
            </a:spcAft>
          </a:pPr>
          <a:r>
            <a:rPr lang="zh-TW" altLang="en-US" sz="2300" b="1" i="0">
              <a:latin typeface="標楷體" pitchFamily="65" charset="-120"/>
              <a:ea typeface="標楷體" pitchFamily="65" charset="-120"/>
              <a:cs typeface="Adobe Devanagari" pitchFamily="18" charset="0"/>
            </a:rPr>
            <a:t>觀察後</a:t>
          </a:r>
          <a:endParaRPr lang="en-US" altLang="zh-TW" sz="2300" b="1" i="0">
            <a:latin typeface="標楷體" pitchFamily="65" charset="-120"/>
            <a:ea typeface="標楷體" pitchFamily="65" charset="-120"/>
            <a:cs typeface="Adobe Devanagari" pitchFamily="18" charset="0"/>
          </a:endParaRPr>
        </a:p>
        <a:p>
          <a:pPr>
            <a:spcAft>
              <a:spcPts val="0"/>
            </a:spcAft>
          </a:pPr>
          <a:r>
            <a:rPr lang="zh-TW" altLang="en-US" sz="2300" b="1" i="0">
              <a:latin typeface="標楷體" pitchFamily="65" charset="-120"/>
              <a:ea typeface="標楷體" pitchFamily="65" charset="-120"/>
              <a:cs typeface="Adobe Devanagari" pitchFamily="18" charset="0"/>
            </a:rPr>
            <a:t>回饋會談</a:t>
          </a:r>
          <a:endParaRPr lang="zh-TW" altLang="en-US" sz="2300" b="1" i="0" dirty="0">
            <a:latin typeface="標楷體" pitchFamily="65" charset="-120"/>
            <a:ea typeface="標楷體" pitchFamily="65" charset="-120"/>
            <a:cs typeface="Adobe Devanagari" pitchFamily="18" charset="0"/>
          </a:endParaRPr>
        </a:p>
      </dgm:t>
    </dgm:pt>
    <dgm:pt modelId="{F84810A8-575B-473A-820A-8FFC1B9016EC}" type="parTrans" cxnId="{F01A7BDA-8506-43DA-959F-8F70671E2730}">
      <dgm:prSet/>
      <dgm:spPr/>
      <dgm:t>
        <a:bodyPr/>
        <a:lstStyle/>
        <a:p>
          <a:endParaRPr lang="zh-TW" altLang="en-US" sz="2300">
            <a:latin typeface="標楷體" pitchFamily="65" charset="-120"/>
            <a:ea typeface="標楷體" pitchFamily="65" charset="-120"/>
            <a:cs typeface="Adobe Devanagari" pitchFamily="18" charset="0"/>
          </a:endParaRPr>
        </a:p>
      </dgm:t>
    </dgm:pt>
    <dgm:pt modelId="{D0517D27-49BD-4D7A-B81B-5039F9DFF344}" type="sibTrans" cxnId="{F01A7BDA-8506-43DA-959F-8F70671E2730}">
      <dgm:prSet/>
      <dgm:spPr/>
      <dgm:t>
        <a:bodyPr/>
        <a:lstStyle/>
        <a:p>
          <a:endParaRPr lang="zh-TW" altLang="en-US" sz="2300">
            <a:latin typeface="標楷體" pitchFamily="65" charset="-120"/>
            <a:ea typeface="標楷體" pitchFamily="65" charset="-120"/>
            <a:cs typeface="Adobe Devanagari" pitchFamily="18" charset="0"/>
          </a:endParaRPr>
        </a:p>
      </dgm:t>
    </dgm:pt>
    <dgm:pt modelId="{2085E7AB-6C99-4165-8C80-54E20F7E3C22}">
      <dgm:prSet phldrT="[文字]" custT="1"/>
      <dgm:spPr/>
      <dgm:t>
        <a:bodyPr/>
        <a:lstStyle/>
        <a:p>
          <a:r>
            <a:rPr lang="zh-TW" altLang="en-US" sz="2300" dirty="0">
              <a:solidFill>
                <a:srgbClr val="C00000"/>
              </a:solidFill>
              <a:latin typeface="標楷體" pitchFamily="65" charset="-120"/>
              <a:ea typeface="標楷體" pitchFamily="65" charset="-120"/>
              <a:cs typeface="Adobe Devanagari" pitchFamily="18" charset="0"/>
            </a:rPr>
            <a:t>觀察者提出觀察事實的紀錄，引出教學者意見、感受</a:t>
          </a:r>
        </a:p>
      </dgm:t>
    </dgm:pt>
    <dgm:pt modelId="{4E8FBD68-86CD-4714-AB77-80270628B88F}" type="parTrans" cxnId="{CC1D3430-2925-48F8-B678-AAAB4046946E}">
      <dgm:prSet/>
      <dgm:spPr/>
      <dgm:t>
        <a:bodyPr/>
        <a:lstStyle/>
        <a:p>
          <a:endParaRPr lang="zh-TW" altLang="en-US" sz="2300">
            <a:latin typeface="標楷體" pitchFamily="65" charset="-120"/>
            <a:ea typeface="標楷體" pitchFamily="65" charset="-120"/>
            <a:cs typeface="Adobe Devanagari" pitchFamily="18" charset="0"/>
          </a:endParaRPr>
        </a:p>
      </dgm:t>
    </dgm:pt>
    <dgm:pt modelId="{A71433BF-8872-4D54-87EE-D5538A65A30A}" type="sibTrans" cxnId="{CC1D3430-2925-48F8-B678-AAAB4046946E}">
      <dgm:prSet/>
      <dgm:spPr/>
      <dgm:t>
        <a:bodyPr/>
        <a:lstStyle/>
        <a:p>
          <a:endParaRPr lang="zh-TW" altLang="en-US" sz="2300">
            <a:latin typeface="標楷體" pitchFamily="65" charset="-120"/>
            <a:ea typeface="標楷體" pitchFamily="65" charset="-120"/>
            <a:cs typeface="Adobe Devanagari" pitchFamily="18" charset="0"/>
          </a:endParaRPr>
        </a:p>
      </dgm:t>
    </dgm:pt>
    <dgm:pt modelId="{C5389E3D-A5D5-4D81-A86F-471E347E2767}">
      <dgm:prSet custT="1"/>
      <dgm:spPr/>
      <dgm:t>
        <a:bodyPr/>
        <a:lstStyle/>
        <a:p>
          <a:r>
            <a:rPr lang="zh-TW" altLang="en-US" sz="2300" dirty="0">
              <a:latin typeface="標楷體" pitchFamily="65" charset="-120"/>
              <a:ea typeface="標楷體" pitchFamily="65" charset="-120"/>
              <a:cs typeface="Adobe Devanagari" pitchFamily="18" charset="0"/>
            </a:rPr>
            <a:t>觀察重點可配合</a:t>
          </a:r>
          <a:r>
            <a:rPr lang="zh-TW" altLang="en-US" sz="2300" b="1" dirty="0">
              <a:solidFill>
                <a:srgbClr val="FF0000"/>
              </a:solidFill>
              <a:latin typeface="標楷體" pitchFamily="65" charset="-120"/>
              <a:ea typeface="標楷體" pitchFamily="65" charset="-120"/>
              <a:cs typeface="Adobe Devanagari" pitchFamily="18" charset="0"/>
            </a:rPr>
            <a:t>教學者的成長需求、教學目標、教學流程、評量方式</a:t>
          </a:r>
        </a:p>
      </dgm:t>
    </dgm:pt>
    <dgm:pt modelId="{414F3DD5-179C-4C6B-B7F2-4B63EAC1EE58}" type="parTrans" cxnId="{27B02446-6CEB-4B1D-A795-CF364B2105B8}">
      <dgm:prSet/>
      <dgm:spPr/>
      <dgm:t>
        <a:bodyPr/>
        <a:lstStyle/>
        <a:p>
          <a:endParaRPr lang="zh-TW" altLang="en-US" sz="2300">
            <a:latin typeface="標楷體" pitchFamily="65" charset="-120"/>
            <a:ea typeface="標楷體" pitchFamily="65" charset="-120"/>
            <a:cs typeface="Adobe Devanagari" pitchFamily="18" charset="0"/>
          </a:endParaRPr>
        </a:p>
      </dgm:t>
    </dgm:pt>
    <dgm:pt modelId="{E91ADF3B-12F8-4EAA-A24F-050A0F19E704}" type="sibTrans" cxnId="{27B02446-6CEB-4B1D-A795-CF364B2105B8}">
      <dgm:prSet/>
      <dgm:spPr/>
      <dgm:t>
        <a:bodyPr/>
        <a:lstStyle/>
        <a:p>
          <a:endParaRPr lang="zh-TW" altLang="en-US" sz="2300">
            <a:latin typeface="標楷體" pitchFamily="65" charset="-120"/>
            <a:ea typeface="標楷體" pitchFamily="65" charset="-120"/>
            <a:cs typeface="Adobe Devanagari" pitchFamily="18" charset="0"/>
          </a:endParaRPr>
        </a:p>
      </dgm:t>
    </dgm:pt>
    <dgm:pt modelId="{1E6906FD-CAB5-4A04-B8F8-D5C1C1E3D981}">
      <dgm:prSet custT="1"/>
      <dgm:spPr/>
      <dgm:t>
        <a:bodyPr/>
        <a:lstStyle/>
        <a:p>
          <a:r>
            <a:rPr lang="zh-TW" altLang="en-US" sz="2300" dirty="0">
              <a:latin typeface="標楷體" pitchFamily="65" charset="-120"/>
              <a:ea typeface="標楷體" pitchFamily="65" charset="-120"/>
              <a:cs typeface="Adobe Devanagari" pitchFamily="18" charset="0"/>
            </a:rPr>
            <a:t>藉由輔助工具（錄影機、錄音機）做記錄，觀察者與教學者另找共同時間討論與對話</a:t>
          </a:r>
        </a:p>
      </dgm:t>
    </dgm:pt>
    <dgm:pt modelId="{7F8A61AF-25B5-414F-BDA6-78C784004F56}" type="parTrans" cxnId="{1832A719-FBA3-4DC9-874F-D4907E13702F}">
      <dgm:prSet/>
      <dgm:spPr/>
      <dgm:t>
        <a:bodyPr/>
        <a:lstStyle/>
        <a:p>
          <a:endParaRPr lang="zh-TW" altLang="en-US" sz="2300">
            <a:latin typeface="標楷體" pitchFamily="65" charset="-120"/>
            <a:ea typeface="標楷體" pitchFamily="65" charset="-120"/>
            <a:cs typeface="Adobe Devanagari" pitchFamily="18" charset="0"/>
          </a:endParaRPr>
        </a:p>
      </dgm:t>
    </dgm:pt>
    <dgm:pt modelId="{0AEDE7C4-29B9-49AD-9653-DF0BD87740B4}" type="sibTrans" cxnId="{1832A719-FBA3-4DC9-874F-D4907E13702F}">
      <dgm:prSet/>
      <dgm:spPr/>
      <dgm:t>
        <a:bodyPr/>
        <a:lstStyle/>
        <a:p>
          <a:endParaRPr lang="zh-TW" altLang="en-US" sz="2300">
            <a:latin typeface="標楷體" pitchFamily="65" charset="-120"/>
            <a:ea typeface="標楷體" pitchFamily="65" charset="-120"/>
            <a:cs typeface="Adobe Devanagari" pitchFamily="18" charset="0"/>
          </a:endParaRPr>
        </a:p>
      </dgm:t>
    </dgm:pt>
    <dgm:pt modelId="{25E83A5F-5DA9-40C6-9FF2-57E8C34997B9}">
      <dgm:prSet custT="1"/>
      <dgm:spPr/>
      <dgm:t>
        <a:bodyPr/>
        <a:lstStyle/>
        <a:p>
          <a:r>
            <a:rPr lang="zh-TW" altLang="en-US" sz="2300" dirty="0">
              <a:solidFill>
                <a:srgbClr val="C00000"/>
              </a:solidFill>
              <a:latin typeface="標楷體" pitchFamily="65" charset="-120"/>
              <a:ea typeface="標楷體" pitchFamily="65" charset="-120"/>
              <a:cs typeface="Adobe Devanagari" pitchFamily="18" charset="0"/>
            </a:rPr>
            <a:t>鼓勵教學者提出自身的優點與待改進空間</a:t>
          </a:r>
          <a:r>
            <a:rPr lang="zh-TW" altLang="en-US" sz="2300" dirty="0">
              <a:latin typeface="標楷體" pitchFamily="65" charset="-120"/>
              <a:ea typeface="標楷體" pitchFamily="65" charset="-120"/>
              <a:cs typeface="Adobe Devanagari" pitchFamily="18" charset="0"/>
            </a:rPr>
            <a:t>，</a:t>
          </a:r>
          <a:r>
            <a:rPr lang="zh-TW" altLang="en-US" sz="2300" dirty="0">
              <a:solidFill>
                <a:srgbClr val="C00000"/>
              </a:solidFill>
              <a:latin typeface="標楷體" pitchFamily="65" charset="-120"/>
              <a:ea typeface="標楷體" pitchFamily="65" charset="-120"/>
              <a:cs typeface="Adobe Devanagari" pitchFamily="18" charset="0"/>
            </a:rPr>
            <a:t>觀察者可補充建議供教學者參考</a:t>
          </a:r>
        </a:p>
      </dgm:t>
    </dgm:pt>
    <dgm:pt modelId="{539A66DA-3250-4C8A-99BB-89AC121E6BD4}" type="parTrans" cxnId="{37DDC5DE-10F7-45D7-AAF1-D587710F45F6}">
      <dgm:prSet/>
      <dgm:spPr/>
      <dgm:t>
        <a:bodyPr/>
        <a:lstStyle/>
        <a:p>
          <a:endParaRPr lang="zh-TW" altLang="en-US" sz="2300">
            <a:latin typeface="標楷體" pitchFamily="65" charset="-120"/>
            <a:ea typeface="標楷體" pitchFamily="65" charset="-120"/>
            <a:cs typeface="Adobe Devanagari" pitchFamily="18" charset="0"/>
          </a:endParaRPr>
        </a:p>
      </dgm:t>
    </dgm:pt>
    <dgm:pt modelId="{044178B5-B5A5-421F-975D-A32844AACD44}" type="sibTrans" cxnId="{37DDC5DE-10F7-45D7-AAF1-D587710F45F6}">
      <dgm:prSet/>
      <dgm:spPr/>
      <dgm:t>
        <a:bodyPr/>
        <a:lstStyle/>
        <a:p>
          <a:endParaRPr lang="zh-TW" altLang="en-US" sz="2300">
            <a:latin typeface="標楷體" pitchFamily="65" charset="-120"/>
            <a:ea typeface="標楷體" pitchFamily="65" charset="-120"/>
            <a:cs typeface="Adobe Devanagari" pitchFamily="18" charset="0"/>
          </a:endParaRPr>
        </a:p>
      </dgm:t>
    </dgm:pt>
    <dgm:pt modelId="{897BF39F-EE12-4521-B7EB-0FE5A7D7F0CF}">
      <dgm:prSet custT="1"/>
      <dgm:spPr/>
      <dgm:t>
        <a:bodyPr/>
        <a:lstStyle/>
        <a:p>
          <a:r>
            <a:rPr lang="zh-TW" altLang="en-US" sz="2300" dirty="0">
              <a:latin typeface="標楷體" pitchFamily="65" charset="-120"/>
              <a:ea typeface="標楷體" pitchFamily="65" charset="-120"/>
              <a:cs typeface="Adobe Devanagari" pitchFamily="18" charset="0"/>
            </a:rPr>
            <a:t>雙方經由協商，討論教學者在觀察指標與檢核重點的表現情形以及成長構想</a:t>
          </a:r>
        </a:p>
      </dgm:t>
    </dgm:pt>
    <dgm:pt modelId="{6D8C81A0-46CB-4473-A96B-D12AB45F376C}" type="parTrans" cxnId="{9BBE6E8F-C05E-4EED-B812-7B617D8E0B0A}">
      <dgm:prSet/>
      <dgm:spPr/>
      <dgm:t>
        <a:bodyPr/>
        <a:lstStyle/>
        <a:p>
          <a:endParaRPr lang="zh-TW" altLang="en-US" sz="2300">
            <a:latin typeface="標楷體" pitchFamily="65" charset="-120"/>
            <a:ea typeface="標楷體" pitchFamily="65" charset="-120"/>
            <a:cs typeface="Adobe Devanagari" pitchFamily="18" charset="0"/>
          </a:endParaRPr>
        </a:p>
      </dgm:t>
    </dgm:pt>
    <dgm:pt modelId="{F1DDF558-CED7-4397-82C6-E0851F1D105D}" type="sibTrans" cxnId="{9BBE6E8F-C05E-4EED-B812-7B617D8E0B0A}">
      <dgm:prSet/>
      <dgm:spPr/>
      <dgm:t>
        <a:bodyPr/>
        <a:lstStyle/>
        <a:p>
          <a:endParaRPr lang="zh-TW" altLang="en-US" sz="2300">
            <a:latin typeface="標楷體" pitchFamily="65" charset="-120"/>
            <a:ea typeface="標楷體" pitchFamily="65" charset="-120"/>
            <a:cs typeface="Adobe Devanagari" pitchFamily="18" charset="0"/>
          </a:endParaRPr>
        </a:p>
      </dgm:t>
    </dgm:pt>
    <dgm:pt modelId="{6F7CB0FF-6302-4184-A371-3AF502BC59CE}" type="pres">
      <dgm:prSet presAssocID="{D241DF3B-B17C-407A-A7E3-5ABC4EF100DA}" presName="linearFlow" presStyleCnt="0">
        <dgm:presLayoutVars>
          <dgm:dir/>
          <dgm:animLvl val="lvl"/>
          <dgm:resizeHandles val="exact"/>
        </dgm:presLayoutVars>
      </dgm:prSet>
      <dgm:spPr/>
      <dgm:t>
        <a:bodyPr/>
        <a:lstStyle/>
        <a:p>
          <a:endParaRPr lang="zh-TW" altLang="en-US"/>
        </a:p>
      </dgm:t>
    </dgm:pt>
    <dgm:pt modelId="{D24DBD8C-C41C-476F-8A8A-53D1B30D73BE}" type="pres">
      <dgm:prSet presAssocID="{A06B5B1C-380E-4D5D-A340-DD6045008972}" presName="composite" presStyleCnt="0"/>
      <dgm:spPr/>
    </dgm:pt>
    <dgm:pt modelId="{2ECBDFD7-8ED9-4E46-AC84-CFE5847D3AC5}" type="pres">
      <dgm:prSet presAssocID="{A06B5B1C-380E-4D5D-A340-DD6045008972}" presName="parentText" presStyleLbl="alignNode1" presStyleIdx="0" presStyleCnt="3">
        <dgm:presLayoutVars>
          <dgm:chMax val="1"/>
          <dgm:bulletEnabled val="1"/>
        </dgm:presLayoutVars>
      </dgm:prSet>
      <dgm:spPr/>
      <dgm:t>
        <a:bodyPr/>
        <a:lstStyle/>
        <a:p>
          <a:endParaRPr lang="zh-TW" altLang="en-US"/>
        </a:p>
      </dgm:t>
    </dgm:pt>
    <dgm:pt modelId="{70004AC5-7173-4B26-81AE-1680A3A41067}" type="pres">
      <dgm:prSet presAssocID="{A06B5B1C-380E-4D5D-A340-DD6045008972}" presName="descendantText" presStyleLbl="alignAcc1" presStyleIdx="0" presStyleCnt="3">
        <dgm:presLayoutVars>
          <dgm:bulletEnabled val="1"/>
        </dgm:presLayoutVars>
      </dgm:prSet>
      <dgm:spPr/>
      <dgm:t>
        <a:bodyPr/>
        <a:lstStyle/>
        <a:p>
          <a:endParaRPr lang="zh-TW" altLang="en-US"/>
        </a:p>
      </dgm:t>
    </dgm:pt>
    <dgm:pt modelId="{C817BBBC-310C-46D3-BB07-0AF76EA095A0}" type="pres">
      <dgm:prSet presAssocID="{F76F14A2-AD0A-4D1A-936A-6FED89DF2FA6}" presName="sp" presStyleCnt="0"/>
      <dgm:spPr/>
    </dgm:pt>
    <dgm:pt modelId="{805F1E54-7505-4280-859D-CD8F404AEF89}" type="pres">
      <dgm:prSet presAssocID="{C533A752-B784-417A-8CF8-20EDADABF254}" presName="composite" presStyleCnt="0"/>
      <dgm:spPr/>
    </dgm:pt>
    <dgm:pt modelId="{20275B5C-C3DB-4C38-9F03-050CA90D532A}" type="pres">
      <dgm:prSet presAssocID="{C533A752-B784-417A-8CF8-20EDADABF254}" presName="parentText" presStyleLbl="alignNode1" presStyleIdx="1" presStyleCnt="3">
        <dgm:presLayoutVars>
          <dgm:chMax val="1"/>
          <dgm:bulletEnabled val="1"/>
        </dgm:presLayoutVars>
      </dgm:prSet>
      <dgm:spPr/>
      <dgm:t>
        <a:bodyPr/>
        <a:lstStyle/>
        <a:p>
          <a:endParaRPr lang="zh-TW" altLang="en-US"/>
        </a:p>
      </dgm:t>
    </dgm:pt>
    <dgm:pt modelId="{0956B555-5448-4F9E-A356-AB0B1433E962}" type="pres">
      <dgm:prSet presAssocID="{C533A752-B784-417A-8CF8-20EDADABF254}" presName="descendantText" presStyleLbl="alignAcc1" presStyleIdx="1" presStyleCnt="3">
        <dgm:presLayoutVars>
          <dgm:bulletEnabled val="1"/>
        </dgm:presLayoutVars>
      </dgm:prSet>
      <dgm:spPr/>
      <dgm:t>
        <a:bodyPr/>
        <a:lstStyle/>
        <a:p>
          <a:endParaRPr lang="zh-TW" altLang="en-US"/>
        </a:p>
      </dgm:t>
    </dgm:pt>
    <dgm:pt modelId="{EEEC00FA-4030-4C54-8B4E-A484679F7DBA}" type="pres">
      <dgm:prSet presAssocID="{B6183019-7384-4F10-B29C-0D86BDBB3EED}" presName="sp" presStyleCnt="0"/>
      <dgm:spPr/>
    </dgm:pt>
    <dgm:pt modelId="{CE13880A-1B16-47C6-BF78-E50F4613F6D1}" type="pres">
      <dgm:prSet presAssocID="{A7CE961D-84D4-4114-A045-A5E065BDB4AD}" presName="composite" presStyleCnt="0"/>
      <dgm:spPr/>
    </dgm:pt>
    <dgm:pt modelId="{C5ABE888-33D5-44E8-BE3E-1D4BFE4CE44D}" type="pres">
      <dgm:prSet presAssocID="{A7CE961D-84D4-4114-A045-A5E065BDB4AD}" presName="parentText" presStyleLbl="alignNode1" presStyleIdx="2" presStyleCnt="3">
        <dgm:presLayoutVars>
          <dgm:chMax val="1"/>
          <dgm:bulletEnabled val="1"/>
        </dgm:presLayoutVars>
      </dgm:prSet>
      <dgm:spPr/>
      <dgm:t>
        <a:bodyPr/>
        <a:lstStyle/>
        <a:p>
          <a:endParaRPr lang="zh-TW" altLang="en-US"/>
        </a:p>
      </dgm:t>
    </dgm:pt>
    <dgm:pt modelId="{95F4BF1C-C4F5-4067-919D-507C434063FE}" type="pres">
      <dgm:prSet presAssocID="{A7CE961D-84D4-4114-A045-A5E065BDB4AD}" presName="descendantText" presStyleLbl="alignAcc1" presStyleIdx="2" presStyleCnt="3" custScaleY="163270">
        <dgm:presLayoutVars>
          <dgm:bulletEnabled val="1"/>
        </dgm:presLayoutVars>
      </dgm:prSet>
      <dgm:spPr/>
      <dgm:t>
        <a:bodyPr/>
        <a:lstStyle/>
        <a:p>
          <a:endParaRPr lang="zh-TW" altLang="en-US"/>
        </a:p>
      </dgm:t>
    </dgm:pt>
  </dgm:ptLst>
  <dgm:cxnLst>
    <dgm:cxn modelId="{F29DACE9-1604-4DCC-85E9-7572A4205E5F}" srcId="{D241DF3B-B17C-407A-A7E3-5ABC4EF100DA}" destId="{C533A752-B784-417A-8CF8-20EDADABF254}" srcOrd="1" destOrd="0" parTransId="{FC5F1B9A-AE21-41F7-B6C0-C99A2AE1CB9E}" sibTransId="{B6183019-7384-4F10-B29C-0D86BDBB3EED}"/>
    <dgm:cxn modelId="{1832A719-FBA3-4DC9-874F-D4907E13702F}" srcId="{C533A752-B784-417A-8CF8-20EDADABF254}" destId="{1E6906FD-CAB5-4A04-B8F8-D5C1C1E3D981}" srcOrd="1" destOrd="0" parTransId="{7F8A61AF-25B5-414F-BDA6-78C784004F56}" sibTransId="{0AEDE7C4-29B9-49AD-9653-DF0BD87740B4}"/>
    <dgm:cxn modelId="{9BBE6E8F-C05E-4EED-B812-7B617D8E0B0A}" srcId="{A7CE961D-84D4-4114-A045-A5E065BDB4AD}" destId="{897BF39F-EE12-4521-B7EB-0FE5A7D7F0CF}" srcOrd="2" destOrd="0" parTransId="{6D8C81A0-46CB-4473-A96B-D12AB45F376C}" sibTransId="{F1DDF558-CED7-4397-82C6-E0851F1D105D}"/>
    <dgm:cxn modelId="{27B02446-6CEB-4B1D-A795-CF364B2105B8}" srcId="{A06B5B1C-380E-4D5D-A340-DD6045008972}" destId="{C5389E3D-A5D5-4D81-A86F-471E347E2767}" srcOrd="1" destOrd="0" parTransId="{414F3DD5-179C-4C6B-B7F2-4B63EAC1EE58}" sibTransId="{E91ADF3B-12F8-4EAA-A24F-050A0F19E704}"/>
    <dgm:cxn modelId="{F01A7BDA-8506-43DA-959F-8F70671E2730}" srcId="{D241DF3B-B17C-407A-A7E3-5ABC4EF100DA}" destId="{A7CE961D-84D4-4114-A045-A5E065BDB4AD}" srcOrd="2" destOrd="0" parTransId="{F84810A8-575B-473A-820A-8FFC1B9016EC}" sibTransId="{D0517D27-49BD-4D7A-B81B-5039F9DFF344}"/>
    <dgm:cxn modelId="{B969C456-8F57-4F9A-8B84-8B34965772B2}" type="presOf" srcId="{D241DF3B-B17C-407A-A7E3-5ABC4EF100DA}" destId="{6F7CB0FF-6302-4184-A371-3AF502BC59CE}" srcOrd="0" destOrd="0" presId="urn:microsoft.com/office/officeart/2005/8/layout/chevron2"/>
    <dgm:cxn modelId="{37DDC5DE-10F7-45D7-AAF1-D587710F45F6}" srcId="{A7CE961D-84D4-4114-A045-A5E065BDB4AD}" destId="{25E83A5F-5DA9-40C6-9FF2-57E8C34997B9}" srcOrd="1" destOrd="0" parTransId="{539A66DA-3250-4C8A-99BB-89AC121E6BD4}" sibTransId="{044178B5-B5A5-421F-975D-A32844AACD44}"/>
    <dgm:cxn modelId="{1515D83A-A6A7-466A-BFB5-EB744FA7DCA6}" type="presOf" srcId="{A7CE961D-84D4-4114-A045-A5E065BDB4AD}" destId="{C5ABE888-33D5-44E8-BE3E-1D4BFE4CE44D}" srcOrd="0" destOrd="0" presId="urn:microsoft.com/office/officeart/2005/8/layout/chevron2"/>
    <dgm:cxn modelId="{4728944B-1C70-4EFF-9D98-E26353A83BE0}" type="presOf" srcId="{C533A752-B784-417A-8CF8-20EDADABF254}" destId="{20275B5C-C3DB-4C38-9F03-050CA90D532A}" srcOrd="0" destOrd="0" presId="urn:microsoft.com/office/officeart/2005/8/layout/chevron2"/>
    <dgm:cxn modelId="{37571E29-03E9-4255-A8A3-7E98D30F2D88}" srcId="{C533A752-B784-417A-8CF8-20EDADABF254}" destId="{E7115C45-E2D6-4D97-ACD4-EF8A4C912384}" srcOrd="0" destOrd="0" parTransId="{C3A1C671-3ED1-47B5-8777-F0031E89E25E}" sibTransId="{FF9BD77B-F392-47FA-886A-572162A10CFF}"/>
    <dgm:cxn modelId="{CC1D3430-2925-48F8-B678-AAAB4046946E}" srcId="{A7CE961D-84D4-4114-A045-A5E065BDB4AD}" destId="{2085E7AB-6C99-4165-8C80-54E20F7E3C22}" srcOrd="0" destOrd="0" parTransId="{4E8FBD68-86CD-4714-AB77-80270628B88F}" sibTransId="{A71433BF-8872-4D54-87EE-D5538A65A30A}"/>
    <dgm:cxn modelId="{8A903433-7A14-4B20-99EF-3FDB3A7EE19A}" type="presOf" srcId="{E7115C45-E2D6-4D97-ACD4-EF8A4C912384}" destId="{0956B555-5448-4F9E-A356-AB0B1433E962}" srcOrd="0" destOrd="0" presId="urn:microsoft.com/office/officeart/2005/8/layout/chevron2"/>
    <dgm:cxn modelId="{03EEC65B-BAD1-4F34-83B5-3781F509FD83}" type="presOf" srcId="{A06B5B1C-380E-4D5D-A340-DD6045008972}" destId="{2ECBDFD7-8ED9-4E46-AC84-CFE5847D3AC5}" srcOrd="0" destOrd="0" presId="urn:microsoft.com/office/officeart/2005/8/layout/chevron2"/>
    <dgm:cxn modelId="{F950DD1D-98BE-4AEA-A3C5-B7BC01CE1882}" type="presOf" srcId="{1E6906FD-CAB5-4A04-B8F8-D5C1C1E3D981}" destId="{0956B555-5448-4F9E-A356-AB0B1433E962}" srcOrd="0" destOrd="1" presId="urn:microsoft.com/office/officeart/2005/8/layout/chevron2"/>
    <dgm:cxn modelId="{CA5CA158-C122-4FAD-A8AA-34E95587C288}" type="presOf" srcId="{C5389E3D-A5D5-4D81-A86F-471E347E2767}" destId="{70004AC5-7173-4B26-81AE-1680A3A41067}" srcOrd="0" destOrd="1" presId="urn:microsoft.com/office/officeart/2005/8/layout/chevron2"/>
    <dgm:cxn modelId="{CCE98FEC-06EE-41AB-B5C4-86DE2604BA4F}" srcId="{D241DF3B-B17C-407A-A7E3-5ABC4EF100DA}" destId="{A06B5B1C-380E-4D5D-A340-DD6045008972}" srcOrd="0" destOrd="0" parTransId="{ADCE0AA1-5148-4BA7-8EFF-E39F01560FA8}" sibTransId="{F76F14A2-AD0A-4D1A-936A-6FED89DF2FA6}"/>
    <dgm:cxn modelId="{DA71CB05-51C7-495D-9723-85E2C7B9B770}" type="presOf" srcId="{2085E7AB-6C99-4165-8C80-54E20F7E3C22}" destId="{95F4BF1C-C4F5-4067-919D-507C434063FE}" srcOrd="0" destOrd="0" presId="urn:microsoft.com/office/officeart/2005/8/layout/chevron2"/>
    <dgm:cxn modelId="{E73A0112-A020-4969-BA81-B13297FF0063}" type="presOf" srcId="{897BF39F-EE12-4521-B7EB-0FE5A7D7F0CF}" destId="{95F4BF1C-C4F5-4067-919D-507C434063FE}" srcOrd="0" destOrd="2" presId="urn:microsoft.com/office/officeart/2005/8/layout/chevron2"/>
    <dgm:cxn modelId="{B22FE082-46D5-47D4-AA57-040244018709}" srcId="{A06B5B1C-380E-4D5D-A340-DD6045008972}" destId="{DB5169E1-3093-4265-B896-095E406DBE03}" srcOrd="0" destOrd="0" parTransId="{0BE6B498-5523-4014-8523-8881EE6EA17E}" sibTransId="{47F3E706-4ADF-4C9F-919A-4EAA5A2E4408}"/>
    <dgm:cxn modelId="{19588213-BD81-4678-A9C9-29C211CC593D}" type="presOf" srcId="{25E83A5F-5DA9-40C6-9FF2-57E8C34997B9}" destId="{95F4BF1C-C4F5-4067-919D-507C434063FE}" srcOrd="0" destOrd="1" presId="urn:microsoft.com/office/officeart/2005/8/layout/chevron2"/>
    <dgm:cxn modelId="{80F999F7-0ED8-4397-8B7F-DB758BF85487}" type="presOf" srcId="{DB5169E1-3093-4265-B896-095E406DBE03}" destId="{70004AC5-7173-4B26-81AE-1680A3A41067}" srcOrd="0" destOrd="0" presId="urn:microsoft.com/office/officeart/2005/8/layout/chevron2"/>
    <dgm:cxn modelId="{076BE490-5AAF-4291-82FA-1D9E65BBC384}" type="presParOf" srcId="{6F7CB0FF-6302-4184-A371-3AF502BC59CE}" destId="{D24DBD8C-C41C-476F-8A8A-53D1B30D73BE}" srcOrd="0" destOrd="0" presId="urn:microsoft.com/office/officeart/2005/8/layout/chevron2"/>
    <dgm:cxn modelId="{52579925-4CB4-4927-811C-FD6EE9650575}" type="presParOf" srcId="{D24DBD8C-C41C-476F-8A8A-53D1B30D73BE}" destId="{2ECBDFD7-8ED9-4E46-AC84-CFE5847D3AC5}" srcOrd="0" destOrd="0" presId="urn:microsoft.com/office/officeart/2005/8/layout/chevron2"/>
    <dgm:cxn modelId="{B0268A81-9206-4A47-9187-7C3C28730BFB}" type="presParOf" srcId="{D24DBD8C-C41C-476F-8A8A-53D1B30D73BE}" destId="{70004AC5-7173-4B26-81AE-1680A3A41067}" srcOrd="1" destOrd="0" presId="urn:microsoft.com/office/officeart/2005/8/layout/chevron2"/>
    <dgm:cxn modelId="{BDA7A791-A1D3-4CA2-A0AC-6E5677F4DEC8}" type="presParOf" srcId="{6F7CB0FF-6302-4184-A371-3AF502BC59CE}" destId="{C817BBBC-310C-46D3-BB07-0AF76EA095A0}" srcOrd="1" destOrd="0" presId="urn:microsoft.com/office/officeart/2005/8/layout/chevron2"/>
    <dgm:cxn modelId="{74BC0C53-DC1B-4DD6-80AE-8CC824078358}" type="presParOf" srcId="{6F7CB0FF-6302-4184-A371-3AF502BC59CE}" destId="{805F1E54-7505-4280-859D-CD8F404AEF89}" srcOrd="2" destOrd="0" presId="urn:microsoft.com/office/officeart/2005/8/layout/chevron2"/>
    <dgm:cxn modelId="{5492F63A-E52F-49B9-B5DA-90B0C4F1FC81}" type="presParOf" srcId="{805F1E54-7505-4280-859D-CD8F404AEF89}" destId="{20275B5C-C3DB-4C38-9F03-050CA90D532A}" srcOrd="0" destOrd="0" presId="urn:microsoft.com/office/officeart/2005/8/layout/chevron2"/>
    <dgm:cxn modelId="{024DDB37-9AA5-407F-B4CE-407C312100B4}" type="presParOf" srcId="{805F1E54-7505-4280-859D-CD8F404AEF89}" destId="{0956B555-5448-4F9E-A356-AB0B1433E962}" srcOrd="1" destOrd="0" presId="urn:microsoft.com/office/officeart/2005/8/layout/chevron2"/>
    <dgm:cxn modelId="{B24C06BD-82C0-4F7F-ABAB-5DBC46D3A0B0}" type="presParOf" srcId="{6F7CB0FF-6302-4184-A371-3AF502BC59CE}" destId="{EEEC00FA-4030-4C54-8B4E-A484679F7DBA}" srcOrd="3" destOrd="0" presId="urn:microsoft.com/office/officeart/2005/8/layout/chevron2"/>
    <dgm:cxn modelId="{D197CEBA-2330-4DF3-B91B-73FE9D82C08E}" type="presParOf" srcId="{6F7CB0FF-6302-4184-A371-3AF502BC59CE}" destId="{CE13880A-1B16-47C6-BF78-E50F4613F6D1}" srcOrd="4" destOrd="0" presId="urn:microsoft.com/office/officeart/2005/8/layout/chevron2"/>
    <dgm:cxn modelId="{7DA31704-C155-4701-BB9F-0903348CBCA6}" type="presParOf" srcId="{CE13880A-1B16-47C6-BF78-E50F4613F6D1}" destId="{C5ABE888-33D5-44E8-BE3E-1D4BFE4CE44D}" srcOrd="0" destOrd="0" presId="urn:microsoft.com/office/officeart/2005/8/layout/chevron2"/>
    <dgm:cxn modelId="{D23A1EF3-3B5B-408F-BD3D-CDECE9DD0D69}" type="presParOf" srcId="{CE13880A-1B16-47C6-BF78-E50F4613F6D1}" destId="{95F4BF1C-C4F5-4067-919D-507C434063F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B46A27-296C-4BEC-9144-C458F38B6481}"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zh-TW" altLang="en-US"/>
        </a:p>
      </dgm:t>
    </dgm:pt>
    <dgm:pt modelId="{139EFCE3-697A-4356-8C3F-6013EC0AD575}">
      <dgm:prSet phldrT="[文字]"/>
      <dgm:spPr/>
      <dgm:t>
        <a:bodyPr/>
        <a:lstStyle/>
        <a:p>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增進專業素養</a:t>
          </a:r>
        </a:p>
      </dgm:t>
    </dgm:pt>
    <dgm:pt modelId="{D48C87FC-98F6-4F2B-B9F1-759E203EC069}" type="parTrans" cxnId="{8BE0EC58-2DC5-40CD-8F6E-05C5F6E25178}">
      <dgm:prSet/>
      <dgm:spPr/>
      <dgm:t>
        <a:bodyPr/>
        <a:lstStyle/>
        <a:p>
          <a:endParaRPr lang="zh-TW" altLang="en-US">
            <a:latin typeface="標楷體" panose="03000509000000000000" pitchFamily="65" charset="-120"/>
            <a:ea typeface="標楷體" panose="03000509000000000000" pitchFamily="65" charset="-120"/>
          </a:endParaRPr>
        </a:p>
      </dgm:t>
    </dgm:pt>
    <dgm:pt modelId="{D268FCB0-7A80-4985-9887-A502859C4DE8}" type="sibTrans" cxnId="{8BE0EC58-2DC5-40CD-8F6E-05C5F6E25178}">
      <dgm:prSet/>
      <dgm:spPr/>
      <dgm:t>
        <a:bodyPr/>
        <a:lstStyle/>
        <a:p>
          <a:endParaRPr lang="zh-TW" altLang="en-US">
            <a:latin typeface="標楷體" panose="03000509000000000000" pitchFamily="65" charset="-120"/>
            <a:ea typeface="標楷體" panose="03000509000000000000" pitchFamily="65" charset="-120"/>
          </a:endParaRPr>
        </a:p>
      </dgm:t>
    </dgm:pt>
    <dgm:pt modelId="{EBCB431C-3E1C-43BD-A69B-BC02CAD1A12E}">
      <dgm:prSet phldrT="[文字]"/>
      <dgm:spPr/>
      <dgm:t>
        <a:bodyPr/>
        <a:lstStyle/>
        <a:p>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提升教學品質</a:t>
          </a:r>
        </a:p>
      </dgm:t>
    </dgm:pt>
    <dgm:pt modelId="{67ACC591-9B36-406F-8C77-236E752E51AB}" type="parTrans" cxnId="{C320FA90-FECC-4CE8-96D6-F187791AFDCB}">
      <dgm:prSet/>
      <dgm:spPr/>
      <dgm:t>
        <a:bodyPr/>
        <a:lstStyle/>
        <a:p>
          <a:endParaRPr lang="zh-TW" altLang="en-US">
            <a:latin typeface="標楷體" panose="03000509000000000000" pitchFamily="65" charset="-120"/>
            <a:ea typeface="標楷體" panose="03000509000000000000" pitchFamily="65" charset="-120"/>
          </a:endParaRPr>
        </a:p>
      </dgm:t>
    </dgm:pt>
    <dgm:pt modelId="{CE86EDC6-DEAA-4DD3-A6D8-B5C28F9A182D}" type="sibTrans" cxnId="{C320FA90-FECC-4CE8-96D6-F187791AFDCB}">
      <dgm:prSet/>
      <dgm:spPr/>
      <dgm:t>
        <a:bodyPr/>
        <a:lstStyle/>
        <a:p>
          <a:endParaRPr lang="zh-TW" altLang="en-US">
            <a:latin typeface="標楷體" panose="03000509000000000000" pitchFamily="65" charset="-120"/>
            <a:ea typeface="標楷體" panose="03000509000000000000" pitchFamily="65" charset="-120"/>
          </a:endParaRPr>
        </a:p>
      </dgm:t>
    </dgm:pt>
    <dgm:pt modelId="{242AABCE-896C-4788-82BC-9EA04BF9C2A3}">
      <dgm:prSet phldrT="[文字]"/>
      <dgm:spPr/>
      <dgm:t>
        <a:bodyPr/>
        <a:lstStyle/>
        <a:p>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增進學習成效</a:t>
          </a:r>
        </a:p>
      </dgm:t>
    </dgm:pt>
    <dgm:pt modelId="{32648D6B-AA37-46CE-8497-CB3C340D0D1A}" type="parTrans" cxnId="{FDC2AB5B-5351-436C-991C-ACB64C4AD0B8}">
      <dgm:prSet/>
      <dgm:spPr/>
      <dgm:t>
        <a:bodyPr/>
        <a:lstStyle/>
        <a:p>
          <a:endParaRPr lang="zh-TW" altLang="en-US">
            <a:latin typeface="標楷體" panose="03000509000000000000" pitchFamily="65" charset="-120"/>
            <a:ea typeface="標楷體" panose="03000509000000000000" pitchFamily="65" charset="-120"/>
          </a:endParaRPr>
        </a:p>
      </dgm:t>
    </dgm:pt>
    <dgm:pt modelId="{731D6FFF-9DDB-4994-90B1-2555EFF8AF56}" type="sibTrans" cxnId="{FDC2AB5B-5351-436C-991C-ACB64C4AD0B8}">
      <dgm:prSet/>
      <dgm:spPr/>
      <dgm:t>
        <a:bodyPr/>
        <a:lstStyle/>
        <a:p>
          <a:endParaRPr lang="zh-TW" altLang="en-US">
            <a:latin typeface="標楷體" panose="03000509000000000000" pitchFamily="65" charset="-120"/>
            <a:ea typeface="標楷體" panose="03000509000000000000" pitchFamily="65" charset="-120"/>
          </a:endParaRPr>
        </a:p>
      </dgm:t>
    </dgm:pt>
    <dgm:pt modelId="{A0A8CD32-DF04-4869-94F6-F87C57DB0DEE}" type="pres">
      <dgm:prSet presAssocID="{5FB46A27-296C-4BEC-9144-C458F38B6481}" presName="linear" presStyleCnt="0">
        <dgm:presLayoutVars>
          <dgm:dir/>
          <dgm:animLvl val="lvl"/>
          <dgm:resizeHandles val="exact"/>
        </dgm:presLayoutVars>
      </dgm:prSet>
      <dgm:spPr/>
      <dgm:t>
        <a:bodyPr/>
        <a:lstStyle/>
        <a:p>
          <a:endParaRPr lang="zh-TW" altLang="en-US"/>
        </a:p>
      </dgm:t>
    </dgm:pt>
    <dgm:pt modelId="{EBB0A09A-C192-4723-9E4B-66C47BD1184A}" type="pres">
      <dgm:prSet presAssocID="{139EFCE3-697A-4356-8C3F-6013EC0AD575}" presName="parentLin" presStyleCnt="0"/>
      <dgm:spPr/>
    </dgm:pt>
    <dgm:pt modelId="{FB8824B4-DD6E-45A8-AFB4-901B1E20D648}" type="pres">
      <dgm:prSet presAssocID="{139EFCE3-697A-4356-8C3F-6013EC0AD575}" presName="parentLeftMargin" presStyleLbl="node1" presStyleIdx="0" presStyleCnt="3"/>
      <dgm:spPr/>
      <dgm:t>
        <a:bodyPr/>
        <a:lstStyle/>
        <a:p>
          <a:endParaRPr lang="zh-TW" altLang="en-US"/>
        </a:p>
      </dgm:t>
    </dgm:pt>
    <dgm:pt modelId="{6433AEAB-01FA-4E3D-8CBA-0C5C5310EDEA}" type="pres">
      <dgm:prSet presAssocID="{139EFCE3-697A-4356-8C3F-6013EC0AD575}" presName="parentText" presStyleLbl="node1" presStyleIdx="0" presStyleCnt="3">
        <dgm:presLayoutVars>
          <dgm:chMax val="0"/>
          <dgm:bulletEnabled val="1"/>
        </dgm:presLayoutVars>
      </dgm:prSet>
      <dgm:spPr/>
      <dgm:t>
        <a:bodyPr/>
        <a:lstStyle/>
        <a:p>
          <a:endParaRPr lang="zh-TW" altLang="en-US"/>
        </a:p>
      </dgm:t>
    </dgm:pt>
    <dgm:pt modelId="{CA228762-9C0A-45A6-A6AB-A43B2A876C70}" type="pres">
      <dgm:prSet presAssocID="{139EFCE3-697A-4356-8C3F-6013EC0AD575}" presName="negativeSpace" presStyleCnt="0"/>
      <dgm:spPr/>
    </dgm:pt>
    <dgm:pt modelId="{A063E6A4-E970-4840-9907-8CDFFB6B473B}" type="pres">
      <dgm:prSet presAssocID="{139EFCE3-697A-4356-8C3F-6013EC0AD575}" presName="childText" presStyleLbl="conFgAcc1" presStyleIdx="0" presStyleCnt="3">
        <dgm:presLayoutVars>
          <dgm:bulletEnabled val="1"/>
        </dgm:presLayoutVars>
      </dgm:prSet>
      <dgm:spPr/>
    </dgm:pt>
    <dgm:pt modelId="{6D0EFACE-AD9E-4A01-8ED2-C14ED37DD6F6}" type="pres">
      <dgm:prSet presAssocID="{D268FCB0-7A80-4985-9887-A502859C4DE8}" presName="spaceBetweenRectangles" presStyleCnt="0"/>
      <dgm:spPr/>
    </dgm:pt>
    <dgm:pt modelId="{E1F10811-95D9-4962-8B03-495BEAD2AA36}" type="pres">
      <dgm:prSet presAssocID="{EBCB431C-3E1C-43BD-A69B-BC02CAD1A12E}" presName="parentLin" presStyleCnt="0"/>
      <dgm:spPr/>
    </dgm:pt>
    <dgm:pt modelId="{49CED95A-F422-4AC1-87BA-FCECD582C4D3}" type="pres">
      <dgm:prSet presAssocID="{EBCB431C-3E1C-43BD-A69B-BC02CAD1A12E}" presName="parentLeftMargin" presStyleLbl="node1" presStyleIdx="0" presStyleCnt="3"/>
      <dgm:spPr/>
      <dgm:t>
        <a:bodyPr/>
        <a:lstStyle/>
        <a:p>
          <a:endParaRPr lang="zh-TW" altLang="en-US"/>
        </a:p>
      </dgm:t>
    </dgm:pt>
    <dgm:pt modelId="{A5981C8E-013E-45CE-B430-38D22E92389B}" type="pres">
      <dgm:prSet presAssocID="{EBCB431C-3E1C-43BD-A69B-BC02CAD1A12E}" presName="parentText" presStyleLbl="node1" presStyleIdx="1" presStyleCnt="3">
        <dgm:presLayoutVars>
          <dgm:chMax val="0"/>
          <dgm:bulletEnabled val="1"/>
        </dgm:presLayoutVars>
      </dgm:prSet>
      <dgm:spPr/>
      <dgm:t>
        <a:bodyPr/>
        <a:lstStyle/>
        <a:p>
          <a:endParaRPr lang="zh-TW" altLang="en-US"/>
        </a:p>
      </dgm:t>
    </dgm:pt>
    <dgm:pt modelId="{DE4BC704-50F2-4F02-A938-7A66989B1897}" type="pres">
      <dgm:prSet presAssocID="{EBCB431C-3E1C-43BD-A69B-BC02CAD1A12E}" presName="negativeSpace" presStyleCnt="0"/>
      <dgm:spPr/>
    </dgm:pt>
    <dgm:pt modelId="{04A31430-70BB-487A-9204-05E59DEF0281}" type="pres">
      <dgm:prSet presAssocID="{EBCB431C-3E1C-43BD-A69B-BC02CAD1A12E}" presName="childText" presStyleLbl="conFgAcc1" presStyleIdx="1" presStyleCnt="3">
        <dgm:presLayoutVars>
          <dgm:bulletEnabled val="1"/>
        </dgm:presLayoutVars>
      </dgm:prSet>
      <dgm:spPr/>
    </dgm:pt>
    <dgm:pt modelId="{0EF14426-4529-4559-8045-B63D6D544C8A}" type="pres">
      <dgm:prSet presAssocID="{CE86EDC6-DEAA-4DD3-A6D8-B5C28F9A182D}" presName="spaceBetweenRectangles" presStyleCnt="0"/>
      <dgm:spPr/>
    </dgm:pt>
    <dgm:pt modelId="{935A2A85-9EFB-4437-BD91-B88BB4C09D72}" type="pres">
      <dgm:prSet presAssocID="{242AABCE-896C-4788-82BC-9EA04BF9C2A3}" presName="parentLin" presStyleCnt="0"/>
      <dgm:spPr/>
    </dgm:pt>
    <dgm:pt modelId="{27406932-BAA4-46D1-ADC4-D6E4321A7672}" type="pres">
      <dgm:prSet presAssocID="{242AABCE-896C-4788-82BC-9EA04BF9C2A3}" presName="parentLeftMargin" presStyleLbl="node1" presStyleIdx="1" presStyleCnt="3"/>
      <dgm:spPr/>
      <dgm:t>
        <a:bodyPr/>
        <a:lstStyle/>
        <a:p>
          <a:endParaRPr lang="zh-TW" altLang="en-US"/>
        </a:p>
      </dgm:t>
    </dgm:pt>
    <dgm:pt modelId="{31FF22B3-FF1D-44CB-B461-AA30AAD136BA}" type="pres">
      <dgm:prSet presAssocID="{242AABCE-896C-4788-82BC-9EA04BF9C2A3}" presName="parentText" presStyleLbl="node1" presStyleIdx="2" presStyleCnt="3">
        <dgm:presLayoutVars>
          <dgm:chMax val="0"/>
          <dgm:bulletEnabled val="1"/>
        </dgm:presLayoutVars>
      </dgm:prSet>
      <dgm:spPr/>
      <dgm:t>
        <a:bodyPr/>
        <a:lstStyle/>
        <a:p>
          <a:endParaRPr lang="zh-TW" altLang="en-US"/>
        </a:p>
      </dgm:t>
    </dgm:pt>
    <dgm:pt modelId="{49241058-7AD8-4B30-B283-4E2694CEA48E}" type="pres">
      <dgm:prSet presAssocID="{242AABCE-896C-4788-82BC-9EA04BF9C2A3}" presName="negativeSpace" presStyleCnt="0"/>
      <dgm:spPr/>
    </dgm:pt>
    <dgm:pt modelId="{0DBA81DA-902F-4E0C-AFF6-7756F4F4CCAB}" type="pres">
      <dgm:prSet presAssocID="{242AABCE-896C-4788-82BC-9EA04BF9C2A3}" presName="childText" presStyleLbl="conFgAcc1" presStyleIdx="2" presStyleCnt="3">
        <dgm:presLayoutVars>
          <dgm:bulletEnabled val="1"/>
        </dgm:presLayoutVars>
      </dgm:prSet>
      <dgm:spPr/>
    </dgm:pt>
  </dgm:ptLst>
  <dgm:cxnLst>
    <dgm:cxn modelId="{C320FA90-FECC-4CE8-96D6-F187791AFDCB}" srcId="{5FB46A27-296C-4BEC-9144-C458F38B6481}" destId="{EBCB431C-3E1C-43BD-A69B-BC02CAD1A12E}" srcOrd="1" destOrd="0" parTransId="{67ACC591-9B36-406F-8C77-236E752E51AB}" sibTransId="{CE86EDC6-DEAA-4DD3-A6D8-B5C28F9A182D}"/>
    <dgm:cxn modelId="{8BE0EC58-2DC5-40CD-8F6E-05C5F6E25178}" srcId="{5FB46A27-296C-4BEC-9144-C458F38B6481}" destId="{139EFCE3-697A-4356-8C3F-6013EC0AD575}" srcOrd="0" destOrd="0" parTransId="{D48C87FC-98F6-4F2B-B9F1-759E203EC069}" sibTransId="{D268FCB0-7A80-4985-9887-A502859C4DE8}"/>
    <dgm:cxn modelId="{36C3B26C-502E-4793-B683-081278CFD405}" type="presOf" srcId="{242AABCE-896C-4788-82BC-9EA04BF9C2A3}" destId="{31FF22B3-FF1D-44CB-B461-AA30AAD136BA}" srcOrd="1" destOrd="0" presId="urn:microsoft.com/office/officeart/2005/8/layout/list1"/>
    <dgm:cxn modelId="{BAE35819-83C5-47F6-B750-990FAF3D1684}" type="presOf" srcId="{EBCB431C-3E1C-43BD-A69B-BC02CAD1A12E}" destId="{49CED95A-F422-4AC1-87BA-FCECD582C4D3}" srcOrd="0" destOrd="0" presId="urn:microsoft.com/office/officeart/2005/8/layout/list1"/>
    <dgm:cxn modelId="{FDC2AB5B-5351-436C-991C-ACB64C4AD0B8}" srcId="{5FB46A27-296C-4BEC-9144-C458F38B6481}" destId="{242AABCE-896C-4788-82BC-9EA04BF9C2A3}" srcOrd="2" destOrd="0" parTransId="{32648D6B-AA37-46CE-8497-CB3C340D0D1A}" sibTransId="{731D6FFF-9DDB-4994-90B1-2555EFF8AF56}"/>
    <dgm:cxn modelId="{F61C6404-A6B7-400E-9B97-15F20F064D38}" type="presOf" srcId="{139EFCE3-697A-4356-8C3F-6013EC0AD575}" destId="{FB8824B4-DD6E-45A8-AFB4-901B1E20D648}" srcOrd="0" destOrd="0" presId="urn:microsoft.com/office/officeart/2005/8/layout/list1"/>
    <dgm:cxn modelId="{639EA8B2-31EA-4FDF-8465-1FE86F0D6B44}" type="presOf" srcId="{EBCB431C-3E1C-43BD-A69B-BC02CAD1A12E}" destId="{A5981C8E-013E-45CE-B430-38D22E92389B}" srcOrd="1" destOrd="0" presId="urn:microsoft.com/office/officeart/2005/8/layout/list1"/>
    <dgm:cxn modelId="{56FD6B74-A9A1-445A-B6FA-48F6B69B779B}" type="presOf" srcId="{139EFCE3-697A-4356-8C3F-6013EC0AD575}" destId="{6433AEAB-01FA-4E3D-8CBA-0C5C5310EDEA}" srcOrd="1" destOrd="0" presId="urn:microsoft.com/office/officeart/2005/8/layout/list1"/>
    <dgm:cxn modelId="{2173370F-A227-4D03-B885-34A59431780D}" type="presOf" srcId="{242AABCE-896C-4788-82BC-9EA04BF9C2A3}" destId="{27406932-BAA4-46D1-ADC4-D6E4321A7672}" srcOrd="0" destOrd="0" presId="urn:microsoft.com/office/officeart/2005/8/layout/list1"/>
    <dgm:cxn modelId="{CE79A51D-DF88-4BD6-BB53-900A4B9BBFC5}" type="presOf" srcId="{5FB46A27-296C-4BEC-9144-C458F38B6481}" destId="{A0A8CD32-DF04-4869-94F6-F87C57DB0DEE}" srcOrd="0" destOrd="0" presId="urn:microsoft.com/office/officeart/2005/8/layout/list1"/>
    <dgm:cxn modelId="{17DC4314-0C05-4DA9-B8E6-BE5F779EA5E8}" type="presParOf" srcId="{A0A8CD32-DF04-4869-94F6-F87C57DB0DEE}" destId="{EBB0A09A-C192-4723-9E4B-66C47BD1184A}" srcOrd="0" destOrd="0" presId="urn:microsoft.com/office/officeart/2005/8/layout/list1"/>
    <dgm:cxn modelId="{EB30FB5E-05CA-458E-9003-5A1C75215525}" type="presParOf" srcId="{EBB0A09A-C192-4723-9E4B-66C47BD1184A}" destId="{FB8824B4-DD6E-45A8-AFB4-901B1E20D648}" srcOrd="0" destOrd="0" presId="urn:microsoft.com/office/officeart/2005/8/layout/list1"/>
    <dgm:cxn modelId="{A3B1D939-9094-42AF-A033-19FC841CC675}" type="presParOf" srcId="{EBB0A09A-C192-4723-9E4B-66C47BD1184A}" destId="{6433AEAB-01FA-4E3D-8CBA-0C5C5310EDEA}" srcOrd="1" destOrd="0" presId="urn:microsoft.com/office/officeart/2005/8/layout/list1"/>
    <dgm:cxn modelId="{19023C0F-B441-4D85-B9CE-E477BCFAF4CD}" type="presParOf" srcId="{A0A8CD32-DF04-4869-94F6-F87C57DB0DEE}" destId="{CA228762-9C0A-45A6-A6AB-A43B2A876C70}" srcOrd="1" destOrd="0" presId="urn:microsoft.com/office/officeart/2005/8/layout/list1"/>
    <dgm:cxn modelId="{6376DD45-B8B0-4B9F-9F75-9775F882DE6F}" type="presParOf" srcId="{A0A8CD32-DF04-4869-94F6-F87C57DB0DEE}" destId="{A063E6A4-E970-4840-9907-8CDFFB6B473B}" srcOrd="2" destOrd="0" presId="urn:microsoft.com/office/officeart/2005/8/layout/list1"/>
    <dgm:cxn modelId="{E9FD84DC-9AAD-4ED2-9800-679F429E88F1}" type="presParOf" srcId="{A0A8CD32-DF04-4869-94F6-F87C57DB0DEE}" destId="{6D0EFACE-AD9E-4A01-8ED2-C14ED37DD6F6}" srcOrd="3" destOrd="0" presId="urn:microsoft.com/office/officeart/2005/8/layout/list1"/>
    <dgm:cxn modelId="{E1BD23F5-6AB8-4593-B33D-A836AD31FF30}" type="presParOf" srcId="{A0A8CD32-DF04-4869-94F6-F87C57DB0DEE}" destId="{E1F10811-95D9-4962-8B03-495BEAD2AA36}" srcOrd="4" destOrd="0" presId="urn:microsoft.com/office/officeart/2005/8/layout/list1"/>
    <dgm:cxn modelId="{BCC3DE1B-65A2-42B6-8B3D-E10805DE61E4}" type="presParOf" srcId="{E1F10811-95D9-4962-8B03-495BEAD2AA36}" destId="{49CED95A-F422-4AC1-87BA-FCECD582C4D3}" srcOrd="0" destOrd="0" presId="urn:microsoft.com/office/officeart/2005/8/layout/list1"/>
    <dgm:cxn modelId="{2AF04804-1596-4F5F-AD4D-9EB44A96BE63}" type="presParOf" srcId="{E1F10811-95D9-4962-8B03-495BEAD2AA36}" destId="{A5981C8E-013E-45CE-B430-38D22E92389B}" srcOrd="1" destOrd="0" presId="urn:microsoft.com/office/officeart/2005/8/layout/list1"/>
    <dgm:cxn modelId="{5752CFCA-08BB-43CA-9599-D720013A16C6}" type="presParOf" srcId="{A0A8CD32-DF04-4869-94F6-F87C57DB0DEE}" destId="{DE4BC704-50F2-4F02-A938-7A66989B1897}" srcOrd="5" destOrd="0" presId="urn:microsoft.com/office/officeart/2005/8/layout/list1"/>
    <dgm:cxn modelId="{F11DEA58-662D-48B0-8ECC-B503022AA763}" type="presParOf" srcId="{A0A8CD32-DF04-4869-94F6-F87C57DB0DEE}" destId="{04A31430-70BB-487A-9204-05E59DEF0281}" srcOrd="6" destOrd="0" presId="urn:microsoft.com/office/officeart/2005/8/layout/list1"/>
    <dgm:cxn modelId="{505C181A-2068-4FC0-A47C-99AFACDB2CE4}" type="presParOf" srcId="{A0A8CD32-DF04-4869-94F6-F87C57DB0DEE}" destId="{0EF14426-4529-4559-8045-B63D6D544C8A}" srcOrd="7" destOrd="0" presId="urn:microsoft.com/office/officeart/2005/8/layout/list1"/>
    <dgm:cxn modelId="{BD78BDC7-9291-47D1-BB1B-1A737C7A0307}" type="presParOf" srcId="{A0A8CD32-DF04-4869-94F6-F87C57DB0DEE}" destId="{935A2A85-9EFB-4437-BD91-B88BB4C09D72}" srcOrd="8" destOrd="0" presId="urn:microsoft.com/office/officeart/2005/8/layout/list1"/>
    <dgm:cxn modelId="{0FE1F12D-F67C-4B3A-9035-102F0620FDF5}" type="presParOf" srcId="{935A2A85-9EFB-4437-BD91-B88BB4C09D72}" destId="{27406932-BAA4-46D1-ADC4-D6E4321A7672}" srcOrd="0" destOrd="0" presId="urn:microsoft.com/office/officeart/2005/8/layout/list1"/>
    <dgm:cxn modelId="{76D96118-D794-442E-AF7A-5CBC6512FD07}" type="presParOf" srcId="{935A2A85-9EFB-4437-BD91-B88BB4C09D72}" destId="{31FF22B3-FF1D-44CB-B461-AA30AAD136BA}" srcOrd="1" destOrd="0" presId="urn:microsoft.com/office/officeart/2005/8/layout/list1"/>
    <dgm:cxn modelId="{354D60B8-FC12-4AE9-91B5-E42ADBFCD083}" type="presParOf" srcId="{A0A8CD32-DF04-4869-94F6-F87C57DB0DEE}" destId="{49241058-7AD8-4B30-B283-4E2694CEA48E}" srcOrd="9" destOrd="0" presId="urn:microsoft.com/office/officeart/2005/8/layout/list1"/>
    <dgm:cxn modelId="{1C203351-144E-4898-9C55-A2F45BB80B9A}" type="presParOf" srcId="{A0A8CD32-DF04-4869-94F6-F87C57DB0DEE}" destId="{0DBA81DA-902F-4E0C-AFF6-7756F4F4CCA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CAA17F-4A9F-43E0-AEB3-0B39E7EDDBAA}" type="doc">
      <dgm:prSet loTypeId="urn:microsoft.com/office/officeart/2005/8/layout/hierarchy6" loCatId="hierarchy" qsTypeId="urn:microsoft.com/office/officeart/2005/8/quickstyle/simple1#1" qsCatId="simple" csTypeId="urn:microsoft.com/office/officeart/2005/8/colors/colorful1#7" csCatId="colorful" phldr="1"/>
      <dgm:spPr/>
      <dgm:t>
        <a:bodyPr/>
        <a:lstStyle/>
        <a:p>
          <a:endParaRPr lang="zh-TW" altLang="en-US"/>
        </a:p>
      </dgm:t>
    </dgm:pt>
    <dgm:pt modelId="{DC242078-6C18-4A51-8233-2095AE096AC1}">
      <dgm:prSet phldrT="[文字]" custT="1"/>
      <dgm:spPr>
        <a:solidFill>
          <a:schemeClr val="accent2">
            <a:lumMod val="40000"/>
            <a:lumOff val="60000"/>
          </a:schemeClr>
        </a:solidFill>
      </dgm:spPr>
      <dgm:t>
        <a:bodyPr/>
        <a:lstStyle/>
        <a:p>
          <a:r>
            <a:rPr lang="en-US" sz="2600" dirty="0">
              <a:solidFill>
                <a:schemeClr val="tx1"/>
              </a:solidFill>
              <a:latin typeface="標楷體" panose="03000509000000000000" pitchFamily="65" charset="-120"/>
              <a:ea typeface="標楷體" panose="03000509000000000000" pitchFamily="65" charset="-120"/>
              <a:cs typeface="Times New Roman" pitchFamily="18" charset="0"/>
            </a:rPr>
            <a:t>C</a:t>
          </a:r>
          <a:r>
            <a:rPr lang="zh-TW" sz="26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dirty="0">
              <a:solidFill>
                <a:srgbClr val="C00000"/>
              </a:solidFill>
              <a:latin typeface="標楷體" panose="03000509000000000000" pitchFamily="65" charset="-120"/>
              <a:ea typeface="標楷體" panose="03000509000000000000" pitchFamily="65" charset="-120"/>
              <a:cs typeface="Times New Roman" pitchFamily="18" charset="0"/>
            </a:rPr>
            <a:t>專業精進與責任</a:t>
          </a:r>
          <a:endParaRPr lang="zh-TW" altLang="en-US" sz="2600" dirty="0">
            <a:solidFill>
              <a:srgbClr val="C00000"/>
            </a:solidFill>
            <a:latin typeface="標楷體" panose="03000509000000000000" pitchFamily="65" charset="-120"/>
            <a:ea typeface="標楷體" panose="03000509000000000000" pitchFamily="65" charset="-120"/>
            <a:cs typeface="Times New Roman" pitchFamily="18" charset="0"/>
          </a:endParaRPr>
        </a:p>
      </dgm:t>
    </dgm:pt>
    <dgm:pt modelId="{BBDCEF48-2C47-4642-B0B7-D1D49542FD58}">
      <dgm:prSet phldrT="[文字]" custT="1"/>
      <dgm:spPr>
        <a:solidFill>
          <a:srgbClr val="AAE197"/>
        </a:solidFill>
      </dgm:spPr>
      <dgm:t>
        <a:bodyPr/>
        <a:lstStyle/>
        <a:p>
          <a:r>
            <a:rPr lang="en-US" sz="2600" dirty="0">
              <a:solidFill>
                <a:schemeClr val="tx1"/>
              </a:solidFill>
              <a:latin typeface="標楷體" panose="03000509000000000000" pitchFamily="65" charset="-120"/>
              <a:ea typeface="標楷體" panose="03000509000000000000" pitchFamily="65" charset="-120"/>
              <a:cs typeface="Times New Roman" pitchFamily="18" charset="0"/>
            </a:rPr>
            <a:t>B</a:t>
          </a:r>
          <a:r>
            <a:rPr lang="zh-TW" sz="26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dirty="0">
              <a:solidFill>
                <a:srgbClr val="C00000"/>
              </a:solidFill>
              <a:latin typeface="標楷體" panose="03000509000000000000" pitchFamily="65" charset="-120"/>
              <a:ea typeface="標楷體" panose="03000509000000000000" pitchFamily="65" charset="-120"/>
              <a:cs typeface="Times New Roman" pitchFamily="18" charset="0"/>
            </a:rPr>
            <a:t>班級經營與輔導</a:t>
          </a:r>
          <a:endParaRPr lang="zh-TW" altLang="en-US" sz="2600" dirty="0">
            <a:solidFill>
              <a:srgbClr val="C00000"/>
            </a:solidFill>
            <a:latin typeface="標楷體" panose="03000509000000000000" pitchFamily="65" charset="-120"/>
            <a:ea typeface="標楷體" panose="03000509000000000000" pitchFamily="65" charset="-120"/>
            <a:cs typeface="Times New Roman" pitchFamily="18" charset="0"/>
          </a:endParaRPr>
        </a:p>
      </dgm:t>
    </dgm:pt>
    <dgm:pt modelId="{32C1E8E9-02E7-4E58-A0AA-83A4078DBE55}">
      <dgm:prSet phldrT="[文字]" custT="1"/>
      <dgm:spPr>
        <a:solidFill>
          <a:srgbClr val="FFC000"/>
        </a:solidFill>
      </dgm:spPr>
      <dgm:t>
        <a:bodyPr/>
        <a:lstStyle/>
        <a:p>
          <a:r>
            <a:rPr lang="en-US" sz="2600" dirty="0">
              <a:solidFill>
                <a:schemeClr val="tx1"/>
              </a:solidFill>
              <a:latin typeface="標楷體" panose="03000509000000000000" pitchFamily="65" charset="-120"/>
              <a:ea typeface="標楷體" panose="03000509000000000000" pitchFamily="65" charset="-120"/>
              <a:cs typeface="Times New Roman" pitchFamily="18" charset="0"/>
            </a:rPr>
            <a:t>A</a:t>
          </a:r>
          <a:r>
            <a:rPr lang="zh-TW" sz="26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dirty="0">
              <a:solidFill>
                <a:srgbClr val="C00000"/>
              </a:solidFill>
              <a:latin typeface="標楷體" panose="03000509000000000000" pitchFamily="65" charset="-120"/>
              <a:ea typeface="標楷體" panose="03000509000000000000" pitchFamily="65" charset="-120"/>
              <a:cs typeface="Times New Roman" pitchFamily="18" charset="0"/>
            </a:rPr>
            <a:t>課程設計與教學</a:t>
          </a:r>
          <a:endParaRPr lang="zh-TW" altLang="en-US" sz="2600" dirty="0">
            <a:solidFill>
              <a:srgbClr val="C00000"/>
            </a:solidFill>
            <a:latin typeface="標楷體" panose="03000509000000000000" pitchFamily="65" charset="-120"/>
            <a:ea typeface="標楷體" panose="03000509000000000000" pitchFamily="65" charset="-120"/>
            <a:cs typeface="Times New Roman" pitchFamily="18" charset="0"/>
          </a:endParaRPr>
        </a:p>
      </dgm:t>
    </dgm:pt>
    <dgm:pt modelId="{66C25662-DC27-41CC-B92D-39B9D024A44C}">
      <dgm:prSet phldrT="[文字]" custT="1"/>
      <dgm:spPr>
        <a:solidFill>
          <a:schemeClr val="accent1">
            <a:lumMod val="60000"/>
            <a:lumOff val="40000"/>
          </a:schemeClr>
        </a:solidFill>
      </dgm:spPr>
      <dgm:t>
        <a:bodyPr/>
        <a:lstStyle/>
        <a:p>
          <a:r>
            <a:rPr lang="en-US" altLang="zh-TW" sz="4000" dirty="0">
              <a:solidFill>
                <a:schemeClr val="tx1"/>
              </a:solidFill>
              <a:latin typeface="標楷體" panose="03000509000000000000" pitchFamily="65" charset="-120"/>
              <a:ea typeface="標楷體" panose="03000509000000000000" pitchFamily="65" charset="-120"/>
              <a:cs typeface="Times New Roman" pitchFamily="18" charset="0"/>
            </a:rPr>
            <a:t>105</a:t>
          </a:r>
          <a:r>
            <a:rPr lang="zh-TW" altLang="en-US" sz="4000" dirty="0">
              <a:solidFill>
                <a:schemeClr val="tx1"/>
              </a:solidFill>
              <a:latin typeface="標楷體" panose="03000509000000000000" pitchFamily="65" charset="-120"/>
              <a:ea typeface="標楷體" panose="03000509000000000000" pitchFamily="65" charset="-120"/>
              <a:cs typeface="Times New Roman" pitchFamily="18" charset="0"/>
            </a:rPr>
            <a:t>年版教專規準</a:t>
          </a:r>
        </a:p>
      </dgm:t>
    </dgm:pt>
    <dgm:pt modelId="{8187C4A8-761F-4716-93FA-6176D8327573}" type="sibTrans" cxnId="{EAC1BE15-0E98-46F9-A404-4DEDAF0C1C8B}">
      <dgm:prSet/>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F658FD8A-3B62-4EFE-809E-AA3ABF758EB0}" type="parTrans" cxnId="{EAC1BE15-0E98-46F9-A404-4DEDAF0C1C8B}">
      <dgm:prSet/>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8E681C0C-750C-4BD7-8758-9FB6166EA38A}" type="sibTrans" cxnId="{3DBD1DC5-FC86-4661-B944-F97BB091EC6F}">
      <dgm:prSet/>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E9277660-6294-4A8A-85A6-E8AFAE448A27}" type="parTrans" cxnId="{3DBD1DC5-FC86-4661-B944-F97BB091EC6F}">
      <dgm:prSet>
        <dgm:style>
          <a:lnRef idx="1">
            <a:schemeClr val="accent2"/>
          </a:lnRef>
          <a:fillRef idx="0">
            <a:schemeClr val="accent2"/>
          </a:fillRef>
          <a:effectRef idx="0">
            <a:schemeClr val="accent2"/>
          </a:effectRef>
          <a:fontRef idx="minor">
            <a:schemeClr val="tx1"/>
          </a:fontRef>
        </dgm:style>
      </dgm:prSet>
      <dgm:spPr>
        <a:ln w="38100"/>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7257E77A-C96A-4F2D-85C5-8DAD1C6455D9}" type="sibTrans" cxnId="{74422CD4-68BD-4431-B0AC-DF9793A278FD}">
      <dgm:prSet/>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94300E0B-BE64-4B3B-BE55-80E6F53E58EE}" type="parTrans" cxnId="{74422CD4-68BD-4431-B0AC-DF9793A278FD}">
      <dgm:prSet>
        <dgm:style>
          <a:lnRef idx="1">
            <a:schemeClr val="accent2"/>
          </a:lnRef>
          <a:fillRef idx="0">
            <a:schemeClr val="accent2"/>
          </a:fillRef>
          <a:effectRef idx="0">
            <a:schemeClr val="accent2"/>
          </a:effectRef>
          <a:fontRef idx="minor">
            <a:schemeClr val="tx1"/>
          </a:fontRef>
        </dgm:style>
      </dgm:prSet>
      <dgm:spPr>
        <a:ln w="38100"/>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4B9DF1A0-49D4-49D3-97AE-EA87FC79CCDF}" type="sibTrans" cxnId="{8D9F9ABF-2581-4A5B-880A-5B5564AAD2DF}">
      <dgm:prSet/>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D2A4D465-9E48-42C6-85A7-0F0F16C85D1F}" type="parTrans" cxnId="{8D9F9ABF-2581-4A5B-880A-5B5564AAD2DF}">
      <dgm:prSet>
        <dgm:style>
          <a:lnRef idx="1">
            <a:schemeClr val="accent2"/>
          </a:lnRef>
          <a:fillRef idx="0">
            <a:schemeClr val="accent2"/>
          </a:fillRef>
          <a:effectRef idx="0">
            <a:schemeClr val="accent2"/>
          </a:effectRef>
          <a:fontRef idx="minor">
            <a:schemeClr val="tx1"/>
          </a:fontRef>
        </dgm:style>
      </dgm:prSet>
      <dgm:spPr>
        <a:ln w="38100"/>
      </dgm:spPr>
      <dgm:t>
        <a:bodyPr/>
        <a:lstStyle/>
        <a:p>
          <a:endParaRPr lang="zh-TW" altLang="en-US" sz="2800">
            <a:latin typeface="標楷體" panose="03000509000000000000" pitchFamily="65" charset="-120"/>
            <a:ea typeface="標楷體" panose="03000509000000000000" pitchFamily="65" charset="-120"/>
            <a:cs typeface="Times New Roman" pitchFamily="18" charset="0"/>
          </a:endParaRPr>
        </a:p>
      </dgm:t>
    </dgm:pt>
    <dgm:pt modelId="{5716FFD9-4355-4B1F-AED1-66F1539A7615}" type="pres">
      <dgm:prSet presAssocID="{0DCAA17F-4A9F-43E0-AEB3-0B39E7EDDBAA}" presName="mainComposite" presStyleCnt="0">
        <dgm:presLayoutVars>
          <dgm:chPref val="1"/>
          <dgm:dir/>
          <dgm:animOne val="branch"/>
          <dgm:animLvl val="lvl"/>
          <dgm:resizeHandles val="exact"/>
        </dgm:presLayoutVars>
      </dgm:prSet>
      <dgm:spPr/>
      <dgm:t>
        <a:bodyPr/>
        <a:lstStyle/>
        <a:p>
          <a:endParaRPr lang="zh-TW" altLang="en-US"/>
        </a:p>
      </dgm:t>
    </dgm:pt>
    <dgm:pt modelId="{B39E6D9A-AF91-4D9B-B567-97F5CCA2F75B}" type="pres">
      <dgm:prSet presAssocID="{0DCAA17F-4A9F-43E0-AEB3-0B39E7EDDBAA}" presName="hierFlow" presStyleCnt="0"/>
      <dgm:spPr/>
    </dgm:pt>
    <dgm:pt modelId="{A4A6FE2C-1C64-4C90-A42F-025DF6006504}" type="pres">
      <dgm:prSet presAssocID="{0DCAA17F-4A9F-43E0-AEB3-0B39E7EDDBAA}" presName="hierChild1" presStyleCnt="0">
        <dgm:presLayoutVars>
          <dgm:chPref val="1"/>
          <dgm:animOne val="branch"/>
          <dgm:animLvl val="lvl"/>
        </dgm:presLayoutVars>
      </dgm:prSet>
      <dgm:spPr/>
    </dgm:pt>
    <dgm:pt modelId="{7885AD97-6318-477C-A157-AE266248B102}" type="pres">
      <dgm:prSet presAssocID="{66C25662-DC27-41CC-B92D-39B9D024A44C}" presName="Name14" presStyleCnt="0"/>
      <dgm:spPr/>
    </dgm:pt>
    <dgm:pt modelId="{061F9543-770F-485D-AA85-C04F65C41D5A}" type="pres">
      <dgm:prSet presAssocID="{66C25662-DC27-41CC-B92D-39B9D024A44C}" presName="level1Shape" presStyleLbl="node0" presStyleIdx="0" presStyleCnt="1" custScaleX="219316" custScaleY="102629" custLinFactNeighborX="285" custLinFactNeighborY="-12653">
        <dgm:presLayoutVars>
          <dgm:chPref val="3"/>
        </dgm:presLayoutVars>
      </dgm:prSet>
      <dgm:spPr/>
      <dgm:t>
        <a:bodyPr/>
        <a:lstStyle/>
        <a:p>
          <a:endParaRPr lang="zh-TW" altLang="en-US"/>
        </a:p>
      </dgm:t>
    </dgm:pt>
    <dgm:pt modelId="{2B7D2303-0924-41C8-A529-18606A5B4E53}" type="pres">
      <dgm:prSet presAssocID="{66C25662-DC27-41CC-B92D-39B9D024A44C}" presName="hierChild2" presStyleCnt="0"/>
      <dgm:spPr/>
    </dgm:pt>
    <dgm:pt modelId="{1027213C-51D3-4422-94C2-91FABE324F1F}" type="pres">
      <dgm:prSet presAssocID="{D2A4D465-9E48-42C6-85A7-0F0F16C85D1F}" presName="Name19" presStyleLbl="parChTrans1D2" presStyleIdx="0" presStyleCnt="3"/>
      <dgm:spPr/>
      <dgm:t>
        <a:bodyPr/>
        <a:lstStyle/>
        <a:p>
          <a:endParaRPr lang="zh-TW" altLang="en-US"/>
        </a:p>
      </dgm:t>
    </dgm:pt>
    <dgm:pt modelId="{47E7E75E-89FB-400B-98D8-86A27C8F9877}" type="pres">
      <dgm:prSet presAssocID="{32C1E8E9-02E7-4E58-A0AA-83A4078DBE55}" presName="Name21" presStyleCnt="0"/>
      <dgm:spPr/>
    </dgm:pt>
    <dgm:pt modelId="{5ED53CEC-215E-464A-A3E6-68E37D8B7F65}" type="pres">
      <dgm:prSet presAssocID="{32C1E8E9-02E7-4E58-A0AA-83A4078DBE55}" presName="level2Shape" presStyleLbl="node2" presStyleIdx="0" presStyleCnt="3" custScaleX="134964"/>
      <dgm:spPr/>
      <dgm:t>
        <a:bodyPr/>
        <a:lstStyle/>
        <a:p>
          <a:endParaRPr lang="zh-TW" altLang="en-US"/>
        </a:p>
      </dgm:t>
    </dgm:pt>
    <dgm:pt modelId="{DAE53566-8360-46D2-A8D2-F3735649FE6C}" type="pres">
      <dgm:prSet presAssocID="{32C1E8E9-02E7-4E58-A0AA-83A4078DBE55}" presName="hierChild3" presStyleCnt="0"/>
      <dgm:spPr/>
    </dgm:pt>
    <dgm:pt modelId="{9F8E7054-0D4A-46BB-A40B-AC692C67F6A0}" type="pres">
      <dgm:prSet presAssocID="{94300E0B-BE64-4B3B-BE55-80E6F53E58EE}" presName="Name19" presStyleLbl="parChTrans1D2" presStyleIdx="1" presStyleCnt="3"/>
      <dgm:spPr/>
      <dgm:t>
        <a:bodyPr/>
        <a:lstStyle/>
        <a:p>
          <a:endParaRPr lang="zh-TW" altLang="en-US"/>
        </a:p>
      </dgm:t>
    </dgm:pt>
    <dgm:pt modelId="{4CB50A9D-7373-48E8-9EE1-3BC2CABFCF5D}" type="pres">
      <dgm:prSet presAssocID="{BBDCEF48-2C47-4642-B0B7-D1D49542FD58}" presName="Name21" presStyleCnt="0"/>
      <dgm:spPr/>
    </dgm:pt>
    <dgm:pt modelId="{1A91D7CA-1CC2-4909-874C-F024CC4C3635}" type="pres">
      <dgm:prSet presAssocID="{BBDCEF48-2C47-4642-B0B7-D1D49542FD58}" presName="level2Shape" presStyleLbl="node2" presStyleIdx="1" presStyleCnt="3" custScaleX="134964"/>
      <dgm:spPr/>
      <dgm:t>
        <a:bodyPr/>
        <a:lstStyle/>
        <a:p>
          <a:endParaRPr lang="zh-TW" altLang="en-US"/>
        </a:p>
      </dgm:t>
    </dgm:pt>
    <dgm:pt modelId="{2438602A-405C-46FC-A72D-E8B9670841CE}" type="pres">
      <dgm:prSet presAssocID="{BBDCEF48-2C47-4642-B0B7-D1D49542FD58}" presName="hierChild3" presStyleCnt="0"/>
      <dgm:spPr/>
    </dgm:pt>
    <dgm:pt modelId="{BF4A594C-07D9-4069-86A9-B32FAAE6C6EF}" type="pres">
      <dgm:prSet presAssocID="{E9277660-6294-4A8A-85A6-E8AFAE448A27}" presName="Name19" presStyleLbl="parChTrans1D2" presStyleIdx="2" presStyleCnt="3"/>
      <dgm:spPr/>
      <dgm:t>
        <a:bodyPr/>
        <a:lstStyle/>
        <a:p>
          <a:endParaRPr lang="zh-TW" altLang="en-US"/>
        </a:p>
      </dgm:t>
    </dgm:pt>
    <dgm:pt modelId="{DEA5F73A-04D1-4929-9ACE-9FDEE580DB54}" type="pres">
      <dgm:prSet presAssocID="{DC242078-6C18-4A51-8233-2095AE096AC1}" presName="Name21" presStyleCnt="0"/>
      <dgm:spPr/>
    </dgm:pt>
    <dgm:pt modelId="{D51B6453-3C6F-4681-BD66-24E6C2612063}" type="pres">
      <dgm:prSet presAssocID="{DC242078-6C18-4A51-8233-2095AE096AC1}" presName="level2Shape" presStyleLbl="node2" presStyleIdx="2" presStyleCnt="3" custScaleX="134964"/>
      <dgm:spPr/>
      <dgm:t>
        <a:bodyPr/>
        <a:lstStyle/>
        <a:p>
          <a:endParaRPr lang="zh-TW" altLang="en-US"/>
        </a:p>
      </dgm:t>
    </dgm:pt>
    <dgm:pt modelId="{8A3166BF-643A-439A-A703-5A7E9444EA78}" type="pres">
      <dgm:prSet presAssocID="{DC242078-6C18-4A51-8233-2095AE096AC1}" presName="hierChild3" presStyleCnt="0"/>
      <dgm:spPr/>
    </dgm:pt>
    <dgm:pt modelId="{D17289A8-6F9A-457F-941E-7898C747C153}" type="pres">
      <dgm:prSet presAssocID="{0DCAA17F-4A9F-43E0-AEB3-0B39E7EDDBAA}" presName="bgShapesFlow" presStyleCnt="0"/>
      <dgm:spPr/>
    </dgm:pt>
  </dgm:ptLst>
  <dgm:cxnLst>
    <dgm:cxn modelId="{F4223A56-2502-4F2B-B855-CB95A29A0273}" type="presOf" srcId="{DC242078-6C18-4A51-8233-2095AE096AC1}" destId="{D51B6453-3C6F-4681-BD66-24E6C2612063}" srcOrd="0" destOrd="0" presId="urn:microsoft.com/office/officeart/2005/8/layout/hierarchy6"/>
    <dgm:cxn modelId="{EAC1BE15-0E98-46F9-A404-4DEDAF0C1C8B}" srcId="{0DCAA17F-4A9F-43E0-AEB3-0B39E7EDDBAA}" destId="{66C25662-DC27-41CC-B92D-39B9D024A44C}" srcOrd="0" destOrd="0" parTransId="{F658FD8A-3B62-4EFE-809E-AA3ABF758EB0}" sibTransId="{8187C4A8-761F-4716-93FA-6176D8327573}"/>
    <dgm:cxn modelId="{64A5515C-A81A-4379-8330-0B255250FD6C}" type="presOf" srcId="{E9277660-6294-4A8A-85A6-E8AFAE448A27}" destId="{BF4A594C-07D9-4069-86A9-B32FAAE6C6EF}" srcOrd="0" destOrd="0" presId="urn:microsoft.com/office/officeart/2005/8/layout/hierarchy6"/>
    <dgm:cxn modelId="{8DCEB4C4-668C-4BAC-971D-BFF0EC04855B}" type="presOf" srcId="{94300E0B-BE64-4B3B-BE55-80E6F53E58EE}" destId="{9F8E7054-0D4A-46BB-A40B-AC692C67F6A0}" srcOrd="0" destOrd="0" presId="urn:microsoft.com/office/officeart/2005/8/layout/hierarchy6"/>
    <dgm:cxn modelId="{9990BB7E-5A54-4508-94AA-B151B16A288E}" type="presOf" srcId="{D2A4D465-9E48-42C6-85A7-0F0F16C85D1F}" destId="{1027213C-51D3-4422-94C2-91FABE324F1F}" srcOrd="0" destOrd="0" presId="urn:microsoft.com/office/officeart/2005/8/layout/hierarchy6"/>
    <dgm:cxn modelId="{5D4BD4EF-4EAB-4D3C-A908-471D9E164C90}" type="presOf" srcId="{32C1E8E9-02E7-4E58-A0AA-83A4078DBE55}" destId="{5ED53CEC-215E-464A-A3E6-68E37D8B7F65}" srcOrd="0" destOrd="0" presId="urn:microsoft.com/office/officeart/2005/8/layout/hierarchy6"/>
    <dgm:cxn modelId="{9FFDF3CD-1CB6-4D9F-BE99-5CD2D3A9A311}" type="presOf" srcId="{BBDCEF48-2C47-4642-B0B7-D1D49542FD58}" destId="{1A91D7CA-1CC2-4909-874C-F024CC4C3635}" srcOrd="0" destOrd="0" presId="urn:microsoft.com/office/officeart/2005/8/layout/hierarchy6"/>
    <dgm:cxn modelId="{74422CD4-68BD-4431-B0AC-DF9793A278FD}" srcId="{66C25662-DC27-41CC-B92D-39B9D024A44C}" destId="{BBDCEF48-2C47-4642-B0B7-D1D49542FD58}" srcOrd="1" destOrd="0" parTransId="{94300E0B-BE64-4B3B-BE55-80E6F53E58EE}" sibTransId="{7257E77A-C96A-4F2D-85C5-8DAD1C6455D9}"/>
    <dgm:cxn modelId="{3DBD1DC5-FC86-4661-B944-F97BB091EC6F}" srcId="{66C25662-DC27-41CC-B92D-39B9D024A44C}" destId="{DC242078-6C18-4A51-8233-2095AE096AC1}" srcOrd="2" destOrd="0" parTransId="{E9277660-6294-4A8A-85A6-E8AFAE448A27}" sibTransId="{8E681C0C-750C-4BD7-8758-9FB6166EA38A}"/>
    <dgm:cxn modelId="{F98CA7FA-B5C7-4764-AFF8-9AE4701B504C}" type="presOf" srcId="{0DCAA17F-4A9F-43E0-AEB3-0B39E7EDDBAA}" destId="{5716FFD9-4355-4B1F-AED1-66F1539A7615}" srcOrd="0" destOrd="0" presId="urn:microsoft.com/office/officeart/2005/8/layout/hierarchy6"/>
    <dgm:cxn modelId="{8D9F9ABF-2581-4A5B-880A-5B5564AAD2DF}" srcId="{66C25662-DC27-41CC-B92D-39B9D024A44C}" destId="{32C1E8E9-02E7-4E58-A0AA-83A4078DBE55}" srcOrd="0" destOrd="0" parTransId="{D2A4D465-9E48-42C6-85A7-0F0F16C85D1F}" sibTransId="{4B9DF1A0-49D4-49D3-97AE-EA87FC79CCDF}"/>
    <dgm:cxn modelId="{82A4119D-0335-47B5-8B0F-AE75FBFD546F}" type="presOf" srcId="{66C25662-DC27-41CC-B92D-39B9D024A44C}" destId="{061F9543-770F-485D-AA85-C04F65C41D5A}" srcOrd="0" destOrd="0" presId="urn:microsoft.com/office/officeart/2005/8/layout/hierarchy6"/>
    <dgm:cxn modelId="{AE6D84B7-3058-4CD9-AD68-7F502D5CA09E}" type="presParOf" srcId="{5716FFD9-4355-4B1F-AED1-66F1539A7615}" destId="{B39E6D9A-AF91-4D9B-B567-97F5CCA2F75B}" srcOrd="0" destOrd="0" presId="urn:microsoft.com/office/officeart/2005/8/layout/hierarchy6"/>
    <dgm:cxn modelId="{F4598CAD-5B64-47F2-B66E-EF7C87CA64AC}" type="presParOf" srcId="{B39E6D9A-AF91-4D9B-B567-97F5CCA2F75B}" destId="{A4A6FE2C-1C64-4C90-A42F-025DF6006504}" srcOrd="0" destOrd="0" presId="urn:microsoft.com/office/officeart/2005/8/layout/hierarchy6"/>
    <dgm:cxn modelId="{4A9C8506-D673-44C7-A944-F07A57E446D5}" type="presParOf" srcId="{A4A6FE2C-1C64-4C90-A42F-025DF6006504}" destId="{7885AD97-6318-477C-A157-AE266248B102}" srcOrd="0" destOrd="0" presId="urn:microsoft.com/office/officeart/2005/8/layout/hierarchy6"/>
    <dgm:cxn modelId="{0E2CB168-DD63-4C25-94C6-CA7396225771}" type="presParOf" srcId="{7885AD97-6318-477C-A157-AE266248B102}" destId="{061F9543-770F-485D-AA85-C04F65C41D5A}" srcOrd="0" destOrd="0" presId="urn:microsoft.com/office/officeart/2005/8/layout/hierarchy6"/>
    <dgm:cxn modelId="{8751E6F2-7F7A-44BC-BD84-E3EE3D3A130D}" type="presParOf" srcId="{7885AD97-6318-477C-A157-AE266248B102}" destId="{2B7D2303-0924-41C8-A529-18606A5B4E53}" srcOrd="1" destOrd="0" presId="urn:microsoft.com/office/officeart/2005/8/layout/hierarchy6"/>
    <dgm:cxn modelId="{44CF1987-89BD-4BC8-9990-795C6721CA26}" type="presParOf" srcId="{2B7D2303-0924-41C8-A529-18606A5B4E53}" destId="{1027213C-51D3-4422-94C2-91FABE324F1F}" srcOrd="0" destOrd="0" presId="urn:microsoft.com/office/officeart/2005/8/layout/hierarchy6"/>
    <dgm:cxn modelId="{14648EB7-7EDD-4C9E-B078-34B48254682E}" type="presParOf" srcId="{2B7D2303-0924-41C8-A529-18606A5B4E53}" destId="{47E7E75E-89FB-400B-98D8-86A27C8F9877}" srcOrd="1" destOrd="0" presId="urn:microsoft.com/office/officeart/2005/8/layout/hierarchy6"/>
    <dgm:cxn modelId="{FED7F2CB-79D9-461A-A460-0F060B521B5C}" type="presParOf" srcId="{47E7E75E-89FB-400B-98D8-86A27C8F9877}" destId="{5ED53CEC-215E-464A-A3E6-68E37D8B7F65}" srcOrd="0" destOrd="0" presId="urn:microsoft.com/office/officeart/2005/8/layout/hierarchy6"/>
    <dgm:cxn modelId="{98255B69-7949-484D-8F9E-BEB9706611A3}" type="presParOf" srcId="{47E7E75E-89FB-400B-98D8-86A27C8F9877}" destId="{DAE53566-8360-46D2-A8D2-F3735649FE6C}" srcOrd="1" destOrd="0" presId="urn:microsoft.com/office/officeart/2005/8/layout/hierarchy6"/>
    <dgm:cxn modelId="{FE99540B-E774-4526-BD52-A7495D789127}" type="presParOf" srcId="{2B7D2303-0924-41C8-A529-18606A5B4E53}" destId="{9F8E7054-0D4A-46BB-A40B-AC692C67F6A0}" srcOrd="2" destOrd="0" presId="urn:microsoft.com/office/officeart/2005/8/layout/hierarchy6"/>
    <dgm:cxn modelId="{044027E0-B424-4651-95DE-9361597C148B}" type="presParOf" srcId="{2B7D2303-0924-41C8-A529-18606A5B4E53}" destId="{4CB50A9D-7373-48E8-9EE1-3BC2CABFCF5D}" srcOrd="3" destOrd="0" presId="urn:microsoft.com/office/officeart/2005/8/layout/hierarchy6"/>
    <dgm:cxn modelId="{D28B7303-DC1D-4FF1-8774-0465DE3691D2}" type="presParOf" srcId="{4CB50A9D-7373-48E8-9EE1-3BC2CABFCF5D}" destId="{1A91D7CA-1CC2-4909-874C-F024CC4C3635}" srcOrd="0" destOrd="0" presId="urn:microsoft.com/office/officeart/2005/8/layout/hierarchy6"/>
    <dgm:cxn modelId="{8863B950-18E0-4A7C-9BFD-ED7FDADC35DD}" type="presParOf" srcId="{4CB50A9D-7373-48E8-9EE1-3BC2CABFCF5D}" destId="{2438602A-405C-46FC-A72D-E8B9670841CE}" srcOrd="1" destOrd="0" presId="urn:microsoft.com/office/officeart/2005/8/layout/hierarchy6"/>
    <dgm:cxn modelId="{1238BF32-EE67-423A-8425-6DF7AE20EB78}" type="presParOf" srcId="{2B7D2303-0924-41C8-A529-18606A5B4E53}" destId="{BF4A594C-07D9-4069-86A9-B32FAAE6C6EF}" srcOrd="4" destOrd="0" presId="urn:microsoft.com/office/officeart/2005/8/layout/hierarchy6"/>
    <dgm:cxn modelId="{F427EE39-3E84-4BF1-894C-7563C8AF7223}" type="presParOf" srcId="{2B7D2303-0924-41C8-A529-18606A5B4E53}" destId="{DEA5F73A-04D1-4929-9ACE-9FDEE580DB54}" srcOrd="5" destOrd="0" presId="urn:microsoft.com/office/officeart/2005/8/layout/hierarchy6"/>
    <dgm:cxn modelId="{89829262-F942-4F96-BD08-9E409D437125}" type="presParOf" srcId="{DEA5F73A-04D1-4929-9ACE-9FDEE580DB54}" destId="{D51B6453-3C6F-4681-BD66-24E6C2612063}" srcOrd="0" destOrd="0" presId="urn:microsoft.com/office/officeart/2005/8/layout/hierarchy6"/>
    <dgm:cxn modelId="{BD28A3F2-2C60-462D-B194-8F2F919155E8}" type="presParOf" srcId="{DEA5F73A-04D1-4929-9ACE-9FDEE580DB54}" destId="{8A3166BF-643A-439A-A703-5A7E9444EA78}" srcOrd="1" destOrd="0" presId="urn:microsoft.com/office/officeart/2005/8/layout/hierarchy6"/>
    <dgm:cxn modelId="{61A320F6-49E9-4E46-9C79-F8E05625A92D}" type="presParOf" srcId="{5716FFD9-4355-4B1F-AED1-66F1539A7615}" destId="{D17289A8-6F9A-457F-941E-7898C747C153}"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F246FFA-AECC-4EBD-9749-D368D99CA365}" type="doc">
      <dgm:prSet loTypeId="urn:microsoft.com/office/officeart/2005/8/layout/hierarchy1" loCatId="hierarchy" qsTypeId="urn:microsoft.com/office/officeart/2005/8/quickstyle/simple1#2" qsCatId="simple" csTypeId="urn:microsoft.com/office/officeart/2005/8/colors/colorful5" csCatId="colorful" phldr="1"/>
      <dgm:spPr/>
      <dgm:t>
        <a:bodyPr/>
        <a:lstStyle/>
        <a:p>
          <a:endParaRPr lang="zh-TW" altLang="en-US"/>
        </a:p>
      </dgm:t>
    </dgm:pt>
    <dgm:pt modelId="{FDC67A81-C335-40D2-BE36-389393F31CC9}">
      <dgm:prSet phldrT="[文字]" custT="1"/>
      <dgm:spPr/>
      <dgm:t>
        <a:bodyPr/>
        <a:lstStyle/>
        <a:p>
          <a:r>
            <a:rPr lang="en-US" sz="3600" b="1">
              <a:latin typeface="標楷體" panose="03000509000000000000" pitchFamily="65" charset="-120"/>
              <a:ea typeface="標楷體" panose="03000509000000000000" pitchFamily="65" charset="-120"/>
            </a:rPr>
            <a:t>A.</a:t>
          </a:r>
          <a:r>
            <a:rPr lang="zh-TW" sz="3600" b="1">
              <a:latin typeface="標楷體" panose="03000509000000000000" pitchFamily="65" charset="-120"/>
              <a:ea typeface="標楷體" panose="03000509000000000000" pitchFamily="65" charset="-120"/>
            </a:rPr>
            <a:t>課程設計與教學</a:t>
          </a:r>
          <a:endParaRPr lang="zh-TW" altLang="en-US" sz="3600" b="1" dirty="0">
            <a:latin typeface="標楷體" panose="03000509000000000000" pitchFamily="65" charset="-120"/>
            <a:ea typeface="標楷體" panose="03000509000000000000" pitchFamily="65" charset="-120"/>
          </a:endParaRPr>
        </a:p>
      </dgm:t>
    </dgm:pt>
    <dgm:pt modelId="{C28DAFD0-7528-410E-B738-E84E66BCB90C}" type="parTrans" cxnId="{DB48A566-AE3B-4B70-B90A-76F033665A71}">
      <dgm:prSet/>
      <dgm:spPr/>
      <dgm:t>
        <a:bodyPr/>
        <a:lstStyle/>
        <a:p>
          <a:endParaRPr lang="zh-TW" altLang="en-US">
            <a:latin typeface="標楷體" panose="03000509000000000000" pitchFamily="65" charset="-120"/>
            <a:ea typeface="標楷體" panose="03000509000000000000" pitchFamily="65" charset="-120"/>
          </a:endParaRPr>
        </a:p>
      </dgm:t>
    </dgm:pt>
    <dgm:pt modelId="{77512FFB-13F5-455B-B843-0C73FB920F25}" type="sibTrans" cxnId="{DB48A566-AE3B-4B70-B90A-76F033665A71}">
      <dgm:prSet/>
      <dgm:spPr/>
      <dgm:t>
        <a:bodyPr/>
        <a:lstStyle/>
        <a:p>
          <a:endParaRPr lang="zh-TW" altLang="en-US">
            <a:latin typeface="標楷體" panose="03000509000000000000" pitchFamily="65" charset="-120"/>
            <a:ea typeface="標楷體" panose="03000509000000000000" pitchFamily="65" charset="-120"/>
          </a:endParaRPr>
        </a:p>
      </dgm:t>
    </dgm:pt>
    <dgm:pt modelId="{445C15D5-917F-4425-BD45-C431064DF9D2}">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A-1</a:t>
          </a:r>
          <a:r>
            <a:rPr kumimoji="0" lang="zh-TW" altLang="en-US" sz="1800" dirty="0">
              <a:latin typeface="標楷體" panose="03000509000000000000" pitchFamily="65" charset="-120"/>
              <a:ea typeface="標楷體" panose="03000509000000000000" pitchFamily="65" charset="-120"/>
              <a:cs typeface="Times New Roman" pitchFamily="18" charset="0"/>
            </a:rPr>
            <a:t>參照課程綱要與學生特質明訂教學目標，進行課程與教學設計</a:t>
          </a:r>
        </a:p>
      </dgm:t>
    </dgm:pt>
    <dgm:pt modelId="{35F8869F-0E87-49B0-8ECA-E98EC3ACF3A2}" type="parTrans" cxnId="{09472880-C048-4E79-A22B-AC9F5DA02F0A}">
      <dgm:prSet/>
      <dgm:spPr>
        <a:ln w="28575">
          <a:solidFill>
            <a:srgbClr val="7FB55C"/>
          </a:solidFill>
        </a:ln>
      </dgm:spPr>
      <dgm:t>
        <a:bodyPr/>
        <a:lstStyle/>
        <a:p>
          <a:endParaRPr lang="zh-TW" altLang="en-US">
            <a:latin typeface="標楷體" panose="03000509000000000000" pitchFamily="65" charset="-120"/>
            <a:ea typeface="標楷體" panose="03000509000000000000" pitchFamily="65" charset="-120"/>
          </a:endParaRPr>
        </a:p>
      </dgm:t>
    </dgm:pt>
    <dgm:pt modelId="{71BF6D11-273F-4E67-A801-323C02DC76B5}" type="sibTrans" cxnId="{09472880-C048-4E79-A22B-AC9F5DA02F0A}">
      <dgm:prSet/>
      <dgm:spPr/>
      <dgm:t>
        <a:bodyPr/>
        <a:lstStyle/>
        <a:p>
          <a:endParaRPr lang="zh-TW" altLang="en-US">
            <a:latin typeface="標楷體" panose="03000509000000000000" pitchFamily="65" charset="-120"/>
            <a:ea typeface="標楷體" panose="03000509000000000000" pitchFamily="65" charset="-120"/>
          </a:endParaRPr>
        </a:p>
      </dgm:t>
    </dgm:pt>
    <dgm:pt modelId="{9B8E7770-DAE5-4D25-8D1A-F74C6E377D91}">
      <dgm:prSet/>
      <dgm:spPr/>
      <dgm:t>
        <a:bodyPr/>
        <a:lstStyle/>
        <a:p>
          <a:r>
            <a:rPr lang="en-US">
              <a:latin typeface="標楷體" panose="03000509000000000000" pitchFamily="65" charset="-120"/>
              <a:ea typeface="標楷體" panose="03000509000000000000" pitchFamily="65" charset="-120"/>
            </a:rPr>
            <a:t>A</a:t>
          </a:r>
          <a:r>
            <a:rPr lang="en-US" altLang="zh-TW">
              <a:latin typeface="標楷體" panose="03000509000000000000" pitchFamily="65" charset="-120"/>
              <a:ea typeface="標楷體" panose="03000509000000000000" pitchFamily="65" charset="-120"/>
            </a:rPr>
            <a:t>-1</a:t>
          </a:r>
          <a:r>
            <a:rPr lang="zh-TW">
              <a:latin typeface="標楷體" panose="03000509000000000000" pitchFamily="65" charset="-120"/>
              <a:ea typeface="標楷體" panose="03000509000000000000" pitchFamily="65" charset="-120"/>
            </a:rPr>
            <a:t>課程設計</a:t>
          </a:r>
          <a:endParaRPr lang="zh-TW" altLang="en-US" dirty="0">
            <a:latin typeface="標楷體" panose="03000509000000000000" pitchFamily="65" charset="-120"/>
            <a:ea typeface="標楷體" panose="03000509000000000000" pitchFamily="65" charset="-120"/>
          </a:endParaRPr>
        </a:p>
      </dgm:t>
    </dgm:pt>
    <dgm:pt modelId="{9035CE43-0E20-4E17-AC38-6EB9992FB402}" type="parTrans" cxnId="{1DEF4DB6-A70E-4E00-90A6-8C286F5D2A7D}">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08A55030-DAA0-4EC5-92A5-2C6077961D08}" type="sibTrans" cxnId="{1DEF4DB6-A70E-4E00-90A6-8C286F5D2A7D}">
      <dgm:prSet/>
      <dgm:spPr/>
      <dgm:t>
        <a:bodyPr/>
        <a:lstStyle/>
        <a:p>
          <a:endParaRPr lang="zh-TW" altLang="en-US">
            <a:latin typeface="標楷體" panose="03000509000000000000" pitchFamily="65" charset="-120"/>
            <a:ea typeface="標楷體" panose="03000509000000000000" pitchFamily="65" charset="-120"/>
          </a:endParaRPr>
        </a:p>
      </dgm:t>
    </dgm:pt>
    <dgm:pt modelId="{AC98DDCA-5800-422B-869C-BCB5F85404AF}">
      <dgm:prSet/>
      <dgm:spPr/>
      <dgm:t>
        <a:bodyPr/>
        <a:lstStyle/>
        <a:p>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個檢核重點</a:t>
          </a:r>
        </a:p>
      </dgm:t>
    </dgm:pt>
    <dgm:pt modelId="{4FC95299-AA83-4579-8D63-1665E7D38B50}" type="parTrans" cxnId="{D2B25216-A54F-49B7-A30C-244BA6E9E2FE}">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FBE23047-69C6-454D-BA0C-A09B970E4C15}" type="sibTrans" cxnId="{D2B25216-A54F-49B7-A30C-244BA6E9E2FE}">
      <dgm:prSet/>
      <dgm:spPr/>
      <dgm:t>
        <a:bodyPr/>
        <a:lstStyle/>
        <a:p>
          <a:endParaRPr lang="zh-TW" altLang="en-US">
            <a:latin typeface="標楷體" panose="03000509000000000000" pitchFamily="65" charset="-120"/>
            <a:ea typeface="標楷體" panose="03000509000000000000" pitchFamily="65" charset="-120"/>
          </a:endParaRPr>
        </a:p>
      </dgm:t>
    </dgm:pt>
    <dgm:pt modelId="{E0D15738-5A2C-4862-A142-F261ECC732EC}">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A-2</a:t>
          </a:r>
          <a:r>
            <a:rPr kumimoji="0" lang="zh-TW" altLang="en-US" sz="1800" dirty="0">
              <a:latin typeface="標楷體" panose="03000509000000000000" pitchFamily="65" charset="-120"/>
              <a:ea typeface="標楷體" panose="03000509000000000000" pitchFamily="65" charset="-120"/>
              <a:cs typeface="Times New Roman" pitchFamily="18" charset="0"/>
            </a:rPr>
            <a:t>掌握教材內容，實施教學活動，促進學生學習</a:t>
          </a:r>
        </a:p>
      </dgm:t>
    </dgm:pt>
    <dgm:pt modelId="{7D21086B-CFB5-4225-B208-2B85BF90AABC}" type="parTrans" cxnId="{E3DBD64D-AE92-42DF-A94F-5451D19E2ECF}">
      <dgm:prSet/>
      <dgm:spPr>
        <a:ln w="28575">
          <a:solidFill>
            <a:srgbClr val="7FB55C"/>
          </a:solidFill>
        </a:ln>
      </dgm:spPr>
      <dgm:t>
        <a:bodyPr/>
        <a:lstStyle/>
        <a:p>
          <a:endParaRPr lang="zh-TW" altLang="en-US">
            <a:latin typeface="標楷體" panose="03000509000000000000" pitchFamily="65" charset="-120"/>
            <a:ea typeface="標楷體" panose="03000509000000000000" pitchFamily="65" charset="-120"/>
          </a:endParaRPr>
        </a:p>
      </dgm:t>
    </dgm:pt>
    <dgm:pt modelId="{33209267-8521-435D-B633-0AE338473415}" type="sibTrans" cxnId="{E3DBD64D-AE92-42DF-A94F-5451D19E2ECF}">
      <dgm:prSet/>
      <dgm:spPr/>
      <dgm:t>
        <a:bodyPr/>
        <a:lstStyle/>
        <a:p>
          <a:endParaRPr lang="zh-TW" altLang="en-US">
            <a:latin typeface="標楷體" panose="03000509000000000000" pitchFamily="65" charset="-120"/>
            <a:ea typeface="標楷體" panose="03000509000000000000" pitchFamily="65" charset="-120"/>
          </a:endParaRPr>
        </a:p>
      </dgm:t>
    </dgm:pt>
    <dgm:pt modelId="{A53995F6-CEE1-40AB-9087-77314939D6B9}">
      <dgm:prSet/>
      <dgm:spPr/>
      <dgm:t>
        <a:bodyPr/>
        <a:lstStyle/>
        <a:p>
          <a:r>
            <a:rPr lang="en-US" altLang="zh-TW">
              <a:latin typeface="標楷體" panose="03000509000000000000" pitchFamily="65" charset="-120"/>
              <a:ea typeface="標楷體" panose="03000509000000000000" pitchFamily="65" charset="-120"/>
            </a:rPr>
            <a:t>A-2</a:t>
          </a:r>
          <a:r>
            <a:rPr lang="zh-TW">
              <a:latin typeface="標楷體" panose="03000509000000000000" pitchFamily="65" charset="-120"/>
              <a:ea typeface="標楷體" panose="03000509000000000000" pitchFamily="65" charset="-120"/>
            </a:rPr>
            <a:t>教學清晰</a:t>
          </a:r>
          <a:endParaRPr lang="zh-TW" altLang="en-US" dirty="0">
            <a:latin typeface="標楷體" panose="03000509000000000000" pitchFamily="65" charset="-120"/>
            <a:ea typeface="標楷體" panose="03000509000000000000" pitchFamily="65" charset="-120"/>
          </a:endParaRPr>
        </a:p>
      </dgm:t>
    </dgm:pt>
    <dgm:pt modelId="{65952EC4-4355-4986-85E9-DF89B1D3BB7A}" type="parTrans" cxnId="{6B3521DE-9D39-4F53-B9B5-842C366BEB09}">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FE4E71D4-0CCF-4D12-B91F-23BD57670014}" type="sibTrans" cxnId="{6B3521DE-9D39-4F53-B9B5-842C366BEB09}">
      <dgm:prSet/>
      <dgm:spPr/>
      <dgm:t>
        <a:bodyPr/>
        <a:lstStyle/>
        <a:p>
          <a:endParaRPr lang="zh-TW" altLang="en-US">
            <a:latin typeface="標楷體" panose="03000509000000000000" pitchFamily="65" charset="-120"/>
            <a:ea typeface="標楷體" panose="03000509000000000000" pitchFamily="65" charset="-120"/>
          </a:endParaRPr>
        </a:p>
      </dgm:t>
    </dgm:pt>
    <dgm:pt modelId="{5CC78B66-2439-4A99-A173-EF512A177AE1}">
      <dgm:prSet/>
      <dgm:spPr/>
      <dgm:t>
        <a:bodyPr/>
        <a:lstStyle/>
        <a:p>
          <a:r>
            <a:rPr lang="en-US" altLang="zh-TW" dirty="0">
              <a:latin typeface="標楷體" panose="03000509000000000000" pitchFamily="65" charset="-120"/>
              <a:ea typeface="標楷體" panose="03000509000000000000" pitchFamily="65" charset="-120"/>
            </a:rPr>
            <a:t>4</a:t>
          </a:r>
          <a:r>
            <a:rPr lang="zh-TW" altLang="en-US" dirty="0">
              <a:latin typeface="標楷體" panose="03000509000000000000" pitchFamily="65" charset="-120"/>
              <a:ea typeface="標楷體" panose="03000509000000000000" pitchFamily="65" charset="-120"/>
            </a:rPr>
            <a:t>個檢核重點</a:t>
          </a:r>
        </a:p>
      </dgm:t>
    </dgm:pt>
    <dgm:pt modelId="{83918687-3199-45CF-8EF1-8E29160B7471}" type="parTrans" cxnId="{DF01755D-B5A8-4AB0-B5E1-D0EB22947AD6}">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5C290DEC-2736-4119-BB4C-30BD3115068A}" type="sibTrans" cxnId="{DF01755D-B5A8-4AB0-B5E1-D0EB22947AD6}">
      <dgm:prSet/>
      <dgm:spPr/>
      <dgm:t>
        <a:bodyPr/>
        <a:lstStyle/>
        <a:p>
          <a:endParaRPr lang="zh-TW" altLang="en-US">
            <a:latin typeface="標楷體" panose="03000509000000000000" pitchFamily="65" charset="-120"/>
            <a:ea typeface="標楷體" panose="03000509000000000000" pitchFamily="65" charset="-120"/>
          </a:endParaRPr>
        </a:p>
      </dgm:t>
    </dgm:pt>
    <dgm:pt modelId="{819057E8-CE47-4E1A-9540-1D2A52FE9318}">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A-3</a:t>
          </a:r>
          <a:r>
            <a:rPr kumimoji="0" lang="zh-TW" altLang="en-US" sz="1800" dirty="0">
              <a:latin typeface="標楷體" panose="03000509000000000000" pitchFamily="65" charset="-120"/>
              <a:ea typeface="標楷體" panose="03000509000000000000" pitchFamily="65" charset="-120"/>
              <a:cs typeface="Times New Roman" pitchFamily="18" charset="0"/>
            </a:rPr>
            <a:t>運用適切教學策略與溝通技巧，幫助學生學習</a:t>
          </a:r>
        </a:p>
      </dgm:t>
    </dgm:pt>
    <dgm:pt modelId="{DC1A7CDC-ACA7-42D0-862C-9E32CCB89EC6}" type="parTrans" cxnId="{3CCAE350-9956-4B99-8295-D39D1D545FF7}">
      <dgm:prSet/>
      <dgm:spPr>
        <a:ln w="28575">
          <a:solidFill>
            <a:srgbClr val="7FB55C"/>
          </a:solidFill>
        </a:ln>
      </dgm:spPr>
      <dgm:t>
        <a:bodyPr/>
        <a:lstStyle/>
        <a:p>
          <a:endParaRPr lang="zh-TW" altLang="en-US">
            <a:latin typeface="標楷體" panose="03000509000000000000" pitchFamily="65" charset="-120"/>
            <a:ea typeface="標楷體" panose="03000509000000000000" pitchFamily="65" charset="-120"/>
          </a:endParaRPr>
        </a:p>
      </dgm:t>
    </dgm:pt>
    <dgm:pt modelId="{D43DCC69-A4B8-4885-9A18-40FC6A6D8B74}" type="sibTrans" cxnId="{3CCAE350-9956-4B99-8295-D39D1D545FF7}">
      <dgm:prSet/>
      <dgm:spPr/>
      <dgm:t>
        <a:bodyPr/>
        <a:lstStyle/>
        <a:p>
          <a:endParaRPr lang="zh-TW" altLang="en-US">
            <a:latin typeface="標楷體" panose="03000509000000000000" pitchFamily="65" charset="-120"/>
            <a:ea typeface="標楷體" panose="03000509000000000000" pitchFamily="65" charset="-120"/>
          </a:endParaRPr>
        </a:p>
      </dgm:t>
    </dgm:pt>
    <dgm:pt modelId="{102A9A50-85F4-4A06-AAB1-CA0276988893}">
      <dgm:prSet/>
      <dgm:spPr/>
      <dgm:t>
        <a:bodyPr/>
        <a:lstStyle/>
        <a:p>
          <a:r>
            <a:rPr lang="en-US" altLang="zh-TW">
              <a:latin typeface="標楷體" panose="03000509000000000000" pitchFamily="65" charset="-120"/>
              <a:ea typeface="標楷體" panose="03000509000000000000" pitchFamily="65" charset="-120"/>
            </a:rPr>
            <a:t>A-3</a:t>
          </a:r>
          <a:r>
            <a:rPr lang="zh-TW">
              <a:latin typeface="標楷體" panose="03000509000000000000" pitchFamily="65" charset="-120"/>
              <a:ea typeface="標楷體" panose="03000509000000000000" pitchFamily="65" charset="-120"/>
            </a:rPr>
            <a:t>教學多樣</a:t>
          </a:r>
          <a:endParaRPr lang="zh-TW" altLang="en-US" dirty="0">
            <a:latin typeface="標楷體" panose="03000509000000000000" pitchFamily="65" charset="-120"/>
            <a:ea typeface="標楷體" panose="03000509000000000000" pitchFamily="65" charset="-120"/>
          </a:endParaRPr>
        </a:p>
      </dgm:t>
    </dgm:pt>
    <dgm:pt modelId="{CD496BDA-2B96-4464-B418-6FD80DA306FE}" type="parTrans" cxnId="{1E36AA07-AAB7-4D3F-90A7-83BC90F845DF}">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F1E88208-D57E-4E30-9558-AF7F9ED3FB1B}" type="sibTrans" cxnId="{1E36AA07-AAB7-4D3F-90A7-83BC90F845DF}">
      <dgm:prSet/>
      <dgm:spPr/>
      <dgm:t>
        <a:bodyPr/>
        <a:lstStyle/>
        <a:p>
          <a:endParaRPr lang="zh-TW" altLang="en-US">
            <a:latin typeface="標楷體" panose="03000509000000000000" pitchFamily="65" charset="-120"/>
            <a:ea typeface="標楷體" panose="03000509000000000000" pitchFamily="65" charset="-120"/>
          </a:endParaRPr>
        </a:p>
      </dgm:t>
    </dgm:pt>
    <dgm:pt modelId="{E7C85696-4E46-44BC-96FE-CA36F6BBA65F}">
      <dgm:prSet/>
      <dgm:spPr/>
      <dgm:t>
        <a:bodyPr/>
        <a:lstStyle/>
        <a:p>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個檢核重點</a:t>
          </a:r>
        </a:p>
      </dgm:t>
    </dgm:pt>
    <dgm:pt modelId="{2E3C26C1-870B-436D-99A2-2609E537D91B}" type="parTrans" cxnId="{14A93EAA-104F-4FC4-A50D-4639230CA4D3}">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110C1D39-B394-46B9-92AF-46C4A5A501BB}" type="sibTrans" cxnId="{14A93EAA-104F-4FC4-A50D-4639230CA4D3}">
      <dgm:prSet/>
      <dgm:spPr/>
      <dgm:t>
        <a:bodyPr/>
        <a:lstStyle/>
        <a:p>
          <a:endParaRPr lang="zh-TW" altLang="en-US">
            <a:latin typeface="標楷體" panose="03000509000000000000" pitchFamily="65" charset="-120"/>
            <a:ea typeface="標楷體" panose="03000509000000000000" pitchFamily="65" charset="-120"/>
          </a:endParaRPr>
        </a:p>
      </dgm:t>
    </dgm:pt>
    <dgm:pt modelId="{CDF5A8B4-B123-4B6E-9160-80B89DECB6B1}">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A-4</a:t>
          </a:r>
          <a:r>
            <a:rPr kumimoji="0" lang="zh-TW" altLang="en-US" sz="1800" dirty="0">
              <a:latin typeface="標楷體" panose="03000509000000000000" pitchFamily="65" charset="-120"/>
              <a:ea typeface="標楷體" panose="03000509000000000000" pitchFamily="65" charset="-120"/>
              <a:cs typeface="Times New Roman" pitchFamily="18" charset="0"/>
            </a:rPr>
            <a:t>運用多元評量方式評估學生能力，提供學習回饋並調整教學</a:t>
          </a:r>
        </a:p>
      </dgm:t>
    </dgm:pt>
    <dgm:pt modelId="{D5289AC2-EA98-4561-98C6-2B7CB68A6022}" type="parTrans" cxnId="{24ECF27B-C147-4B7A-8B90-9BA83986CCC4}">
      <dgm:prSet/>
      <dgm:spPr>
        <a:ln w="28575">
          <a:solidFill>
            <a:srgbClr val="7FB55C"/>
          </a:solidFill>
        </a:ln>
      </dgm:spPr>
      <dgm:t>
        <a:bodyPr/>
        <a:lstStyle/>
        <a:p>
          <a:endParaRPr lang="zh-TW" altLang="en-US">
            <a:latin typeface="標楷體" panose="03000509000000000000" pitchFamily="65" charset="-120"/>
            <a:ea typeface="標楷體" panose="03000509000000000000" pitchFamily="65" charset="-120"/>
          </a:endParaRPr>
        </a:p>
      </dgm:t>
    </dgm:pt>
    <dgm:pt modelId="{7828A770-8745-4845-A53A-AA65CE6BD015}" type="sibTrans" cxnId="{24ECF27B-C147-4B7A-8B90-9BA83986CCC4}">
      <dgm:prSet/>
      <dgm:spPr/>
      <dgm:t>
        <a:bodyPr/>
        <a:lstStyle/>
        <a:p>
          <a:endParaRPr lang="zh-TW" altLang="en-US">
            <a:latin typeface="標楷體" panose="03000509000000000000" pitchFamily="65" charset="-120"/>
            <a:ea typeface="標楷體" panose="03000509000000000000" pitchFamily="65" charset="-120"/>
          </a:endParaRPr>
        </a:p>
      </dgm:t>
    </dgm:pt>
    <dgm:pt modelId="{6291201D-294A-4052-8B56-79C68616DF9A}">
      <dgm:prSet/>
      <dgm:spPr/>
      <dgm:t>
        <a:bodyPr/>
        <a:lstStyle/>
        <a:p>
          <a:r>
            <a:rPr lang="en-US" altLang="zh-TW">
              <a:latin typeface="標楷體" panose="03000509000000000000" pitchFamily="65" charset="-120"/>
              <a:ea typeface="標楷體" panose="03000509000000000000" pitchFamily="65" charset="-120"/>
            </a:rPr>
            <a:t>A-4</a:t>
          </a:r>
          <a:r>
            <a:rPr lang="zh-TW" altLang="en-US">
              <a:latin typeface="標楷體" panose="03000509000000000000" pitchFamily="65" charset="-120"/>
              <a:ea typeface="標楷體" panose="03000509000000000000" pitchFamily="65" charset="-120"/>
            </a:rPr>
            <a:t>評量回饋</a:t>
          </a:r>
          <a:endParaRPr lang="zh-TW" altLang="en-US" dirty="0">
            <a:latin typeface="標楷體" panose="03000509000000000000" pitchFamily="65" charset="-120"/>
            <a:ea typeface="標楷體" panose="03000509000000000000" pitchFamily="65" charset="-120"/>
          </a:endParaRPr>
        </a:p>
      </dgm:t>
    </dgm:pt>
    <dgm:pt modelId="{C62123C8-F301-4574-B33B-C82EAE422880}" type="parTrans" cxnId="{32BD33AB-EB0E-4E46-8066-E063585CE984}">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A8B4A304-B623-42EE-9FB8-533DAEB4A9EE}" type="sibTrans" cxnId="{32BD33AB-EB0E-4E46-8066-E063585CE984}">
      <dgm:prSet/>
      <dgm:spPr/>
      <dgm:t>
        <a:bodyPr/>
        <a:lstStyle/>
        <a:p>
          <a:endParaRPr lang="zh-TW" altLang="en-US">
            <a:latin typeface="標楷體" panose="03000509000000000000" pitchFamily="65" charset="-120"/>
            <a:ea typeface="標楷體" panose="03000509000000000000" pitchFamily="65" charset="-120"/>
          </a:endParaRPr>
        </a:p>
      </dgm:t>
    </dgm:pt>
    <dgm:pt modelId="{6CC722C0-3254-4AE8-A98B-A0E7F0D88090}">
      <dgm:prSet/>
      <dgm:spPr/>
      <dgm:t>
        <a:bodyPr/>
        <a:lstStyle/>
        <a:p>
          <a:r>
            <a:rPr lang="en-US" altLang="zh-TW" dirty="0">
              <a:latin typeface="標楷體" panose="03000509000000000000" pitchFamily="65" charset="-120"/>
              <a:ea typeface="標楷體" panose="03000509000000000000" pitchFamily="65" charset="-120"/>
            </a:rPr>
            <a:t>3+1</a:t>
          </a:r>
          <a:r>
            <a:rPr lang="zh-TW" altLang="en-US" dirty="0">
              <a:latin typeface="標楷體" panose="03000509000000000000" pitchFamily="65" charset="-120"/>
              <a:ea typeface="標楷體" panose="03000509000000000000" pitchFamily="65" charset="-120"/>
            </a:rPr>
            <a:t>個檢核重點</a:t>
          </a:r>
        </a:p>
      </dgm:t>
    </dgm:pt>
    <dgm:pt modelId="{B6EDA311-CFA8-494F-BCF4-9C170C70E74D}" type="parTrans" cxnId="{CA0CEEBA-CD20-4FBD-81C2-B81D026ADD56}">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59C07D5B-5DFD-42D9-ABF5-C7E20E4D1D41}" type="sibTrans" cxnId="{CA0CEEBA-CD20-4FBD-81C2-B81D026ADD56}">
      <dgm:prSet/>
      <dgm:spPr/>
      <dgm:t>
        <a:bodyPr/>
        <a:lstStyle/>
        <a:p>
          <a:endParaRPr lang="zh-TW" altLang="en-US">
            <a:latin typeface="標楷體" panose="03000509000000000000" pitchFamily="65" charset="-120"/>
            <a:ea typeface="標楷體" panose="03000509000000000000" pitchFamily="65" charset="-120"/>
          </a:endParaRPr>
        </a:p>
      </dgm:t>
    </dgm:pt>
    <dgm:pt modelId="{DA5447FF-CA91-47B6-8DCC-2019F94D5817}" type="pres">
      <dgm:prSet presAssocID="{7F246FFA-AECC-4EBD-9749-D368D99CA365}" presName="hierChild1" presStyleCnt="0">
        <dgm:presLayoutVars>
          <dgm:chPref val="1"/>
          <dgm:dir/>
          <dgm:animOne val="branch"/>
          <dgm:animLvl val="lvl"/>
          <dgm:resizeHandles/>
        </dgm:presLayoutVars>
      </dgm:prSet>
      <dgm:spPr/>
      <dgm:t>
        <a:bodyPr/>
        <a:lstStyle/>
        <a:p>
          <a:endParaRPr lang="zh-TW" altLang="en-US"/>
        </a:p>
      </dgm:t>
    </dgm:pt>
    <dgm:pt modelId="{4910EA92-4FBD-4DEF-8A47-4F31630BD259}" type="pres">
      <dgm:prSet presAssocID="{FDC67A81-C335-40D2-BE36-389393F31CC9}" presName="hierRoot1" presStyleCnt="0"/>
      <dgm:spPr/>
    </dgm:pt>
    <dgm:pt modelId="{73594F8E-D3C7-40C6-AAE7-5F4D88C2F4E4}" type="pres">
      <dgm:prSet presAssocID="{FDC67A81-C335-40D2-BE36-389393F31CC9}" presName="composite" presStyleCnt="0"/>
      <dgm:spPr/>
    </dgm:pt>
    <dgm:pt modelId="{BDB842AF-C106-4B0F-89A2-6C053027B72A}" type="pres">
      <dgm:prSet presAssocID="{FDC67A81-C335-40D2-BE36-389393F31CC9}" presName="background" presStyleLbl="node0" presStyleIdx="0" presStyleCnt="1"/>
      <dgm:spPr/>
    </dgm:pt>
    <dgm:pt modelId="{1D40224E-DB84-4690-B6EF-417D6C5E346C}" type="pres">
      <dgm:prSet presAssocID="{FDC67A81-C335-40D2-BE36-389393F31CC9}" presName="text" presStyleLbl="fgAcc0" presStyleIdx="0" presStyleCnt="1" custScaleX="378450" custLinFactNeighborX="842" custLinFactNeighborY="-6629">
        <dgm:presLayoutVars>
          <dgm:chPref val="3"/>
        </dgm:presLayoutVars>
      </dgm:prSet>
      <dgm:spPr/>
      <dgm:t>
        <a:bodyPr/>
        <a:lstStyle/>
        <a:p>
          <a:endParaRPr lang="zh-TW" altLang="en-US"/>
        </a:p>
      </dgm:t>
    </dgm:pt>
    <dgm:pt modelId="{A972F238-FD35-4E0F-967D-ACEAF00A27E7}" type="pres">
      <dgm:prSet presAssocID="{FDC67A81-C335-40D2-BE36-389393F31CC9}" presName="hierChild2" presStyleCnt="0"/>
      <dgm:spPr/>
    </dgm:pt>
    <dgm:pt modelId="{0B562AD3-7C7E-444C-B00B-6370BF1F5800}" type="pres">
      <dgm:prSet presAssocID="{35F8869F-0E87-49B0-8ECA-E98EC3ACF3A2}" presName="Name10" presStyleLbl="parChTrans1D2" presStyleIdx="0" presStyleCnt="4"/>
      <dgm:spPr/>
      <dgm:t>
        <a:bodyPr/>
        <a:lstStyle/>
        <a:p>
          <a:endParaRPr lang="zh-TW" altLang="en-US"/>
        </a:p>
      </dgm:t>
    </dgm:pt>
    <dgm:pt modelId="{3E20947B-ED96-4B14-B339-32C37CC986DA}" type="pres">
      <dgm:prSet presAssocID="{445C15D5-917F-4425-BD45-C431064DF9D2}" presName="hierRoot2" presStyleCnt="0"/>
      <dgm:spPr/>
    </dgm:pt>
    <dgm:pt modelId="{8183CC27-7A21-4CBE-A208-7A2E8636F013}" type="pres">
      <dgm:prSet presAssocID="{445C15D5-917F-4425-BD45-C431064DF9D2}" presName="composite2" presStyleCnt="0"/>
      <dgm:spPr/>
    </dgm:pt>
    <dgm:pt modelId="{CA0AF149-6DD8-40DA-A185-B0CCF4ECCFB5}" type="pres">
      <dgm:prSet presAssocID="{445C15D5-917F-4425-BD45-C431064DF9D2}" presName="background2" presStyleLbl="node2" presStyleIdx="0" presStyleCnt="4"/>
      <dgm:spPr/>
    </dgm:pt>
    <dgm:pt modelId="{4186C35D-1F81-4354-B7B5-5EF21FFDA2DB}" type="pres">
      <dgm:prSet presAssocID="{445C15D5-917F-4425-BD45-C431064DF9D2}" presName="text2" presStyleLbl="fgAcc2" presStyleIdx="0" presStyleCnt="4" custScaleX="144426" custScaleY="150438">
        <dgm:presLayoutVars>
          <dgm:chPref val="3"/>
        </dgm:presLayoutVars>
      </dgm:prSet>
      <dgm:spPr/>
      <dgm:t>
        <a:bodyPr/>
        <a:lstStyle/>
        <a:p>
          <a:endParaRPr lang="zh-TW" altLang="en-US"/>
        </a:p>
      </dgm:t>
    </dgm:pt>
    <dgm:pt modelId="{D0592C7A-F51F-489B-ACCF-0B444BC4C748}" type="pres">
      <dgm:prSet presAssocID="{445C15D5-917F-4425-BD45-C431064DF9D2}" presName="hierChild3" presStyleCnt="0"/>
      <dgm:spPr/>
    </dgm:pt>
    <dgm:pt modelId="{33D6D638-5E4F-4262-89CD-C677E82832F4}" type="pres">
      <dgm:prSet presAssocID="{9035CE43-0E20-4E17-AC38-6EB9992FB402}" presName="Name17" presStyleLbl="parChTrans1D3" presStyleIdx="0" presStyleCnt="4"/>
      <dgm:spPr/>
      <dgm:t>
        <a:bodyPr/>
        <a:lstStyle/>
        <a:p>
          <a:endParaRPr lang="zh-TW" altLang="en-US"/>
        </a:p>
      </dgm:t>
    </dgm:pt>
    <dgm:pt modelId="{C1AD6A78-8D76-4ED9-9AD9-4DD275D3A93F}" type="pres">
      <dgm:prSet presAssocID="{9B8E7770-DAE5-4D25-8D1A-F74C6E377D91}" presName="hierRoot3" presStyleCnt="0"/>
      <dgm:spPr/>
    </dgm:pt>
    <dgm:pt modelId="{835C7848-4A96-4317-AD0D-394C0A99D5C4}" type="pres">
      <dgm:prSet presAssocID="{9B8E7770-DAE5-4D25-8D1A-F74C6E377D91}" presName="composite3" presStyleCnt="0"/>
      <dgm:spPr/>
    </dgm:pt>
    <dgm:pt modelId="{9D40FAA3-5455-4030-9E31-6506DBB2B00B}" type="pres">
      <dgm:prSet presAssocID="{9B8E7770-DAE5-4D25-8D1A-F74C6E377D91}" presName="background3" presStyleLbl="node3" presStyleIdx="0" presStyleCnt="4"/>
      <dgm:spPr/>
    </dgm:pt>
    <dgm:pt modelId="{232E2F94-4327-4BEA-A84C-8CD7C5B43483}" type="pres">
      <dgm:prSet presAssocID="{9B8E7770-DAE5-4D25-8D1A-F74C6E377D91}" presName="text3" presStyleLbl="fgAcc3" presStyleIdx="0" presStyleCnt="4" custScaleY="78465">
        <dgm:presLayoutVars>
          <dgm:chPref val="3"/>
        </dgm:presLayoutVars>
      </dgm:prSet>
      <dgm:spPr/>
      <dgm:t>
        <a:bodyPr/>
        <a:lstStyle/>
        <a:p>
          <a:endParaRPr lang="zh-TW" altLang="en-US"/>
        </a:p>
      </dgm:t>
    </dgm:pt>
    <dgm:pt modelId="{61B46E0E-1486-47D4-B39E-78DD527DAC9C}" type="pres">
      <dgm:prSet presAssocID="{9B8E7770-DAE5-4D25-8D1A-F74C6E377D91}" presName="hierChild4" presStyleCnt="0"/>
      <dgm:spPr/>
    </dgm:pt>
    <dgm:pt modelId="{932E7110-B149-4A09-A33A-DC60B53260A7}" type="pres">
      <dgm:prSet presAssocID="{4FC95299-AA83-4579-8D63-1665E7D38B50}" presName="Name23" presStyleLbl="parChTrans1D4" presStyleIdx="0" presStyleCnt="4"/>
      <dgm:spPr/>
      <dgm:t>
        <a:bodyPr/>
        <a:lstStyle/>
        <a:p>
          <a:endParaRPr lang="zh-TW" altLang="en-US"/>
        </a:p>
      </dgm:t>
    </dgm:pt>
    <dgm:pt modelId="{790C121D-6235-4694-ABB8-1690E3B605C9}" type="pres">
      <dgm:prSet presAssocID="{AC98DDCA-5800-422B-869C-BCB5F85404AF}" presName="hierRoot4" presStyleCnt="0"/>
      <dgm:spPr/>
    </dgm:pt>
    <dgm:pt modelId="{2E3C5E38-D989-4E1E-BF89-8D09D91D8036}" type="pres">
      <dgm:prSet presAssocID="{AC98DDCA-5800-422B-869C-BCB5F85404AF}" presName="composite4" presStyleCnt="0"/>
      <dgm:spPr/>
    </dgm:pt>
    <dgm:pt modelId="{2E642B77-CCC9-49A6-954E-D87E53C52A54}" type="pres">
      <dgm:prSet presAssocID="{AC98DDCA-5800-422B-869C-BCB5F85404AF}" presName="background4" presStyleLbl="node4" presStyleIdx="0" presStyleCnt="4"/>
      <dgm:spPr/>
    </dgm:pt>
    <dgm:pt modelId="{C4B52ABD-8A72-4BB8-8020-B10C44DC32A0}" type="pres">
      <dgm:prSet presAssocID="{AC98DDCA-5800-422B-869C-BCB5F85404AF}" presName="text4" presStyleLbl="fgAcc4" presStyleIdx="0" presStyleCnt="4" custScaleY="68765">
        <dgm:presLayoutVars>
          <dgm:chPref val="3"/>
        </dgm:presLayoutVars>
      </dgm:prSet>
      <dgm:spPr/>
      <dgm:t>
        <a:bodyPr/>
        <a:lstStyle/>
        <a:p>
          <a:endParaRPr lang="zh-TW" altLang="en-US"/>
        </a:p>
      </dgm:t>
    </dgm:pt>
    <dgm:pt modelId="{5F071770-C7B4-4AFC-B33C-F97DD5337097}" type="pres">
      <dgm:prSet presAssocID="{AC98DDCA-5800-422B-869C-BCB5F85404AF}" presName="hierChild5" presStyleCnt="0"/>
      <dgm:spPr/>
    </dgm:pt>
    <dgm:pt modelId="{B1A85E27-30FC-4741-AFA5-269CC9BB4117}" type="pres">
      <dgm:prSet presAssocID="{7D21086B-CFB5-4225-B208-2B85BF90AABC}" presName="Name10" presStyleLbl="parChTrans1D2" presStyleIdx="1" presStyleCnt="4"/>
      <dgm:spPr/>
      <dgm:t>
        <a:bodyPr/>
        <a:lstStyle/>
        <a:p>
          <a:endParaRPr lang="zh-TW" altLang="en-US"/>
        </a:p>
      </dgm:t>
    </dgm:pt>
    <dgm:pt modelId="{1E7A2F65-38F7-4F79-910A-2061202845BB}" type="pres">
      <dgm:prSet presAssocID="{E0D15738-5A2C-4862-A142-F261ECC732EC}" presName="hierRoot2" presStyleCnt="0"/>
      <dgm:spPr/>
    </dgm:pt>
    <dgm:pt modelId="{88864456-31FB-4A96-ADB2-D74139E9FF8D}" type="pres">
      <dgm:prSet presAssocID="{E0D15738-5A2C-4862-A142-F261ECC732EC}" presName="composite2" presStyleCnt="0"/>
      <dgm:spPr/>
    </dgm:pt>
    <dgm:pt modelId="{FEA2C2C8-69C6-460C-B78C-01F6088D6461}" type="pres">
      <dgm:prSet presAssocID="{E0D15738-5A2C-4862-A142-F261ECC732EC}" presName="background2" presStyleLbl="node2" presStyleIdx="1" presStyleCnt="4"/>
      <dgm:spPr/>
    </dgm:pt>
    <dgm:pt modelId="{E7AE323C-441C-44E3-AB05-B29121DF76C2}" type="pres">
      <dgm:prSet presAssocID="{E0D15738-5A2C-4862-A142-F261ECC732EC}" presName="text2" presStyleLbl="fgAcc2" presStyleIdx="1" presStyleCnt="4" custScaleX="144642" custScaleY="142986">
        <dgm:presLayoutVars>
          <dgm:chPref val="3"/>
        </dgm:presLayoutVars>
      </dgm:prSet>
      <dgm:spPr/>
      <dgm:t>
        <a:bodyPr/>
        <a:lstStyle/>
        <a:p>
          <a:endParaRPr lang="zh-TW" altLang="en-US"/>
        </a:p>
      </dgm:t>
    </dgm:pt>
    <dgm:pt modelId="{D72B59C3-EC76-4E68-88DC-274539DCA1B6}" type="pres">
      <dgm:prSet presAssocID="{E0D15738-5A2C-4862-A142-F261ECC732EC}" presName="hierChild3" presStyleCnt="0"/>
      <dgm:spPr/>
    </dgm:pt>
    <dgm:pt modelId="{EAA661AA-F133-44CE-9B4A-E379C2C54119}" type="pres">
      <dgm:prSet presAssocID="{65952EC4-4355-4986-85E9-DF89B1D3BB7A}" presName="Name17" presStyleLbl="parChTrans1D3" presStyleIdx="1" presStyleCnt="4"/>
      <dgm:spPr/>
      <dgm:t>
        <a:bodyPr/>
        <a:lstStyle/>
        <a:p>
          <a:endParaRPr lang="zh-TW" altLang="en-US"/>
        </a:p>
      </dgm:t>
    </dgm:pt>
    <dgm:pt modelId="{947DE7E7-AAD8-47DF-B22F-3136BF8D5B19}" type="pres">
      <dgm:prSet presAssocID="{A53995F6-CEE1-40AB-9087-77314939D6B9}" presName="hierRoot3" presStyleCnt="0"/>
      <dgm:spPr/>
    </dgm:pt>
    <dgm:pt modelId="{8A3905DE-8519-4E06-ABAB-8E736AAC50A3}" type="pres">
      <dgm:prSet presAssocID="{A53995F6-CEE1-40AB-9087-77314939D6B9}" presName="composite3" presStyleCnt="0"/>
      <dgm:spPr/>
    </dgm:pt>
    <dgm:pt modelId="{A715E3FE-C8F8-422C-BF5E-B3F0CFAE9C1F}" type="pres">
      <dgm:prSet presAssocID="{A53995F6-CEE1-40AB-9087-77314939D6B9}" presName="background3" presStyleLbl="node3" presStyleIdx="1" presStyleCnt="4"/>
      <dgm:spPr/>
    </dgm:pt>
    <dgm:pt modelId="{F4C19B6A-ABC7-437F-8A5A-C67A36DC447F}" type="pres">
      <dgm:prSet presAssocID="{A53995F6-CEE1-40AB-9087-77314939D6B9}" presName="text3" presStyleLbl="fgAcc3" presStyleIdx="1" presStyleCnt="4" custScaleX="110931" custScaleY="71843" custLinFactNeighborY="10558">
        <dgm:presLayoutVars>
          <dgm:chPref val="3"/>
        </dgm:presLayoutVars>
      </dgm:prSet>
      <dgm:spPr/>
      <dgm:t>
        <a:bodyPr/>
        <a:lstStyle/>
        <a:p>
          <a:endParaRPr lang="zh-TW" altLang="en-US"/>
        </a:p>
      </dgm:t>
    </dgm:pt>
    <dgm:pt modelId="{46426859-64E6-46A1-A21D-D0BE1C370151}" type="pres">
      <dgm:prSet presAssocID="{A53995F6-CEE1-40AB-9087-77314939D6B9}" presName="hierChild4" presStyleCnt="0"/>
      <dgm:spPr/>
    </dgm:pt>
    <dgm:pt modelId="{0D339A11-9F82-4729-B03E-C187DD752038}" type="pres">
      <dgm:prSet presAssocID="{83918687-3199-45CF-8EF1-8E29160B7471}" presName="Name23" presStyleLbl="parChTrans1D4" presStyleIdx="1" presStyleCnt="4"/>
      <dgm:spPr/>
      <dgm:t>
        <a:bodyPr/>
        <a:lstStyle/>
        <a:p>
          <a:endParaRPr lang="zh-TW" altLang="en-US"/>
        </a:p>
      </dgm:t>
    </dgm:pt>
    <dgm:pt modelId="{5421F0FF-87A6-4801-BF57-6B5B98F867F3}" type="pres">
      <dgm:prSet presAssocID="{5CC78B66-2439-4A99-A173-EF512A177AE1}" presName="hierRoot4" presStyleCnt="0"/>
      <dgm:spPr/>
    </dgm:pt>
    <dgm:pt modelId="{883DF942-A267-4983-913C-17D4DB51BC49}" type="pres">
      <dgm:prSet presAssocID="{5CC78B66-2439-4A99-A173-EF512A177AE1}" presName="composite4" presStyleCnt="0"/>
      <dgm:spPr/>
    </dgm:pt>
    <dgm:pt modelId="{717E2458-23A9-4D26-8A31-B98CCDFAC3A4}" type="pres">
      <dgm:prSet presAssocID="{5CC78B66-2439-4A99-A173-EF512A177AE1}" presName="background4" presStyleLbl="node4" presStyleIdx="1" presStyleCnt="4"/>
      <dgm:spPr/>
    </dgm:pt>
    <dgm:pt modelId="{FEE113B8-04CD-482A-A740-9541BFECF96B}" type="pres">
      <dgm:prSet presAssocID="{5CC78B66-2439-4A99-A173-EF512A177AE1}" presName="text4" presStyleLbl="fgAcc4" presStyleIdx="1" presStyleCnt="4" custScaleY="70538" custLinFactNeighborY="16385">
        <dgm:presLayoutVars>
          <dgm:chPref val="3"/>
        </dgm:presLayoutVars>
      </dgm:prSet>
      <dgm:spPr/>
      <dgm:t>
        <a:bodyPr/>
        <a:lstStyle/>
        <a:p>
          <a:endParaRPr lang="zh-TW" altLang="en-US"/>
        </a:p>
      </dgm:t>
    </dgm:pt>
    <dgm:pt modelId="{F2D8194A-25C6-4C82-8113-734285AB1CB8}" type="pres">
      <dgm:prSet presAssocID="{5CC78B66-2439-4A99-A173-EF512A177AE1}" presName="hierChild5" presStyleCnt="0"/>
      <dgm:spPr/>
    </dgm:pt>
    <dgm:pt modelId="{E7939896-F7F7-4824-B858-8593D9585C8E}" type="pres">
      <dgm:prSet presAssocID="{DC1A7CDC-ACA7-42D0-862C-9E32CCB89EC6}" presName="Name10" presStyleLbl="parChTrans1D2" presStyleIdx="2" presStyleCnt="4"/>
      <dgm:spPr/>
      <dgm:t>
        <a:bodyPr/>
        <a:lstStyle/>
        <a:p>
          <a:endParaRPr lang="zh-TW" altLang="en-US"/>
        </a:p>
      </dgm:t>
    </dgm:pt>
    <dgm:pt modelId="{A6737330-E7E4-405E-8C9C-ABEA63F4D805}" type="pres">
      <dgm:prSet presAssocID="{819057E8-CE47-4E1A-9540-1D2A52FE9318}" presName="hierRoot2" presStyleCnt="0"/>
      <dgm:spPr/>
    </dgm:pt>
    <dgm:pt modelId="{9185DBAF-623F-4A32-9944-25C47FB49719}" type="pres">
      <dgm:prSet presAssocID="{819057E8-CE47-4E1A-9540-1D2A52FE9318}" presName="composite2" presStyleCnt="0"/>
      <dgm:spPr/>
    </dgm:pt>
    <dgm:pt modelId="{104E536E-DB4B-44DC-8615-4BB0CF225BA7}" type="pres">
      <dgm:prSet presAssocID="{819057E8-CE47-4E1A-9540-1D2A52FE9318}" presName="background2" presStyleLbl="node2" presStyleIdx="2" presStyleCnt="4"/>
      <dgm:spPr/>
    </dgm:pt>
    <dgm:pt modelId="{8D62DC23-C1DC-43C8-B890-FCB5CC83BF88}" type="pres">
      <dgm:prSet presAssocID="{819057E8-CE47-4E1A-9540-1D2A52FE9318}" presName="text2" presStyleLbl="fgAcc2" presStyleIdx="2" presStyleCnt="4" custScaleX="145104" custScaleY="145483" custLinFactNeighborX="-4516" custLinFactNeighborY="1052">
        <dgm:presLayoutVars>
          <dgm:chPref val="3"/>
        </dgm:presLayoutVars>
      </dgm:prSet>
      <dgm:spPr/>
      <dgm:t>
        <a:bodyPr/>
        <a:lstStyle/>
        <a:p>
          <a:endParaRPr lang="zh-TW" altLang="en-US"/>
        </a:p>
      </dgm:t>
    </dgm:pt>
    <dgm:pt modelId="{93254DCA-3299-46D2-8E52-EB850DCE5F06}" type="pres">
      <dgm:prSet presAssocID="{819057E8-CE47-4E1A-9540-1D2A52FE9318}" presName="hierChild3" presStyleCnt="0"/>
      <dgm:spPr/>
    </dgm:pt>
    <dgm:pt modelId="{3E1050CA-8392-47E2-879B-A71B98750E3B}" type="pres">
      <dgm:prSet presAssocID="{CD496BDA-2B96-4464-B418-6FD80DA306FE}" presName="Name17" presStyleLbl="parChTrans1D3" presStyleIdx="2" presStyleCnt="4"/>
      <dgm:spPr/>
      <dgm:t>
        <a:bodyPr/>
        <a:lstStyle/>
        <a:p>
          <a:endParaRPr lang="zh-TW" altLang="en-US"/>
        </a:p>
      </dgm:t>
    </dgm:pt>
    <dgm:pt modelId="{11E73105-8C20-4028-95F4-2E18CAA17932}" type="pres">
      <dgm:prSet presAssocID="{102A9A50-85F4-4A06-AAB1-CA0276988893}" presName="hierRoot3" presStyleCnt="0"/>
      <dgm:spPr/>
    </dgm:pt>
    <dgm:pt modelId="{9B1AE8DE-512B-45D1-9930-3F0BAAE88CFD}" type="pres">
      <dgm:prSet presAssocID="{102A9A50-85F4-4A06-AAB1-CA0276988893}" presName="composite3" presStyleCnt="0"/>
      <dgm:spPr/>
    </dgm:pt>
    <dgm:pt modelId="{DC38BC9A-BF0B-4945-9B0E-D6EA797699AB}" type="pres">
      <dgm:prSet presAssocID="{102A9A50-85F4-4A06-AAB1-CA0276988893}" presName="background3" presStyleLbl="node3" presStyleIdx="2" presStyleCnt="4"/>
      <dgm:spPr/>
    </dgm:pt>
    <dgm:pt modelId="{62A08979-ADC9-4AC1-A7FC-F3E191F70ACB}" type="pres">
      <dgm:prSet presAssocID="{102A9A50-85F4-4A06-AAB1-CA0276988893}" presName="text3" presStyleLbl="fgAcc3" presStyleIdx="2" presStyleCnt="4" custScaleX="109506" custScaleY="77422" custLinFactNeighborX="-4445" custLinFactNeighborY="4004">
        <dgm:presLayoutVars>
          <dgm:chPref val="3"/>
        </dgm:presLayoutVars>
      </dgm:prSet>
      <dgm:spPr/>
      <dgm:t>
        <a:bodyPr/>
        <a:lstStyle/>
        <a:p>
          <a:endParaRPr lang="zh-TW" altLang="en-US"/>
        </a:p>
      </dgm:t>
    </dgm:pt>
    <dgm:pt modelId="{4792B714-7695-40E7-B7A4-C9FCCD0A2A61}" type="pres">
      <dgm:prSet presAssocID="{102A9A50-85F4-4A06-AAB1-CA0276988893}" presName="hierChild4" presStyleCnt="0"/>
      <dgm:spPr/>
    </dgm:pt>
    <dgm:pt modelId="{13674610-5A69-444B-B4BA-02A6D6C7480E}" type="pres">
      <dgm:prSet presAssocID="{2E3C26C1-870B-436D-99A2-2609E537D91B}" presName="Name23" presStyleLbl="parChTrans1D4" presStyleIdx="2" presStyleCnt="4"/>
      <dgm:spPr/>
      <dgm:t>
        <a:bodyPr/>
        <a:lstStyle/>
        <a:p>
          <a:endParaRPr lang="zh-TW" altLang="en-US"/>
        </a:p>
      </dgm:t>
    </dgm:pt>
    <dgm:pt modelId="{4EAB44B9-8E49-4F5D-9F6A-A4230514701D}" type="pres">
      <dgm:prSet presAssocID="{E7C85696-4E46-44BC-96FE-CA36F6BBA65F}" presName="hierRoot4" presStyleCnt="0"/>
      <dgm:spPr/>
    </dgm:pt>
    <dgm:pt modelId="{71FB19D0-1FB1-46A6-A16D-03C8F1349FAD}" type="pres">
      <dgm:prSet presAssocID="{E7C85696-4E46-44BC-96FE-CA36F6BBA65F}" presName="composite4" presStyleCnt="0"/>
      <dgm:spPr/>
    </dgm:pt>
    <dgm:pt modelId="{29F3C4CC-E0E2-4907-907F-0FD59AEC63F5}" type="pres">
      <dgm:prSet presAssocID="{E7C85696-4E46-44BC-96FE-CA36F6BBA65F}" presName="background4" presStyleLbl="node4" presStyleIdx="2" presStyleCnt="4"/>
      <dgm:spPr/>
    </dgm:pt>
    <dgm:pt modelId="{73556630-72B5-4B32-A2ED-F1FF811FA257}" type="pres">
      <dgm:prSet presAssocID="{E7C85696-4E46-44BC-96FE-CA36F6BBA65F}" presName="text4" presStyleLbl="fgAcc4" presStyleIdx="2" presStyleCnt="4" custScaleY="69972" custLinFactNeighborX="-4369" custLinFactNeighborY="5641">
        <dgm:presLayoutVars>
          <dgm:chPref val="3"/>
        </dgm:presLayoutVars>
      </dgm:prSet>
      <dgm:spPr/>
      <dgm:t>
        <a:bodyPr/>
        <a:lstStyle/>
        <a:p>
          <a:endParaRPr lang="zh-TW" altLang="en-US"/>
        </a:p>
      </dgm:t>
    </dgm:pt>
    <dgm:pt modelId="{4E7C8EC3-10C8-48DB-8C8B-80F5AB7F094E}" type="pres">
      <dgm:prSet presAssocID="{E7C85696-4E46-44BC-96FE-CA36F6BBA65F}" presName="hierChild5" presStyleCnt="0"/>
      <dgm:spPr/>
    </dgm:pt>
    <dgm:pt modelId="{384D63F5-D05A-424B-9E24-A6A928B18334}" type="pres">
      <dgm:prSet presAssocID="{D5289AC2-EA98-4561-98C6-2B7CB68A6022}" presName="Name10" presStyleLbl="parChTrans1D2" presStyleIdx="3" presStyleCnt="4"/>
      <dgm:spPr/>
      <dgm:t>
        <a:bodyPr/>
        <a:lstStyle/>
        <a:p>
          <a:endParaRPr lang="zh-TW" altLang="en-US"/>
        </a:p>
      </dgm:t>
    </dgm:pt>
    <dgm:pt modelId="{420EA691-3B99-4237-A021-6F18F24A994B}" type="pres">
      <dgm:prSet presAssocID="{CDF5A8B4-B123-4B6E-9160-80B89DECB6B1}" presName="hierRoot2" presStyleCnt="0"/>
      <dgm:spPr/>
    </dgm:pt>
    <dgm:pt modelId="{B530CE50-445C-4F12-9AEB-2328B84B9F9B}" type="pres">
      <dgm:prSet presAssocID="{CDF5A8B4-B123-4B6E-9160-80B89DECB6B1}" presName="composite2" presStyleCnt="0"/>
      <dgm:spPr/>
    </dgm:pt>
    <dgm:pt modelId="{E2C5A667-26A9-4190-AF35-770C4B02DD89}" type="pres">
      <dgm:prSet presAssocID="{CDF5A8B4-B123-4B6E-9160-80B89DECB6B1}" presName="background2" presStyleLbl="node2" presStyleIdx="3" presStyleCnt="4"/>
      <dgm:spPr/>
    </dgm:pt>
    <dgm:pt modelId="{A694E003-5D2D-44BB-8CA7-0CECE2D1652B}" type="pres">
      <dgm:prSet presAssocID="{CDF5A8B4-B123-4B6E-9160-80B89DECB6B1}" presName="text2" presStyleLbl="fgAcc2" presStyleIdx="3" presStyleCnt="4" custScaleX="143958" custScaleY="138842">
        <dgm:presLayoutVars>
          <dgm:chPref val="3"/>
        </dgm:presLayoutVars>
      </dgm:prSet>
      <dgm:spPr/>
      <dgm:t>
        <a:bodyPr/>
        <a:lstStyle/>
        <a:p>
          <a:endParaRPr lang="zh-TW" altLang="en-US"/>
        </a:p>
      </dgm:t>
    </dgm:pt>
    <dgm:pt modelId="{00049179-51F4-4DAA-9C95-AB27821BEA43}" type="pres">
      <dgm:prSet presAssocID="{CDF5A8B4-B123-4B6E-9160-80B89DECB6B1}" presName="hierChild3" presStyleCnt="0"/>
      <dgm:spPr/>
    </dgm:pt>
    <dgm:pt modelId="{F19FBA5C-7EC7-42F4-9115-8BB982FB30BE}" type="pres">
      <dgm:prSet presAssocID="{C62123C8-F301-4574-B33B-C82EAE422880}" presName="Name17" presStyleLbl="parChTrans1D3" presStyleIdx="3" presStyleCnt="4"/>
      <dgm:spPr/>
      <dgm:t>
        <a:bodyPr/>
        <a:lstStyle/>
        <a:p>
          <a:endParaRPr lang="zh-TW" altLang="en-US"/>
        </a:p>
      </dgm:t>
    </dgm:pt>
    <dgm:pt modelId="{C08AAE4E-4D21-40EA-9183-800FBAC9D624}" type="pres">
      <dgm:prSet presAssocID="{6291201D-294A-4052-8B56-79C68616DF9A}" presName="hierRoot3" presStyleCnt="0"/>
      <dgm:spPr/>
    </dgm:pt>
    <dgm:pt modelId="{69BF803F-9073-4E8C-B388-85EBDFDF0975}" type="pres">
      <dgm:prSet presAssocID="{6291201D-294A-4052-8B56-79C68616DF9A}" presName="composite3" presStyleCnt="0"/>
      <dgm:spPr/>
    </dgm:pt>
    <dgm:pt modelId="{A00A7904-2A9A-4689-90F1-0C49D9DB04DF}" type="pres">
      <dgm:prSet presAssocID="{6291201D-294A-4052-8B56-79C68616DF9A}" presName="background3" presStyleLbl="node3" presStyleIdx="3" presStyleCnt="4"/>
      <dgm:spPr/>
    </dgm:pt>
    <dgm:pt modelId="{BAF9C3E8-8101-4F35-B44A-3B4B8CC908D7}" type="pres">
      <dgm:prSet presAssocID="{6291201D-294A-4052-8B56-79C68616DF9A}" presName="text3" presStyleLbl="fgAcc3" presStyleIdx="3" presStyleCnt="4" custScaleX="109495" custScaleY="68833" custLinFactNeighborY="17712">
        <dgm:presLayoutVars>
          <dgm:chPref val="3"/>
        </dgm:presLayoutVars>
      </dgm:prSet>
      <dgm:spPr/>
      <dgm:t>
        <a:bodyPr/>
        <a:lstStyle/>
        <a:p>
          <a:endParaRPr lang="zh-TW" altLang="en-US"/>
        </a:p>
      </dgm:t>
    </dgm:pt>
    <dgm:pt modelId="{B97B1D13-5EC6-4696-B6B6-A8B8088A6412}" type="pres">
      <dgm:prSet presAssocID="{6291201D-294A-4052-8B56-79C68616DF9A}" presName="hierChild4" presStyleCnt="0"/>
      <dgm:spPr/>
    </dgm:pt>
    <dgm:pt modelId="{21107A04-EB08-440A-A5E9-B48CEF7F0A13}" type="pres">
      <dgm:prSet presAssocID="{B6EDA311-CFA8-494F-BCF4-9C170C70E74D}" presName="Name23" presStyleLbl="parChTrans1D4" presStyleIdx="3" presStyleCnt="4"/>
      <dgm:spPr/>
      <dgm:t>
        <a:bodyPr/>
        <a:lstStyle/>
        <a:p>
          <a:endParaRPr lang="zh-TW" altLang="en-US"/>
        </a:p>
      </dgm:t>
    </dgm:pt>
    <dgm:pt modelId="{51947060-4BCC-4780-8FBB-4880D82E7FC8}" type="pres">
      <dgm:prSet presAssocID="{6CC722C0-3254-4AE8-A98B-A0E7F0D88090}" presName="hierRoot4" presStyleCnt="0"/>
      <dgm:spPr/>
    </dgm:pt>
    <dgm:pt modelId="{E0C24C2F-9C2B-4CFB-BF0C-7D3EBB2D375D}" type="pres">
      <dgm:prSet presAssocID="{6CC722C0-3254-4AE8-A98B-A0E7F0D88090}" presName="composite4" presStyleCnt="0"/>
      <dgm:spPr/>
    </dgm:pt>
    <dgm:pt modelId="{AB2FADCB-DD69-44DD-A726-5EA617F3C1A7}" type="pres">
      <dgm:prSet presAssocID="{6CC722C0-3254-4AE8-A98B-A0E7F0D88090}" presName="background4" presStyleLbl="node4" presStyleIdx="3" presStyleCnt="4"/>
      <dgm:spPr/>
    </dgm:pt>
    <dgm:pt modelId="{C6DBD71C-673B-4615-984F-40B73F88FFB3}" type="pres">
      <dgm:prSet presAssocID="{6CC722C0-3254-4AE8-A98B-A0E7F0D88090}" presName="text4" presStyleLbl="fgAcc4" presStyleIdx="3" presStyleCnt="4" custScaleX="121282" custScaleY="72478" custLinFactNeighborY="19841">
        <dgm:presLayoutVars>
          <dgm:chPref val="3"/>
        </dgm:presLayoutVars>
      </dgm:prSet>
      <dgm:spPr/>
      <dgm:t>
        <a:bodyPr/>
        <a:lstStyle/>
        <a:p>
          <a:endParaRPr lang="zh-TW" altLang="en-US"/>
        </a:p>
      </dgm:t>
    </dgm:pt>
    <dgm:pt modelId="{A7BD07E4-F78F-4417-A15E-97B020FE06A5}" type="pres">
      <dgm:prSet presAssocID="{6CC722C0-3254-4AE8-A98B-A0E7F0D88090}" presName="hierChild5" presStyleCnt="0"/>
      <dgm:spPr/>
    </dgm:pt>
  </dgm:ptLst>
  <dgm:cxnLst>
    <dgm:cxn modelId="{BF03FD41-B283-4DB5-A452-8814541B789D}" type="presOf" srcId="{5CC78B66-2439-4A99-A173-EF512A177AE1}" destId="{FEE113B8-04CD-482A-A740-9541BFECF96B}" srcOrd="0" destOrd="0" presId="urn:microsoft.com/office/officeart/2005/8/layout/hierarchy1"/>
    <dgm:cxn modelId="{D916F8E6-7AFC-408B-9CA6-C5CB47CAE83B}" type="presOf" srcId="{2E3C26C1-870B-436D-99A2-2609E537D91B}" destId="{13674610-5A69-444B-B4BA-02A6D6C7480E}" srcOrd="0" destOrd="0" presId="urn:microsoft.com/office/officeart/2005/8/layout/hierarchy1"/>
    <dgm:cxn modelId="{C9A69733-8AFE-4BAB-B70B-D1185D65FF85}" type="presOf" srcId="{AC98DDCA-5800-422B-869C-BCB5F85404AF}" destId="{C4B52ABD-8A72-4BB8-8020-B10C44DC32A0}" srcOrd="0" destOrd="0" presId="urn:microsoft.com/office/officeart/2005/8/layout/hierarchy1"/>
    <dgm:cxn modelId="{64786C35-401B-4CBE-AA6A-041F7791EFEF}" type="presOf" srcId="{CDF5A8B4-B123-4B6E-9160-80B89DECB6B1}" destId="{A694E003-5D2D-44BB-8CA7-0CECE2D1652B}" srcOrd="0" destOrd="0" presId="urn:microsoft.com/office/officeart/2005/8/layout/hierarchy1"/>
    <dgm:cxn modelId="{09472880-C048-4E79-A22B-AC9F5DA02F0A}" srcId="{FDC67A81-C335-40D2-BE36-389393F31CC9}" destId="{445C15D5-917F-4425-BD45-C431064DF9D2}" srcOrd="0" destOrd="0" parTransId="{35F8869F-0E87-49B0-8ECA-E98EC3ACF3A2}" sibTransId="{71BF6D11-273F-4E67-A801-323C02DC76B5}"/>
    <dgm:cxn modelId="{DF01755D-B5A8-4AB0-B5E1-D0EB22947AD6}" srcId="{A53995F6-CEE1-40AB-9087-77314939D6B9}" destId="{5CC78B66-2439-4A99-A173-EF512A177AE1}" srcOrd="0" destOrd="0" parTransId="{83918687-3199-45CF-8EF1-8E29160B7471}" sibTransId="{5C290DEC-2736-4119-BB4C-30BD3115068A}"/>
    <dgm:cxn modelId="{0BE058FD-8D4E-4455-967E-ED2AB304F698}" type="presOf" srcId="{FDC67A81-C335-40D2-BE36-389393F31CC9}" destId="{1D40224E-DB84-4690-B6EF-417D6C5E346C}" srcOrd="0" destOrd="0" presId="urn:microsoft.com/office/officeart/2005/8/layout/hierarchy1"/>
    <dgm:cxn modelId="{0F905EA6-75CD-4BB0-8CD2-B76CDD832AD1}" type="presOf" srcId="{9B8E7770-DAE5-4D25-8D1A-F74C6E377D91}" destId="{232E2F94-4327-4BEA-A84C-8CD7C5B43483}" srcOrd="0" destOrd="0" presId="urn:microsoft.com/office/officeart/2005/8/layout/hierarchy1"/>
    <dgm:cxn modelId="{C4669148-5FDC-4E27-9832-B199F1785D95}" type="presOf" srcId="{35F8869F-0E87-49B0-8ECA-E98EC3ACF3A2}" destId="{0B562AD3-7C7E-444C-B00B-6370BF1F5800}" srcOrd="0" destOrd="0" presId="urn:microsoft.com/office/officeart/2005/8/layout/hierarchy1"/>
    <dgm:cxn modelId="{1DEF4DB6-A70E-4E00-90A6-8C286F5D2A7D}" srcId="{445C15D5-917F-4425-BD45-C431064DF9D2}" destId="{9B8E7770-DAE5-4D25-8D1A-F74C6E377D91}" srcOrd="0" destOrd="0" parTransId="{9035CE43-0E20-4E17-AC38-6EB9992FB402}" sibTransId="{08A55030-DAA0-4EC5-92A5-2C6077961D08}"/>
    <dgm:cxn modelId="{FDF3F1F0-5258-482E-9D8A-572386987D0A}" type="presOf" srcId="{7D21086B-CFB5-4225-B208-2B85BF90AABC}" destId="{B1A85E27-30FC-4741-AFA5-269CC9BB4117}" srcOrd="0" destOrd="0" presId="urn:microsoft.com/office/officeart/2005/8/layout/hierarchy1"/>
    <dgm:cxn modelId="{24ECF27B-C147-4B7A-8B90-9BA83986CCC4}" srcId="{FDC67A81-C335-40D2-BE36-389393F31CC9}" destId="{CDF5A8B4-B123-4B6E-9160-80B89DECB6B1}" srcOrd="3" destOrd="0" parTransId="{D5289AC2-EA98-4561-98C6-2B7CB68A6022}" sibTransId="{7828A770-8745-4845-A53A-AA65CE6BD015}"/>
    <dgm:cxn modelId="{14A93EAA-104F-4FC4-A50D-4639230CA4D3}" srcId="{102A9A50-85F4-4A06-AAB1-CA0276988893}" destId="{E7C85696-4E46-44BC-96FE-CA36F6BBA65F}" srcOrd="0" destOrd="0" parTransId="{2E3C26C1-870B-436D-99A2-2609E537D91B}" sibTransId="{110C1D39-B394-46B9-92AF-46C4A5A501BB}"/>
    <dgm:cxn modelId="{19887F40-8112-44E3-88DB-873E4C11F2E7}" type="presOf" srcId="{DC1A7CDC-ACA7-42D0-862C-9E32CCB89EC6}" destId="{E7939896-F7F7-4824-B858-8593D9585C8E}" srcOrd="0" destOrd="0" presId="urn:microsoft.com/office/officeart/2005/8/layout/hierarchy1"/>
    <dgm:cxn modelId="{C78DAC23-6B6A-43AA-9BE3-2E8387025255}" type="presOf" srcId="{9035CE43-0E20-4E17-AC38-6EB9992FB402}" destId="{33D6D638-5E4F-4262-89CD-C677E82832F4}" srcOrd="0" destOrd="0" presId="urn:microsoft.com/office/officeart/2005/8/layout/hierarchy1"/>
    <dgm:cxn modelId="{60F5C4D7-3529-40FC-BD0E-604894E219E1}" type="presOf" srcId="{A53995F6-CEE1-40AB-9087-77314939D6B9}" destId="{F4C19B6A-ABC7-437F-8A5A-C67A36DC447F}" srcOrd="0" destOrd="0" presId="urn:microsoft.com/office/officeart/2005/8/layout/hierarchy1"/>
    <dgm:cxn modelId="{3CCAE350-9956-4B99-8295-D39D1D545FF7}" srcId="{FDC67A81-C335-40D2-BE36-389393F31CC9}" destId="{819057E8-CE47-4E1A-9540-1D2A52FE9318}" srcOrd="2" destOrd="0" parTransId="{DC1A7CDC-ACA7-42D0-862C-9E32CCB89EC6}" sibTransId="{D43DCC69-A4B8-4885-9A18-40FC6A6D8B74}"/>
    <dgm:cxn modelId="{A645427E-FCEF-443C-8263-3CB3B3E6DB1B}" type="presOf" srcId="{819057E8-CE47-4E1A-9540-1D2A52FE9318}" destId="{8D62DC23-C1DC-43C8-B890-FCB5CC83BF88}" srcOrd="0" destOrd="0" presId="urn:microsoft.com/office/officeart/2005/8/layout/hierarchy1"/>
    <dgm:cxn modelId="{9A7B3038-4BA3-44B1-9CF7-9B0898B964C3}" type="presOf" srcId="{102A9A50-85F4-4A06-AAB1-CA0276988893}" destId="{62A08979-ADC9-4AC1-A7FC-F3E191F70ACB}" srcOrd="0" destOrd="0" presId="urn:microsoft.com/office/officeart/2005/8/layout/hierarchy1"/>
    <dgm:cxn modelId="{E66BDCC3-C407-42C0-A5EB-71F48BF77B42}" type="presOf" srcId="{C62123C8-F301-4574-B33B-C82EAE422880}" destId="{F19FBA5C-7EC7-42F4-9115-8BB982FB30BE}" srcOrd="0" destOrd="0" presId="urn:microsoft.com/office/officeart/2005/8/layout/hierarchy1"/>
    <dgm:cxn modelId="{D2B25216-A54F-49B7-A30C-244BA6E9E2FE}" srcId="{9B8E7770-DAE5-4D25-8D1A-F74C6E377D91}" destId="{AC98DDCA-5800-422B-869C-BCB5F85404AF}" srcOrd="0" destOrd="0" parTransId="{4FC95299-AA83-4579-8D63-1665E7D38B50}" sibTransId="{FBE23047-69C6-454D-BA0C-A09B970E4C15}"/>
    <dgm:cxn modelId="{948812DA-78CE-40DF-9875-5E962402097F}" type="presOf" srcId="{4FC95299-AA83-4579-8D63-1665E7D38B50}" destId="{932E7110-B149-4A09-A33A-DC60B53260A7}" srcOrd="0" destOrd="0" presId="urn:microsoft.com/office/officeart/2005/8/layout/hierarchy1"/>
    <dgm:cxn modelId="{D28B79F0-6846-4CE5-967A-290F5A4B1FA0}" type="presOf" srcId="{445C15D5-917F-4425-BD45-C431064DF9D2}" destId="{4186C35D-1F81-4354-B7B5-5EF21FFDA2DB}" srcOrd="0" destOrd="0" presId="urn:microsoft.com/office/officeart/2005/8/layout/hierarchy1"/>
    <dgm:cxn modelId="{32BD33AB-EB0E-4E46-8066-E063585CE984}" srcId="{CDF5A8B4-B123-4B6E-9160-80B89DECB6B1}" destId="{6291201D-294A-4052-8B56-79C68616DF9A}" srcOrd="0" destOrd="0" parTransId="{C62123C8-F301-4574-B33B-C82EAE422880}" sibTransId="{A8B4A304-B623-42EE-9FB8-533DAEB4A9EE}"/>
    <dgm:cxn modelId="{230E8368-F7EB-4A4F-BBBA-6CC4D15D22C5}" type="presOf" srcId="{6CC722C0-3254-4AE8-A98B-A0E7F0D88090}" destId="{C6DBD71C-673B-4615-984F-40B73F88FFB3}" srcOrd="0" destOrd="0" presId="urn:microsoft.com/office/officeart/2005/8/layout/hierarchy1"/>
    <dgm:cxn modelId="{1E36AA07-AAB7-4D3F-90A7-83BC90F845DF}" srcId="{819057E8-CE47-4E1A-9540-1D2A52FE9318}" destId="{102A9A50-85F4-4A06-AAB1-CA0276988893}" srcOrd="0" destOrd="0" parTransId="{CD496BDA-2B96-4464-B418-6FD80DA306FE}" sibTransId="{F1E88208-D57E-4E30-9558-AF7F9ED3FB1B}"/>
    <dgm:cxn modelId="{DD1E1CE9-1A03-4B0D-B874-D0D9C6E3C1C7}" type="presOf" srcId="{B6EDA311-CFA8-494F-BCF4-9C170C70E74D}" destId="{21107A04-EB08-440A-A5E9-B48CEF7F0A13}" srcOrd="0" destOrd="0" presId="urn:microsoft.com/office/officeart/2005/8/layout/hierarchy1"/>
    <dgm:cxn modelId="{7485CF72-9A24-4CF4-8E7A-58B6856C2DD6}" type="presOf" srcId="{6291201D-294A-4052-8B56-79C68616DF9A}" destId="{BAF9C3E8-8101-4F35-B44A-3B4B8CC908D7}" srcOrd="0" destOrd="0" presId="urn:microsoft.com/office/officeart/2005/8/layout/hierarchy1"/>
    <dgm:cxn modelId="{CA0CEEBA-CD20-4FBD-81C2-B81D026ADD56}" srcId="{6291201D-294A-4052-8B56-79C68616DF9A}" destId="{6CC722C0-3254-4AE8-A98B-A0E7F0D88090}" srcOrd="0" destOrd="0" parTransId="{B6EDA311-CFA8-494F-BCF4-9C170C70E74D}" sibTransId="{59C07D5B-5DFD-42D9-ABF5-C7E20E4D1D41}"/>
    <dgm:cxn modelId="{2D3324E6-F20E-436E-8E12-3E8B1AA7C5D5}" type="presOf" srcId="{D5289AC2-EA98-4561-98C6-2B7CB68A6022}" destId="{384D63F5-D05A-424B-9E24-A6A928B18334}" srcOrd="0" destOrd="0" presId="urn:microsoft.com/office/officeart/2005/8/layout/hierarchy1"/>
    <dgm:cxn modelId="{13E57637-E34D-47B7-A683-5A59B613AE3C}" type="presOf" srcId="{83918687-3199-45CF-8EF1-8E29160B7471}" destId="{0D339A11-9F82-4729-B03E-C187DD752038}" srcOrd="0" destOrd="0" presId="urn:microsoft.com/office/officeart/2005/8/layout/hierarchy1"/>
    <dgm:cxn modelId="{CC178C4D-59C0-4EB3-A928-636175E5D81C}" type="presOf" srcId="{E0D15738-5A2C-4862-A142-F261ECC732EC}" destId="{E7AE323C-441C-44E3-AB05-B29121DF76C2}" srcOrd="0" destOrd="0" presId="urn:microsoft.com/office/officeart/2005/8/layout/hierarchy1"/>
    <dgm:cxn modelId="{568B6D60-53AD-4232-B521-4BBE508F4546}" type="presOf" srcId="{CD496BDA-2B96-4464-B418-6FD80DA306FE}" destId="{3E1050CA-8392-47E2-879B-A71B98750E3B}" srcOrd="0" destOrd="0" presId="urn:microsoft.com/office/officeart/2005/8/layout/hierarchy1"/>
    <dgm:cxn modelId="{9BE1B259-4FA5-4F38-AFC2-4097F9C7F5D2}" type="presOf" srcId="{65952EC4-4355-4986-85E9-DF89B1D3BB7A}" destId="{EAA661AA-F133-44CE-9B4A-E379C2C54119}" srcOrd="0" destOrd="0" presId="urn:microsoft.com/office/officeart/2005/8/layout/hierarchy1"/>
    <dgm:cxn modelId="{E3DBD64D-AE92-42DF-A94F-5451D19E2ECF}" srcId="{FDC67A81-C335-40D2-BE36-389393F31CC9}" destId="{E0D15738-5A2C-4862-A142-F261ECC732EC}" srcOrd="1" destOrd="0" parTransId="{7D21086B-CFB5-4225-B208-2B85BF90AABC}" sibTransId="{33209267-8521-435D-B633-0AE338473415}"/>
    <dgm:cxn modelId="{2ECFCE90-B1BB-45B7-9E89-0C18FB663EC7}" type="presOf" srcId="{E7C85696-4E46-44BC-96FE-CA36F6BBA65F}" destId="{73556630-72B5-4B32-A2ED-F1FF811FA257}" srcOrd="0" destOrd="0" presId="urn:microsoft.com/office/officeart/2005/8/layout/hierarchy1"/>
    <dgm:cxn modelId="{6B3521DE-9D39-4F53-B9B5-842C366BEB09}" srcId="{E0D15738-5A2C-4862-A142-F261ECC732EC}" destId="{A53995F6-CEE1-40AB-9087-77314939D6B9}" srcOrd="0" destOrd="0" parTransId="{65952EC4-4355-4986-85E9-DF89B1D3BB7A}" sibTransId="{FE4E71D4-0CCF-4D12-B91F-23BD57670014}"/>
    <dgm:cxn modelId="{DB48A566-AE3B-4B70-B90A-76F033665A71}" srcId="{7F246FFA-AECC-4EBD-9749-D368D99CA365}" destId="{FDC67A81-C335-40D2-BE36-389393F31CC9}" srcOrd="0" destOrd="0" parTransId="{C28DAFD0-7528-410E-B738-E84E66BCB90C}" sibTransId="{77512FFB-13F5-455B-B843-0C73FB920F25}"/>
    <dgm:cxn modelId="{7783F6FF-CAF9-45FD-A492-10C929818C25}" type="presOf" srcId="{7F246FFA-AECC-4EBD-9749-D368D99CA365}" destId="{DA5447FF-CA91-47B6-8DCC-2019F94D5817}" srcOrd="0" destOrd="0" presId="urn:microsoft.com/office/officeart/2005/8/layout/hierarchy1"/>
    <dgm:cxn modelId="{5E3AA65E-60F3-4595-9B3A-EC1360F3EB1B}" type="presParOf" srcId="{DA5447FF-CA91-47B6-8DCC-2019F94D5817}" destId="{4910EA92-4FBD-4DEF-8A47-4F31630BD259}" srcOrd="0" destOrd="0" presId="urn:microsoft.com/office/officeart/2005/8/layout/hierarchy1"/>
    <dgm:cxn modelId="{CC238C74-BE29-4B88-94B2-45364AA7D1E3}" type="presParOf" srcId="{4910EA92-4FBD-4DEF-8A47-4F31630BD259}" destId="{73594F8E-D3C7-40C6-AAE7-5F4D88C2F4E4}" srcOrd="0" destOrd="0" presId="urn:microsoft.com/office/officeart/2005/8/layout/hierarchy1"/>
    <dgm:cxn modelId="{6090F423-07CB-4C9F-94F3-18D7F5B60416}" type="presParOf" srcId="{73594F8E-D3C7-40C6-AAE7-5F4D88C2F4E4}" destId="{BDB842AF-C106-4B0F-89A2-6C053027B72A}" srcOrd="0" destOrd="0" presId="urn:microsoft.com/office/officeart/2005/8/layout/hierarchy1"/>
    <dgm:cxn modelId="{985927AA-0C61-4AF5-9BD4-24D6FED5ABFE}" type="presParOf" srcId="{73594F8E-D3C7-40C6-AAE7-5F4D88C2F4E4}" destId="{1D40224E-DB84-4690-B6EF-417D6C5E346C}" srcOrd="1" destOrd="0" presId="urn:microsoft.com/office/officeart/2005/8/layout/hierarchy1"/>
    <dgm:cxn modelId="{A3FD5D78-284E-47F8-AE35-57D0061FD8D1}" type="presParOf" srcId="{4910EA92-4FBD-4DEF-8A47-4F31630BD259}" destId="{A972F238-FD35-4E0F-967D-ACEAF00A27E7}" srcOrd="1" destOrd="0" presId="urn:microsoft.com/office/officeart/2005/8/layout/hierarchy1"/>
    <dgm:cxn modelId="{369C8CCD-64A2-4E5A-B290-C3C27524F118}" type="presParOf" srcId="{A972F238-FD35-4E0F-967D-ACEAF00A27E7}" destId="{0B562AD3-7C7E-444C-B00B-6370BF1F5800}" srcOrd="0" destOrd="0" presId="urn:microsoft.com/office/officeart/2005/8/layout/hierarchy1"/>
    <dgm:cxn modelId="{24BDE744-8C94-4DA1-A9CD-DB0FFAA96D39}" type="presParOf" srcId="{A972F238-FD35-4E0F-967D-ACEAF00A27E7}" destId="{3E20947B-ED96-4B14-B339-32C37CC986DA}" srcOrd="1" destOrd="0" presId="urn:microsoft.com/office/officeart/2005/8/layout/hierarchy1"/>
    <dgm:cxn modelId="{C0B1C170-A2BF-422C-A55C-EA068BE2E90D}" type="presParOf" srcId="{3E20947B-ED96-4B14-B339-32C37CC986DA}" destId="{8183CC27-7A21-4CBE-A208-7A2E8636F013}" srcOrd="0" destOrd="0" presId="urn:microsoft.com/office/officeart/2005/8/layout/hierarchy1"/>
    <dgm:cxn modelId="{5ADF9EB0-994B-40EC-9AC5-CEB2317322BB}" type="presParOf" srcId="{8183CC27-7A21-4CBE-A208-7A2E8636F013}" destId="{CA0AF149-6DD8-40DA-A185-B0CCF4ECCFB5}" srcOrd="0" destOrd="0" presId="urn:microsoft.com/office/officeart/2005/8/layout/hierarchy1"/>
    <dgm:cxn modelId="{441104AD-5E18-4C15-9121-293AD97C368E}" type="presParOf" srcId="{8183CC27-7A21-4CBE-A208-7A2E8636F013}" destId="{4186C35D-1F81-4354-B7B5-5EF21FFDA2DB}" srcOrd="1" destOrd="0" presId="urn:microsoft.com/office/officeart/2005/8/layout/hierarchy1"/>
    <dgm:cxn modelId="{685BCBA5-3994-41BE-98C2-8A3D303D159E}" type="presParOf" srcId="{3E20947B-ED96-4B14-B339-32C37CC986DA}" destId="{D0592C7A-F51F-489B-ACCF-0B444BC4C748}" srcOrd="1" destOrd="0" presId="urn:microsoft.com/office/officeart/2005/8/layout/hierarchy1"/>
    <dgm:cxn modelId="{BD633204-D443-4516-B4AE-0D60EC5D1C3B}" type="presParOf" srcId="{D0592C7A-F51F-489B-ACCF-0B444BC4C748}" destId="{33D6D638-5E4F-4262-89CD-C677E82832F4}" srcOrd="0" destOrd="0" presId="urn:microsoft.com/office/officeart/2005/8/layout/hierarchy1"/>
    <dgm:cxn modelId="{6B38F485-F862-4FA2-ADAC-4678FA8C2D50}" type="presParOf" srcId="{D0592C7A-F51F-489B-ACCF-0B444BC4C748}" destId="{C1AD6A78-8D76-4ED9-9AD9-4DD275D3A93F}" srcOrd="1" destOrd="0" presId="urn:microsoft.com/office/officeart/2005/8/layout/hierarchy1"/>
    <dgm:cxn modelId="{28774ECC-3974-4CE4-9386-D50FDF49EDC8}" type="presParOf" srcId="{C1AD6A78-8D76-4ED9-9AD9-4DD275D3A93F}" destId="{835C7848-4A96-4317-AD0D-394C0A99D5C4}" srcOrd="0" destOrd="0" presId="urn:microsoft.com/office/officeart/2005/8/layout/hierarchy1"/>
    <dgm:cxn modelId="{6E10B2E2-ED22-43BE-B2BC-47C242116208}" type="presParOf" srcId="{835C7848-4A96-4317-AD0D-394C0A99D5C4}" destId="{9D40FAA3-5455-4030-9E31-6506DBB2B00B}" srcOrd="0" destOrd="0" presId="urn:microsoft.com/office/officeart/2005/8/layout/hierarchy1"/>
    <dgm:cxn modelId="{98A07AB7-B600-406F-94E2-010B5245755B}" type="presParOf" srcId="{835C7848-4A96-4317-AD0D-394C0A99D5C4}" destId="{232E2F94-4327-4BEA-A84C-8CD7C5B43483}" srcOrd="1" destOrd="0" presId="urn:microsoft.com/office/officeart/2005/8/layout/hierarchy1"/>
    <dgm:cxn modelId="{5558C164-ED97-4A26-BA10-4D82C0495FC4}" type="presParOf" srcId="{C1AD6A78-8D76-4ED9-9AD9-4DD275D3A93F}" destId="{61B46E0E-1486-47D4-B39E-78DD527DAC9C}" srcOrd="1" destOrd="0" presId="urn:microsoft.com/office/officeart/2005/8/layout/hierarchy1"/>
    <dgm:cxn modelId="{982941CB-FC04-475A-B894-D80E232B7E77}" type="presParOf" srcId="{61B46E0E-1486-47D4-B39E-78DD527DAC9C}" destId="{932E7110-B149-4A09-A33A-DC60B53260A7}" srcOrd="0" destOrd="0" presId="urn:microsoft.com/office/officeart/2005/8/layout/hierarchy1"/>
    <dgm:cxn modelId="{03526ACF-BE0F-460E-8290-8E05FA9CF179}" type="presParOf" srcId="{61B46E0E-1486-47D4-B39E-78DD527DAC9C}" destId="{790C121D-6235-4694-ABB8-1690E3B605C9}" srcOrd="1" destOrd="0" presId="urn:microsoft.com/office/officeart/2005/8/layout/hierarchy1"/>
    <dgm:cxn modelId="{7DCCFDA9-0A32-4974-BC5A-DA4B311B9927}" type="presParOf" srcId="{790C121D-6235-4694-ABB8-1690E3B605C9}" destId="{2E3C5E38-D989-4E1E-BF89-8D09D91D8036}" srcOrd="0" destOrd="0" presId="urn:microsoft.com/office/officeart/2005/8/layout/hierarchy1"/>
    <dgm:cxn modelId="{43533D14-394D-4108-9E85-65337A064A88}" type="presParOf" srcId="{2E3C5E38-D989-4E1E-BF89-8D09D91D8036}" destId="{2E642B77-CCC9-49A6-954E-D87E53C52A54}" srcOrd="0" destOrd="0" presId="urn:microsoft.com/office/officeart/2005/8/layout/hierarchy1"/>
    <dgm:cxn modelId="{ED8E8032-A9B0-4575-9716-A9A44755ACE7}" type="presParOf" srcId="{2E3C5E38-D989-4E1E-BF89-8D09D91D8036}" destId="{C4B52ABD-8A72-4BB8-8020-B10C44DC32A0}" srcOrd="1" destOrd="0" presId="urn:microsoft.com/office/officeart/2005/8/layout/hierarchy1"/>
    <dgm:cxn modelId="{B90053DC-41EF-409E-8C55-2B1693B1796B}" type="presParOf" srcId="{790C121D-6235-4694-ABB8-1690E3B605C9}" destId="{5F071770-C7B4-4AFC-B33C-F97DD5337097}" srcOrd="1" destOrd="0" presId="urn:microsoft.com/office/officeart/2005/8/layout/hierarchy1"/>
    <dgm:cxn modelId="{46B4C35A-A23D-4899-86C0-D1A200CEF311}" type="presParOf" srcId="{A972F238-FD35-4E0F-967D-ACEAF00A27E7}" destId="{B1A85E27-30FC-4741-AFA5-269CC9BB4117}" srcOrd="2" destOrd="0" presId="urn:microsoft.com/office/officeart/2005/8/layout/hierarchy1"/>
    <dgm:cxn modelId="{62DD14FD-F0A1-4E3A-970D-1593C8D4496B}" type="presParOf" srcId="{A972F238-FD35-4E0F-967D-ACEAF00A27E7}" destId="{1E7A2F65-38F7-4F79-910A-2061202845BB}" srcOrd="3" destOrd="0" presId="urn:microsoft.com/office/officeart/2005/8/layout/hierarchy1"/>
    <dgm:cxn modelId="{3B59CCB5-B01A-4399-8F89-B96DE2B1303D}" type="presParOf" srcId="{1E7A2F65-38F7-4F79-910A-2061202845BB}" destId="{88864456-31FB-4A96-ADB2-D74139E9FF8D}" srcOrd="0" destOrd="0" presId="urn:microsoft.com/office/officeart/2005/8/layout/hierarchy1"/>
    <dgm:cxn modelId="{74A4940C-C08F-47E9-B5D8-13C541DAE0B2}" type="presParOf" srcId="{88864456-31FB-4A96-ADB2-D74139E9FF8D}" destId="{FEA2C2C8-69C6-460C-B78C-01F6088D6461}" srcOrd="0" destOrd="0" presId="urn:microsoft.com/office/officeart/2005/8/layout/hierarchy1"/>
    <dgm:cxn modelId="{034626CC-072F-48D7-B28B-3AFF74A04FD0}" type="presParOf" srcId="{88864456-31FB-4A96-ADB2-D74139E9FF8D}" destId="{E7AE323C-441C-44E3-AB05-B29121DF76C2}" srcOrd="1" destOrd="0" presId="urn:microsoft.com/office/officeart/2005/8/layout/hierarchy1"/>
    <dgm:cxn modelId="{29727888-92A7-4E2A-B47E-D9116876F07D}" type="presParOf" srcId="{1E7A2F65-38F7-4F79-910A-2061202845BB}" destId="{D72B59C3-EC76-4E68-88DC-274539DCA1B6}" srcOrd="1" destOrd="0" presId="urn:microsoft.com/office/officeart/2005/8/layout/hierarchy1"/>
    <dgm:cxn modelId="{E0B35FDB-657F-409B-8502-49B93996041A}" type="presParOf" srcId="{D72B59C3-EC76-4E68-88DC-274539DCA1B6}" destId="{EAA661AA-F133-44CE-9B4A-E379C2C54119}" srcOrd="0" destOrd="0" presId="urn:microsoft.com/office/officeart/2005/8/layout/hierarchy1"/>
    <dgm:cxn modelId="{78A1B25B-1F57-40BF-814C-5D26EF047202}" type="presParOf" srcId="{D72B59C3-EC76-4E68-88DC-274539DCA1B6}" destId="{947DE7E7-AAD8-47DF-B22F-3136BF8D5B19}" srcOrd="1" destOrd="0" presId="urn:microsoft.com/office/officeart/2005/8/layout/hierarchy1"/>
    <dgm:cxn modelId="{F1E69E4D-86BC-4B05-8342-252A0E05A2C6}" type="presParOf" srcId="{947DE7E7-AAD8-47DF-B22F-3136BF8D5B19}" destId="{8A3905DE-8519-4E06-ABAB-8E736AAC50A3}" srcOrd="0" destOrd="0" presId="urn:microsoft.com/office/officeart/2005/8/layout/hierarchy1"/>
    <dgm:cxn modelId="{5F40E00B-20A3-4130-A3C4-2DD8493BFBF6}" type="presParOf" srcId="{8A3905DE-8519-4E06-ABAB-8E736AAC50A3}" destId="{A715E3FE-C8F8-422C-BF5E-B3F0CFAE9C1F}" srcOrd="0" destOrd="0" presId="urn:microsoft.com/office/officeart/2005/8/layout/hierarchy1"/>
    <dgm:cxn modelId="{3824ECA8-B0AE-47CF-92B4-453812783D39}" type="presParOf" srcId="{8A3905DE-8519-4E06-ABAB-8E736AAC50A3}" destId="{F4C19B6A-ABC7-437F-8A5A-C67A36DC447F}" srcOrd="1" destOrd="0" presId="urn:microsoft.com/office/officeart/2005/8/layout/hierarchy1"/>
    <dgm:cxn modelId="{5894426D-8A6A-45F9-82DF-50DECE5703B9}" type="presParOf" srcId="{947DE7E7-AAD8-47DF-B22F-3136BF8D5B19}" destId="{46426859-64E6-46A1-A21D-D0BE1C370151}" srcOrd="1" destOrd="0" presId="urn:microsoft.com/office/officeart/2005/8/layout/hierarchy1"/>
    <dgm:cxn modelId="{F7C50CEE-F0F1-457E-975C-BAD0924CC724}" type="presParOf" srcId="{46426859-64E6-46A1-A21D-D0BE1C370151}" destId="{0D339A11-9F82-4729-B03E-C187DD752038}" srcOrd="0" destOrd="0" presId="urn:microsoft.com/office/officeart/2005/8/layout/hierarchy1"/>
    <dgm:cxn modelId="{30BBB362-F28B-4CBC-AB6D-61158FD6679E}" type="presParOf" srcId="{46426859-64E6-46A1-A21D-D0BE1C370151}" destId="{5421F0FF-87A6-4801-BF57-6B5B98F867F3}" srcOrd="1" destOrd="0" presId="urn:microsoft.com/office/officeart/2005/8/layout/hierarchy1"/>
    <dgm:cxn modelId="{DD91B4C9-54D7-479B-A988-776F9280B03A}" type="presParOf" srcId="{5421F0FF-87A6-4801-BF57-6B5B98F867F3}" destId="{883DF942-A267-4983-913C-17D4DB51BC49}" srcOrd="0" destOrd="0" presId="urn:microsoft.com/office/officeart/2005/8/layout/hierarchy1"/>
    <dgm:cxn modelId="{47179E8A-147A-41BD-A2B6-8C3BFFEAD9A3}" type="presParOf" srcId="{883DF942-A267-4983-913C-17D4DB51BC49}" destId="{717E2458-23A9-4D26-8A31-B98CCDFAC3A4}" srcOrd="0" destOrd="0" presId="urn:microsoft.com/office/officeart/2005/8/layout/hierarchy1"/>
    <dgm:cxn modelId="{16A5FDE8-F19D-454F-B5A5-CCD652E73FA8}" type="presParOf" srcId="{883DF942-A267-4983-913C-17D4DB51BC49}" destId="{FEE113B8-04CD-482A-A740-9541BFECF96B}" srcOrd="1" destOrd="0" presId="urn:microsoft.com/office/officeart/2005/8/layout/hierarchy1"/>
    <dgm:cxn modelId="{88C8288B-4EE2-4CB5-AEFD-5D45E8F46190}" type="presParOf" srcId="{5421F0FF-87A6-4801-BF57-6B5B98F867F3}" destId="{F2D8194A-25C6-4C82-8113-734285AB1CB8}" srcOrd="1" destOrd="0" presId="urn:microsoft.com/office/officeart/2005/8/layout/hierarchy1"/>
    <dgm:cxn modelId="{56B9FD25-5E07-4F7A-82A6-AE1E23155844}" type="presParOf" srcId="{A972F238-FD35-4E0F-967D-ACEAF00A27E7}" destId="{E7939896-F7F7-4824-B858-8593D9585C8E}" srcOrd="4" destOrd="0" presId="urn:microsoft.com/office/officeart/2005/8/layout/hierarchy1"/>
    <dgm:cxn modelId="{7D8DA8F5-AE19-4853-B613-33DFCE502B79}" type="presParOf" srcId="{A972F238-FD35-4E0F-967D-ACEAF00A27E7}" destId="{A6737330-E7E4-405E-8C9C-ABEA63F4D805}" srcOrd="5" destOrd="0" presId="urn:microsoft.com/office/officeart/2005/8/layout/hierarchy1"/>
    <dgm:cxn modelId="{DE5D969A-B4CA-4AF6-8988-295D390BF9CA}" type="presParOf" srcId="{A6737330-E7E4-405E-8C9C-ABEA63F4D805}" destId="{9185DBAF-623F-4A32-9944-25C47FB49719}" srcOrd="0" destOrd="0" presId="urn:microsoft.com/office/officeart/2005/8/layout/hierarchy1"/>
    <dgm:cxn modelId="{C541C859-CB4D-4E11-873C-55BD2E963129}" type="presParOf" srcId="{9185DBAF-623F-4A32-9944-25C47FB49719}" destId="{104E536E-DB4B-44DC-8615-4BB0CF225BA7}" srcOrd="0" destOrd="0" presId="urn:microsoft.com/office/officeart/2005/8/layout/hierarchy1"/>
    <dgm:cxn modelId="{DAF9DD09-9A98-48F5-AA4A-A3CE3653C4F1}" type="presParOf" srcId="{9185DBAF-623F-4A32-9944-25C47FB49719}" destId="{8D62DC23-C1DC-43C8-B890-FCB5CC83BF88}" srcOrd="1" destOrd="0" presId="urn:microsoft.com/office/officeart/2005/8/layout/hierarchy1"/>
    <dgm:cxn modelId="{37E7D065-AD3F-40D5-BD10-8E6818483020}" type="presParOf" srcId="{A6737330-E7E4-405E-8C9C-ABEA63F4D805}" destId="{93254DCA-3299-46D2-8E52-EB850DCE5F06}" srcOrd="1" destOrd="0" presId="urn:microsoft.com/office/officeart/2005/8/layout/hierarchy1"/>
    <dgm:cxn modelId="{739A0D48-9471-4289-B214-4104CBA89078}" type="presParOf" srcId="{93254DCA-3299-46D2-8E52-EB850DCE5F06}" destId="{3E1050CA-8392-47E2-879B-A71B98750E3B}" srcOrd="0" destOrd="0" presId="urn:microsoft.com/office/officeart/2005/8/layout/hierarchy1"/>
    <dgm:cxn modelId="{76DCE76B-C6E0-4625-A4C5-4E4FB268443E}" type="presParOf" srcId="{93254DCA-3299-46D2-8E52-EB850DCE5F06}" destId="{11E73105-8C20-4028-95F4-2E18CAA17932}" srcOrd="1" destOrd="0" presId="urn:microsoft.com/office/officeart/2005/8/layout/hierarchy1"/>
    <dgm:cxn modelId="{6F9051D0-5E08-42BC-BF6B-2E2875C90BE4}" type="presParOf" srcId="{11E73105-8C20-4028-95F4-2E18CAA17932}" destId="{9B1AE8DE-512B-45D1-9930-3F0BAAE88CFD}" srcOrd="0" destOrd="0" presId="urn:microsoft.com/office/officeart/2005/8/layout/hierarchy1"/>
    <dgm:cxn modelId="{CDE2016D-B2B5-4C89-86D2-D233581ACF6E}" type="presParOf" srcId="{9B1AE8DE-512B-45D1-9930-3F0BAAE88CFD}" destId="{DC38BC9A-BF0B-4945-9B0E-D6EA797699AB}" srcOrd="0" destOrd="0" presId="urn:microsoft.com/office/officeart/2005/8/layout/hierarchy1"/>
    <dgm:cxn modelId="{0DBA49FD-BD1A-4E15-876E-FD89DA365458}" type="presParOf" srcId="{9B1AE8DE-512B-45D1-9930-3F0BAAE88CFD}" destId="{62A08979-ADC9-4AC1-A7FC-F3E191F70ACB}" srcOrd="1" destOrd="0" presId="urn:microsoft.com/office/officeart/2005/8/layout/hierarchy1"/>
    <dgm:cxn modelId="{8213B5C4-5509-4009-A5D2-56232BB2FB3B}" type="presParOf" srcId="{11E73105-8C20-4028-95F4-2E18CAA17932}" destId="{4792B714-7695-40E7-B7A4-C9FCCD0A2A61}" srcOrd="1" destOrd="0" presId="urn:microsoft.com/office/officeart/2005/8/layout/hierarchy1"/>
    <dgm:cxn modelId="{CC4631E3-29D6-4DFA-8749-AB0A443048FB}" type="presParOf" srcId="{4792B714-7695-40E7-B7A4-C9FCCD0A2A61}" destId="{13674610-5A69-444B-B4BA-02A6D6C7480E}" srcOrd="0" destOrd="0" presId="urn:microsoft.com/office/officeart/2005/8/layout/hierarchy1"/>
    <dgm:cxn modelId="{48BC6C64-60E5-4A3E-9797-595C12EC148D}" type="presParOf" srcId="{4792B714-7695-40E7-B7A4-C9FCCD0A2A61}" destId="{4EAB44B9-8E49-4F5D-9F6A-A4230514701D}" srcOrd="1" destOrd="0" presId="urn:microsoft.com/office/officeart/2005/8/layout/hierarchy1"/>
    <dgm:cxn modelId="{6F9BD11D-5769-4E2F-9B79-695180FAA463}" type="presParOf" srcId="{4EAB44B9-8E49-4F5D-9F6A-A4230514701D}" destId="{71FB19D0-1FB1-46A6-A16D-03C8F1349FAD}" srcOrd="0" destOrd="0" presId="urn:microsoft.com/office/officeart/2005/8/layout/hierarchy1"/>
    <dgm:cxn modelId="{7DCDA0F9-3C31-4679-BC95-E6994DCD2398}" type="presParOf" srcId="{71FB19D0-1FB1-46A6-A16D-03C8F1349FAD}" destId="{29F3C4CC-E0E2-4907-907F-0FD59AEC63F5}" srcOrd="0" destOrd="0" presId="urn:microsoft.com/office/officeart/2005/8/layout/hierarchy1"/>
    <dgm:cxn modelId="{5C1C4296-A125-478C-80BF-D46EB68405EB}" type="presParOf" srcId="{71FB19D0-1FB1-46A6-A16D-03C8F1349FAD}" destId="{73556630-72B5-4B32-A2ED-F1FF811FA257}" srcOrd="1" destOrd="0" presId="urn:microsoft.com/office/officeart/2005/8/layout/hierarchy1"/>
    <dgm:cxn modelId="{B20DC554-E115-407A-B30E-629FF96EFF2A}" type="presParOf" srcId="{4EAB44B9-8E49-4F5D-9F6A-A4230514701D}" destId="{4E7C8EC3-10C8-48DB-8C8B-80F5AB7F094E}" srcOrd="1" destOrd="0" presId="urn:microsoft.com/office/officeart/2005/8/layout/hierarchy1"/>
    <dgm:cxn modelId="{3A04E666-872E-4959-BE4B-3ADF11C65A2E}" type="presParOf" srcId="{A972F238-FD35-4E0F-967D-ACEAF00A27E7}" destId="{384D63F5-D05A-424B-9E24-A6A928B18334}" srcOrd="6" destOrd="0" presId="urn:microsoft.com/office/officeart/2005/8/layout/hierarchy1"/>
    <dgm:cxn modelId="{A571F135-7B22-48DF-8272-6283EDC310BA}" type="presParOf" srcId="{A972F238-FD35-4E0F-967D-ACEAF00A27E7}" destId="{420EA691-3B99-4237-A021-6F18F24A994B}" srcOrd="7" destOrd="0" presId="urn:microsoft.com/office/officeart/2005/8/layout/hierarchy1"/>
    <dgm:cxn modelId="{65CF4EFC-872C-44F8-9E7F-1B0593147850}" type="presParOf" srcId="{420EA691-3B99-4237-A021-6F18F24A994B}" destId="{B530CE50-445C-4F12-9AEB-2328B84B9F9B}" srcOrd="0" destOrd="0" presId="urn:microsoft.com/office/officeart/2005/8/layout/hierarchy1"/>
    <dgm:cxn modelId="{F9A275E7-B10D-412E-BA2A-8E37276BB410}" type="presParOf" srcId="{B530CE50-445C-4F12-9AEB-2328B84B9F9B}" destId="{E2C5A667-26A9-4190-AF35-770C4B02DD89}" srcOrd="0" destOrd="0" presId="urn:microsoft.com/office/officeart/2005/8/layout/hierarchy1"/>
    <dgm:cxn modelId="{39BEF3AD-163F-4CC1-968B-794D6099F1BC}" type="presParOf" srcId="{B530CE50-445C-4F12-9AEB-2328B84B9F9B}" destId="{A694E003-5D2D-44BB-8CA7-0CECE2D1652B}" srcOrd="1" destOrd="0" presId="urn:microsoft.com/office/officeart/2005/8/layout/hierarchy1"/>
    <dgm:cxn modelId="{1D6032C0-D49D-4694-A552-9A3960C459A2}" type="presParOf" srcId="{420EA691-3B99-4237-A021-6F18F24A994B}" destId="{00049179-51F4-4DAA-9C95-AB27821BEA43}" srcOrd="1" destOrd="0" presId="urn:microsoft.com/office/officeart/2005/8/layout/hierarchy1"/>
    <dgm:cxn modelId="{FCF6F28B-320D-4E72-A86C-A185715BD982}" type="presParOf" srcId="{00049179-51F4-4DAA-9C95-AB27821BEA43}" destId="{F19FBA5C-7EC7-42F4-9115-8BB982FB30BE}" srcOrd="0" destOrd="0" presId="urn:microsoft.com/office/officeart/2005/8/layout/hierarchy1"/>
    <dgm:cxn modelId="{0D2A5C60-3DF7-4C56-A6A0-CB3AAF80DD5B}" type="presParOf" srcId="{00049179-51F4-4DAA-9C95-AB27821BEA43}" destId="{C08AAE4E-4D21-40EA-9183-800FBAC9D624}" srcOrd="1" destOrd="0" presId="urn:microsoft.com/office/officeart/2005/8/layout/hierarchy1"/>
    <dgm:cxn modelId="{B531CF5A-1749-4827-8E40-B7BBC313B8CC}" type="presParOf" srcId="{C08AAE4E-4D21-40EA-9183-800FBAC9D624}" destId="{69BF803F-9073-4E8C-B388-85EBDFDF0975}" srcOrd="0" destOrd="0" presId="urn:microsoft.com/office/officeart/2005/8/layout/hierarchy1"/>
    <dgm:cxn modelId="{2555D285-942A-4CEB-B9A8-C0C70DAB0A0F}" type="presParOf" srcId="{69BF803F-9073-4E8C-B388-85EBDFDF0975}" destId="{A00A7904-2A9A-4689-90F1-0C49D9DB04DF}" srcOrd="0" destOrd="0" presId="urn:microsoft.com/office/officeart/2005/8/layout/hierarchy1"/>
    <dgm:cxn modelId="{414B460A-9234-477D-B08C-C9C5DF591E6A}" type="presParOf" srcId="{69BF803F-9073-4E8C-B388-85EBDFDF0975}" destId="{BAF9C3E8-8101-4F35-B44A-3B4B8CC908D7}" srcOrd="1" destOrd="0" presId="urn:microsoft.com/office/officeart/2005/8/layout/hierarchy1"/>
    <dgm:cxn modelId="{B5B94EE8-B0FE-423A-AB66-163858821366}" type="presParOf" srcId="{C08AAE4E-4D21-40EA-9183-800FBAC9D624}" destId="{B97B1D13-5EC6-4696-B6B6-A8B8088A6412}" srcOrd="1" destOrd="0" presId="urn:microsoft.com/office/officeart/2005/8/layout/hierarchy1"/>
    <dgm:cxn modelId="{631989A1-73DF-443B-8901-B3C1805F6C33}" type="presParOf" srcId="{B97B1D13-5EC6-4696-B6B6-A8B8088A6412}" destId="{21107A04-EB08-440A-A5E9-B48CEF7F0A13}" srcOrd="0" destOrd="0" presId="urn:microsoft.com/office/officeart/2005/8/layout/hierarchy1"/>
    <dgm:cxn modelId="{87B5847C-19D8-4B9C-84BC-E074E49B4896}" type="presParOf" srcId="{B97B1D13-5EC6-4696-B6B6-A8B8088A6412}" destId="{51947060-4BCC-4780-8FBB-4880D82E7FC8}" srcOrd="1" destOrd="0" presId="urn:microsoft.com/office/officeart/2005/8/layout/hierarchy1"/>
    <dgm:cxn modelId="{EC32EC2E-0C4C-4B30-9AC0-C7853856C390}" type="presParOf" srcId="{51947060-4BCC-4780-8FBB-4880D82E7FC8}" destId="{E0C24C2F-9C2B-4CFB-BF0C-7D3EBB2D375D}" srcOrd="0" destOrd="0" presId="urn:microsoft.com/office/officeart/2005/8/layout/hierarchy1"/>
    <dgm:cxn modelId="{3AAE8A8A-ADDE-40FF-A715-928101C3DC5A}" type="presParOf" srcId="{E0C24C2F-9C2B-4CFB-BF0C-7D3EBB2D375D}" destId="{AB2FADCB-DD69-44DD-A726-5EA617F3C1A7}" srcOrd="0" destOrd="0" presId="urn:microsoft.com/office/officeart/2005/8/layout/hierarchy1"/>
    <dgm:cxn modelId="{25AFAED4-23E6-4FD5-872D-EC38CDA30C96}" type="presParOf" srcId="{E0C24C2F-9C2B-4CFB-BF0C-7D3EBB2D375D}" destId="{C6DBD71C-673B-4615-984F-40B73F88FFB3}" srcOrd="1" destOrd="0" presId="urn:microsoft.com/office/officeart/2005/8/layout/hierarchy1"/>
    <dgm:cxn modelId="{9A622828-D15E-4A86-B808-A332FEEC7000}" type="presParOf" srcId="{51947060-4BCC-4780-8FBB-4880D82E7FC8}" destId="{A7BD07E4-F78F-4417-A15E-97B020FE06A5}"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F246FFA-AECC-4EBD-9749-D368D99CA365}" type="doc">
      <dgm:prSet loTypeId="urn:microsoft.com/office/officeart/2005/8/layout/hierarchy1" loCatId="hierarchy" qsTypeId="urn:microsoft.com/office/officeart/2005/8/quickstyle/simple1#2" qsCatId="simple" csTypeId="urn:microsoft.com/office/officeart/2005/8/colors/colorful5" csCatId="colorful" phldr="1"/>
      <dgm:spPr/>
      <dgm:t>
        <a:bodyPr/>
        <a:lstStyle/>
        <a:p>
          <a:endParaRPr lang="zh-TW" altLang="en-US"/>
        </a:p>
      </dgm:t>
    </dgm:pt>
    <dgm:pt modelId="{FDC67A81-C335-40D2-BE36-389393F31CC9}">
      <dgm:prSet phldrT="[文字]" custT="1"/>
      <dgm:spPr/>
      <dgm:t>
        <a:bodyPr/>
        <a:lstStyle/>
        <a:p>
          <a:r>
            <a:rPr lang="en-US" sz="3600" b="1">
              <a:latin typeface="標楷體" panose="03000509000000000000" pitchFamily="65" charset="-120"/>
              <a:ea typeface="標楷體" panose="03000509000000000000" pitchFamily="65" charset="-120"/>
            </a:rPr>
            <a:t>A.</a:t>
          </a:r>
          <a:r>
            <a:rPr lang="zh-TW" sz="3600" b="1">
              <a:latin typeface="標楷體" panose="03000509000000000000" pitchFamily="65" charset="-120"/>
              <a:ea typeface="標楷體" panose="03000509000000000000" pitchFamily="65" charset="-120"/>
            </a:rPr>
            <a:t>課程設計與教學</a:t>
          </a:r>
          <a:endParaRPr lang="zh-TW" altLang="en-US" sz="3600" b="1" dirty="0">
            <a:latin typeface="標楷體" panose="03000509000000000000" pitchFamily="65" charset="-120"/>
            <a:ea typeface="標楷體" panose="03000509000000000000" pitchFamily="65" charset="-120"/>
          </a:endParaRPr>
        </a:p>
      </dgm:t>
    </dgm:pt>
    <dgm:pt modelId="{C28DAFD0-7528-410E-B738-E84E66BCB90C}" type="parTrans" cxnId="{DB48A566-AE3B-4B70-B90A-76F033665A71}">
      <dgm:prSet/>
      <dgm:spPr/>
      <dgm:t>
        <a:bodyPr/>
        <a:lstStyle/>
        <a:p>
          <a:endParaRPr lang="zh-TW" altLang="en-US">
            <a:latin typeface="標楷體" panose="03000509000000000000" pitchFamily="65" charset="-120"/>
            <a:ea typeface="標楷體" panose="03000509000000000000" pitchFamily="65" charset="-120"/>
          </a:endParaRPr>
        </a:p>
      </dgm:t>
    </dgm:pt>
    <dgm:pt modelId="{77512FFB-13F5-455B-B843-0C73FB920F25}" type="sibTrans" cxnId="{DB48A566-AE3B-4B70-B90A-76F033665A71}">
      <dgm:prSet/>
      <dgm:spPr/>
      <dgm:t>
        <a:bodyPr/>
        <a:lstStyle/>
        <a:p>
          <a:endParaRPr lang="zh-TW" altLang="en-US">
            <a:latin typeface="標楷體" panose="03000509000000000000" pitchFamily="65" charset="-120"/>
            <a:ea typeface="標楷體" panose="03000509000000000000" pitchFamily="65" charset="-120"/>
          </a:endParaRPr>
        </a:p>
      </dgm:t>
    </dgm:pt>
    <dgm:pt modelId="{9B8E7770-DAE5-4D25-8D1A-F74C6E377D91}">
      <dgm:prSet/>
      <dgm:spPr/>
      <dgm:t>
        <a:bodyPr/>
        <a:lstStyle/>
        <a:p>
          <a:r>
            <a:rPr lang="en-US" dirty="0">
              <a:latin typeface="標楷體" panose="03000509000000000000" pitchFamily="65" charset="-120"/>
              <a:ea typeface="標楷體" panose="03000509000000000000" pitchFamily="65" charset="-120"/>
            </a:rPr>
            <a:t>A</a:t>
          </a:r>
          <a:r>
            <a:rPr lang="en-US" altLang="zh-TW" dirty="0">
              <a:latin typeface="標楷體" panose="03000509000000000000" pitchFamily="65" charset="-120"/>
              <a:ea typeface="標楷體" panose="03000509000000000000" pitchFamily="65" charset="-120"/>
            </a:rPr>
            <a:t>-1</a:t>
          </a:r>
          <a:endParaRPr lang="zh-TW" altLang="en-US" dirty="0">
            <a:latin typeface="標楷體" panose="03000509000000000000" pitchFamily="65" charset="-120"/>
            <a:ea typeface="標楷體" panose="03000509000000000000" pitchFamily="65" charset="-120"/>
          </a:endParaRPr>
        </a:p>
      </dgm:t>
    </dgm:pt>
    <dgm:pt modelId="{9035CE43-0E20-4E17-AC38-6EB9992FB402}" type="parTrans" cxnId="{1DEF4DB6-A70E-4E00-90A6-8C286F5D2A7D}">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08A55030-DAA0-4EC5-92A5-2C6077961D08}" type="sibTrans" cxnId="{1DEF4DB6-A70E-4E00-90A6-8C286F5D2A7D}">
      <dgm:prSet/>
      <dgm:spPr/>
      <dgm:t>
        <a:bodyPr/>
        <a:lstStyle/>
        <a:p>
          <a:endParaRPr lang="zh-TW" altLang="en-US">
            <a:latin typeface="標楷體" panose="03000509000000000000" pitchFamily="65" charset="-120"/>
            <a:ea typeface="標楷體" panose="03000509000000000000" pitchFamily="65" charset="-120"/>
          </a:endParaRPr>
        </a:p>
      </dgm:t>
    </dgm:pt>
    <dgm:pt modelId="{AC98DDCA-5800-422B-869C-BCB5F85404AF}">
      <dgm:prSet/>
      <dgm:spPr/>
      <dgm:t>
        <a:bodyPr/>
        <a:lstStyle/>
        <a:p>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個檢核重點</a:t>
          </a:r>
        </a:p>
      </dgm:t>
    </dgm:pt>
    <dgm:pt modelId="{4FC95299-AA83-4579-8D63-1665E7D38B50}" type="parTrans" cxnId="{D2B25216-A54F-49B7-A30C-244BA6E9E2FE}">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FBE23047-69C6-454D-BA0C-A09B970E4C15}" type="sibTrans" cxnId="{D2B25216-A54F-49B7-A30C-244BA6E9E2FE}">
      <dgm:prSet/>
      <dgm:spPr/>
      <dgm:t>
        <a:bodyPr/>
        <a:lstStyle/>
        <a:p>
          <a:endParaRPr lang="zh-TW" altLang="en-US">
            <a:latin typeface="標楷體" panose="03000509000000000000" pitchFamily="65" charset="-120"/>
            <a:ea typeface="標楷體" panose="03000509000000000000" pitchFamily="65" charset="-120"/>
          </a:endParaRPr>
        </a:p>
      </dgm:t>
    </dgm:pt>
    <dgm:pt modelId="{A53995F6-CEE1-40AB-9087-77314939D6B9}">
      <dgm:prSet/>
      <dgm:spPr/>
      <dgm:t>
        <a:bodyPr/>
        <a:lstStyle/>
        <a:p>
          <a:r>
            <a:rPr lang="en-US" altLang="zh-TW" dirty="0">
              <a:latin typeface="標楷體" panose="03000509000000000000" pitchFamily="65" charset="-120"/>
              <a:ea typeface="標楷體" panose="03000509000000000000" pitchFamily="65" charset="-120"/>
            </a:rPr>
            <a:t>A-2</a:t>
          </a:r>
          <a:endParaRPr lang="zh-TW" altLang="en-US" dirty="0">
            <a:latin typeface="標楷體" panose="03000509000000000000" pitchFamily="65" charset="-120"/>
            <a:ea typeface="標楷體" panose="03000509000000000000" pitchFamily="65" charset="-120"/>
          </a:endParaRPr>
        </a:p>
      </dgm:t>
    </dgm:pt>
    <dgm:pt modelId="{65952EC4-4355-4986-85E9-DF89B1D3BB7A}" type="parTrans" cxnId="{6B3521DE-9D39-4F53-B9B5-842C366BEB09}">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FE4E71D4-0CCF-4D12-B91F-23BD57670014}" type="sibTrans" cxnId="{6B3521DE-9D39-4F53-B9B5-842C366BEB09}">
      <dgm:prSet/>
      <dgm:spPr/>
      <dgm:t>
        <a:bodyPr/>
        <a:lstStyle/>
        <a:p>
          <a:endParaRPr lang="zh-TW" altLang="en-US">
            <a:latin typeface="標楷體" panose="03000509000000000000" pitchFamily="65" charset="-120"/>
            <a:ea typeface="標楷體" panose="03000509000000000000" pitchFamily="65" charset="-120"/>
          </a:endParaRPr>
        </a:p>
      </dgm:t>
    </dgm:pt>
    <dgm:pt modelId="{5CC78B66-2439-4A99-A173-EF512A177AE1}">
      <dgm:prSet/>
      <dgm:spPr/>
      <dgm:t>
        <a:bodyPr/>
        <a:lstStyle/>
        <a:p>
          <a:r>
            <a:rPr lang="en-US" altLang="zh-TW" dirty="0">
              <a:latin typeface="標楷體" panose="03000509000000000000" pitchFamily="65" charset="-120"/>
              <a:ea typeface="標楷體" panose="03000509000000000000" pitchFamily="65" charset="-120"/>
            </a:rPr>
            <a:t>4</a:t>
          </a:r>
          <a:r>
            <a:rPr lang="zh-TW" altLang="en-US" dirty="0">
              <a:latin typeface="標楷體" panose="03000509000000000000" pitchFamily="65" charset="-120"/>
              <a:ea typeface="標楷體" panose="03000509000000000000" pitchFamily="65" charset="-120"/>
            </a:rPr>
            <a:t>個檢核重點</a:t>
          </a:r>
        </a:p>
      </dgm:t>
    </dgm:pt>
    <dgm:pt modelId="{83918687-3199-45CF-8EF1-8E29160B7471}" type="parTrans" cxnId="{DF01755D-B5A8-4AB0-B5E1-D0EB22947AD6}">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5C290DEC-2736-4119-BB4C-30BD3115068A}" type="sibTrans" cxnId="{DF01755D-B5A8-4AB0-B5E1-D0EB22947AD6}">
      <dgm:prSet/>
      <dgm:spPr/>
      <dgm:t>
        <a:bodyPr/>
        <a:lstStyle/>
        <a:p>
          <a:endParaRPr lang="zh-TW" altLang="en-US">
            <a:latin typeface="標楷體" panose="03000509000000000000" pitchFamily="65" charset="-120"/>
            <a:ea typeface="標楷體" panose="03000509000000000000" pitchFamily="65" charset="-120"/>
          </a:endParaRPr>
        </a:p>
      </dgm:t>
    </dgm:pt>
    <dgm:pt modelId="{102A9A50-85F4-4A06-AAB1-CA0276988893}">
      <dgm:prSet/>
      <dgm:spPr/>
      <dgm:t>
        <a:bodyPr/>
        <a:lstStyle/>
        <a:p>
          <a:r>
            <a:rPr lang="en-US" altLang="zh-TW" dirty="0">
              <a:latin typeface="標楷體" panose="03000509000000000000" pitchFamily="65" charset="-120"/>
              <a:ea typeface="標楷體" panose="03000509000000000000" pitchFamily="65" charset="-120"/>
            </a:rPr>
            <a:t>A-3</a:t>
          </a:r>
          <a:endParaRPr lang="zh-TW" altLang="en-US" dirty="0">
            <a:latin typeface="標楷體" panose="03000509000000000000" pitchFamily="65" charset="-120"/>
            <a:ea typeface="標楷體" panose="03000509000000000000" pitchFamily="65" charset="-120"/>
          </a:endParaRPr>
        </a:p>
      </dgm:t>
    </dgm:pt>
    <dgm:pt modelId="{CD496BDA-2B96-4464-B418-6FD80DA306FE}" type="parTrans" cxnId="{1E36AA07-AAB7-4D3F-90A7-83BC90F845DF}">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F1E88208-D57E-4E30-9558-AF7F9ED3FB1B}" type="sibTrans" cxnId="{1E36AA07-AAB7-4D3F-90A7-83BC90F845DF}">
      <dgm:prSet/>
      <dgm:spPr/>
      <dgm:t>
        <a:bodyPr/>
        <a:lstStyle/>
        <a:p>
          <a:endParaRPr lang="zh-TW" altLang="en-US">
            <a:latin typeface="標楷體" panose="03000509000000000000" pitchFamily="65" charset="-120"/>
            <a:ea typeface="標楷體" panose="03000509000000000000" pitchFamily="65" charset="-120"/>
          </a:endParaRPr>
        </a:p>
      </dgm:t>
    </dgm:pt>
    <dgm:pt modelId="{E7C85696-4E46-44BC-96FE-CA36F6BBA65F}">
      <dgm:prSet/>
      <dgm:spPr/>
      <dgm:t>
        <a:bodyPr/>
        <a:lstStyle/>
        <a:p>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個檢核重點</a:t>
          </a:r>
        </a:p>
      </dgm:t>
    </dgm:pt>
    <dgm:pt modelId="{2E3C26C1-870B-436D-99A2-2609E537D91B}" type="parTrans" cxnId="{14A93EAA-104F-4FC4-A50D-4639230CA4D3}">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110C1D39-B394-46B9-92AF-46C4A5A501BB}" type="sibTrans" cxnId="{14A93EAA-104F-4FC4-A50D-4639230CA4D3}">
      <dgm:prSet/>
      <dgm:spPr/>
      <dgm:t>
        <a:bodyPr/>
        <a:lstStyle/>
        <a:p>
          <a:endParaRPr lang="zh-TW" altLang="en-US">
            <a:latin typeface="標楷體" panose="03000509000000000000" pitchFamily="65" charset="-120"/>
            <a:ea typeface="標楷體" panose="03000509000000000000" pitchFamily="65" charset="-120"/>
          </a:endParaRPr>
        </a:p>
      </dgm:t>
    </dgm:pt>
    <dgm:pt modelId="{6291201D-294A-4052-8B56-79C68616DF9A}">
      <dgm:prSet/>
      <dgm:spPr/>
      <dgm:t>
        <a:bodyPr/>
        <a:lstStyle/>
        <a:p>
          <a:r>
            <a:rPr lang="en-US" altLang="zh-TW" dirty="0">
              <a:latin typeface="標楷體" panose="03000509000000000000" pitchFamily="65" charset="-120"/>
              <a:ea typeface="標楷體" panose="03000509000000000000" pitchFamily="65" charset="-120"/>
            </a:rPr>
            <a:t>A-4</a:t>
          </a:r>
          <a:endParaRPr lang="zh-TW" altLang="en-US" dirty="0">
            <a:latin typeface="標楷體" panose="03000509000000000000" pitchFamily="65" charset="-120"/>
            <a:ea typeface="標楷體" panose="03000509000000000000" pitchFamily="65" charset="-120"/>
          </a:endParaRPr>
        </a:p>
      </dgm:t>
    </dgm:pt>
    <dgm:pt modelId="{C62123C8-F301-4574-B33B-C82EAE422880}" type="parTrans" cxnId="{32BD33AB-EB0E-4E46-8066-E063585CE984}">
      <dgm:prSet/>
      <dgm:spPr>
        <a:ln w="28575">
          <a:solidFill>
            <a:srgbClr val="5B9BD5"/>
          </a:solidFill>
        </a:ln>
      </dgm:spPr>
      <dgm:t>
        <a:bodyPr/>
        <a:lstStyle/>
        <a:p>
          <a:endParaRPr lang="zh-TW" altLang="en-US">
            <a:latin typeface="標楷體" panose="03000509000000000000" pitchFamily="65" charset="-120"/>
            <a:ea typeface="標楷體" panose="03000509000000000000" pitchFamily="65" charset="-120"/>
          </a:endParaRPr>
        </a:p>
      </dgm:t>
    </dgm:pt>
    <dgm:pt modelId="{A8B4A304-B623-42EE-9FB8-533DAEB4A9EE}" type="sibTrans" cxnId="{32BD33AB-EB0E-4E46-8066-E063585CE984}">
      <dgm:prSet/>
      <dgm:spPr/>
      <dgm:t>
        <a:bodyPr/>
        <a:lstStyle/>
        <a:p>
          <a:endParaRPr lang="zh-TW" altLang="en-US">
            <a:latin typeface="標楷體" panose="03000509000000000000" pitchFamily="65" charset="-120"/>
            <a:ea typeface="標楷體" panose="03000509000000000000" pitchFamily="65" charset="-120"/>
          </a:endParaRPr>
        </a:p>
      </dgm:t>
    </dgm:pt>
    <dgm:pt modelId="{6CC722C0-3254-4AE8-A98B-A0E7F0D88090}">
      <dgm:prSet/>
      <dgm:spPr/>
      <dgm:t>
        <a:bodyPr/>
        <a:lstStyle/>
        <a:p>
          <a:r>
            <a:rPr lang="en-US" altLang="zh-TW" dirty="0">
              <a:latin typeface="標楷體" panose="03000509000000000000" pitchFamily="65" charset="-120"/>
              <a:ea typeface="標楷體" panose="03000509000000000000" pitchFamily="65" charset="-120"/>
            </a:rPr>
            <a:t>3+1</a:t>
          </a:r>
          <a:r>
            <a:rPr lang="zh-TW" altLang="en-US" dirty="0">
              <a:latin typeface="標楷體" panose="03000509000000000000" pitchFamily="65" charset="-120"/>
              <a:ea typeface="標楷體" panose="03000509000000000000" pitchFamily="65" charset="-120"/>
            </a:rPr>
            <a:t>個檢核重點</a:t>
          </a:r>
        </a:p>
      </dgm:t>
    </dgm:pt>
    <dgm:pt modelId="{B6EDA311-CFA8-494F-BCF4-9C170C70E74D}" type="parTrans" cxnId="{CA0CEEBA-CD20-4FBD-81C2-B81D026ADD56}">
      <dgm:prSet/>
      <dgm:spPr>
        <a:ln w="28575">
          <a:solidFill>
            <a:srgbClr val="ED7D31"/>
          </a:solidFill>
        </a:ln>
      </dgm:spPr>
      <dgm:t>
        <a:bodyPr/>
        <a:lstStyle/>
        <a:p>
          <a:endParaRPr lang="zh-TW" altLang="en-US">
            <a:latin typeface="標楷體" panose="03000509000000000000" pitchFamily="65" charset="-120"/>
            <a:ea typeface="標楷體" panose="03000509000000000000" pitchFamily="65" charset="-120"/>
          </a:endParaRPr>
        </a:p>
      </dgm:t>
    </dgm:pt>
    <dgm:pt modelId="{59C07D5B-5DFD-42D9-ABF5-C7E20E4D1D41}" type="sibTrans" cxnId="{CA0CEEBA-CD20-4FBD-81C2-B81D026ADD56}">
      <dgm:prSet/>
      <dgm:spPr/>
      <dgm:t>
        <a:bodyPr/>
        <a:lstStyle/>
        <a:p>
          <a:endParaRPr lang="zh-TW" altLang="en-US">
            <a:latin typeface="標楷體" panose="03000509000000000000" pitchFamily="65" charset="-120"/>
            <a:ea typeface="標楷體" panose="03000509000000000000" pitchFamily="65" charset="-120"/>
          </a:endParaRPr>
        </a:p>
      </dgm:t>
    </dgm:pt>
    <dgm:pt modelId="{DA5447FF-CA91-47B6-8DCC-2019F94D5817}" type="pres">
      <dgm:prSet presAssocID="{7F246FFA-AECC-4EBD-9749-D368D99CA365}" presName="hierChild1" presStyleCnt="0">
        <dgm:presLayoutVars>
          <dgm:chPref val="1"/>
          <dgm:dir/>
          <dgm:animOne val="branch"/>
          <dgm:animLvl val="lvl"/>
          <dgm:resizeHandles/>
        </dgm:presLayoutVars>
      </dgm:prSet>
      <dgm:spPr/>
      <dgm:t>
        <a:bodyPr/>
        <a:lstStyle/>
        <a:p>
          <a:endParaRPr lang="zh-TW" altLang="en-US"/>
        </a:p>
      </dgm:t>
    </dgm:pt>
    <dgm:pt modelId="{4910EA92-4FBD-4DEF-8A47-4F31630BD259}" type="pres">
      <dgm:prSet presAssocID="{FDC67A81-C335-40D2-BE36-389393F31CC9}" presName="hierRoot1" presStyleCnt="0"/>
      <dgm:spPr/>
    </dgm:pt>
    <dgm:pt modelId="{73594F8E-D3C7-40C6-AAE7-5F4D88C2F4E4}" type="pres">
      <dgm:prSet presAssocID="{FDC67A81-C335-40D2-BE36-389393F31CC9}" presName="composite" presStyleCnt="0"/>
      <dgm:spPr/>
    </dgm:pt>
    <dgm:pt modelId="{BDB842AF-C106-4B0F-89A2-6C053027B72A}" type="pres">
      <dgm:prSet presAssocID="{FDC67A81-C335-40D2-BE36-389393F31CC9}" presName="background" presStyleLbl="node0" presStyleIdx="0" presStyleCnt="1"/>
      <dgm:spPr/>
    </dgm:pt>
    <dgm:pt modelId="{1D40224E-DB84-4690-B6EF-417D6C5E346C}" type="pres">
      <dgm:prSet presAssocID="{FDC67A81-C335-40D2-BE36-389393F31CC9}" presName="text" presStyleLbl="fgAcc0" presStyleIdx="0" presStyleCnt="1" custScaleX="378450" custLinFactNeighborX="842" custLinFactNeighborY="-6629">
        <dgm:presLayoutVars>
          <dgm:chPref val="3"/>
        </dgm:presLayoutVars>
      </dgm:prSet>
      <dgm:spPr/>
      <dgm:t>
        <a:bodyPr/>
        <a:lstStyle/>
        <a:p>
          <a:endParaRPr lang="zh-TW" altLang="en-US"/>
        </a:p>
      </dgm:t>
    </dgm:pt>
    <dgm:pt modelId="{A972F238-FD35-4E0F-967D-ACEAF00A27E7}" type="pres">
      <dgm:prSet presAssocID="{FDC67A81-C335-40D2-BE36-389393F31CC9}" presName="hierChild2" presStyleCnt="0"/>
      <dgm:spPr/>
    </dgm:pt>
    <dgm:pt modelId="{62007795-152E-4FE2-9C5C-D7F5FFC23536}" type="pres">
      <dgm:prSet presAssocID="{9035CE43-0E20-4E17-AC38-6EB9992FB402}" presName="Name10" presStyleLbl="parChTrans1D2" presStyleIdx="0" presStyleCnt="4"/>
      <dgm:spPr/>
      <dgm:t>
        <a:bodyPr/>
        <a:lstStyle/>
        <a:p>
          <a:endParaRPr lang="zh-TW" altLang="en-US"/>
        </a:p>
      </dgm:t>
    </dgm:pt>
    <dgm:pt modelId="{06FB4BE2-07AE-4B0A-837F-357F2ABD7CA4}" type="pres">
      <dgm:prSet presAssocID="{9B8E7770-DAE5-4D25-8D1A-F74C6E377D91}" presName="hierRoot2" presStyleCnt="0"/>
      <dgm:spPr/>
    </dgm:pt>
    <dgm:pt modelId="{89FAB30A-833B-4EC2-B6C6-E276B17127B8}" type="pres">
      <dgm:prSet presAssocID="{9B8E7770-DAE5-4D25-8D1A-F74C6E377D91}" presName="composite2" presStyleCnt="0"/>
      <dgm:spPr/>
    </dgm:pt>
    <dgm:pt modelId="{15D3D499-2378-48EC-B4F8-169965798261}" type="pres">
      <dgm:prSet presAssocID="{9B8E7770-DAE5-4D25-8D1A-F74C6E377D91}" presName="background2" presStyleLbl="node2" presStyleIdx="0" presStyleCnt="4"/>
      <dgm:spPr/>
    </dgm:pt>
    <dgm:pt modelId="{1087DB7F-488A-4E86-BFC1-09DE28F4CBE1}" type="pres">
      <dgm:prSet presAssocID="{9B8E7770-DAE5-4D25-8D1A-F74C6E377D91}" presName="text2" presStyleLbl="fgAcc2" presStyleIdx="0" presStyleCnt="4">
        <dgm:presLayoutVars>
          <dgm:chPref val="3"/>
        </dgm:presLayoutVars>
      </dgm:prSet>
      <dgm:spPr/>
      <dgm:t>
        <a:bodyPr/>
        <a:lstStyle/>
        <a:p>
          <a:endParaRPr lang="zh-TW" altLang="en-US"/>
        </a:p>
      </dgm:t>
    </dgm:pt>
    <dgm:pt modelId="{55F894ED-F409-4DF9-B024-691022BF316F}" type="pres">
      <dgm:prSet presAssocID="{9B8E7770-DAE5-4D25-8D1A-F74C6E377D91}" presName="hierChild3" presStyleCnt="0"/>
      <dgm:spPr/>
    </dgm:pt>
    <dgm:pt modelId="{2047C471-A6AB-438C-8543-843C8AEFA42F}" type="pres">
      <dgm:prSet presAssocID="{4FC95299-AA83-4579-8D63-1665E7D38B50}" presName="Name17" presStyleLbl="parChTrans1D3" presStyleIdx="0" presStyleCnt="4"/>
      <dgm:spPr/>
      <dgm:t>
        <a:bodyPr/>
        <a:lstStyle/>
        <a:p>
          <a:endParaRPr lang="zh-TW" altLang="en-US"/>
        </a:p>
      </dgm:t>
    </dgm:pt>
    <dgm:pt modelId="{8608E948-1400-4B0B-A1E0-A8DBF3F3BFC2}" type="pres">
      <dgm:prSet presAssocID="{AC98DDCA-5800-422B-869C-BCB5F85404AF}" presName="hierRoot3" presStyleCnt="0"/>
      <dgm:spPr/>
    </dgm:pt>
    <dgm:pt modelId="{3E213F70-2387-4F14-BE90-DE295E98D1BC}" type="pres">
      <dgm:prSet presAssocID="{AC98DDCA-5800-422B-869C-BCB5F85404AF}" presName="composite3" presStyleCnt="0"/>
      <dgm:spPr/>
    </dgm:pt>
    <dgm:pt modelId="{899D1E98-A78D-486A-AB3F-C39C2CB92926}" type="pres">
      <dgm:prSet presAssocID="{AC98DDCA-5800-422B-869C-BCB5F85404AF}" presName="background3" presStyleLbl="node3" presStyleIdx="0" presStyleCnt="4"/>
      <dgm:spPr/>
    </dgm:pt>
    <dgm:pt modelId="{CAC51B3B-BD50-4567-8EBB-0E975FEDD9D5}" type="pres">
      <dgm:prSet presAssocID="{AC98DDCA-5800-422B-869C-BCB5F85404AF}" presName="text3" presStyleLbl="fgAcc3" presStyleIdx="0" presStyleCnt="4">
        <dgm:presLayoutVars>
          <dgm:chPref val="3"/>
        </dgm:presLayoutVars>
      </dgm:prSet>
      <dgm:spPr/>
      <dgm:t>
        <a:bodyPr/>
        <a:lstStyle/>
        <a:p>
          <a:endParaRPr lang="zh-TW" altLang="en-US"/>
        </a:p>
      </dgm:t>
    </dgm:pt>
    <dgm:pt modelId="{4E7F2B1B-1CAF-485D-A251-B0B6B6B0EC91}" type="pres">
      <dgm:prSet presAssocID="{AC98DDCA-5800-422B-869C-BCB5F85404AF}" presName="hierChild4" presStyleCnt="0"/>
      <dgm:spPr/>
    </dgm:pt>
    <dgm:pt modelId="{70F6D230-951E-45A3-8F41-D49CB75505C4}" type="pres">
      <dgm:prSet presAssocID="{65952EC4-4355-4986-85E9-DF89B1D3BB7A}" presName="Name10" presStyleLbl="parChTrans1D2" presStyleIdx="1" presStyleCnt="4"/>
      <dgm:spPr/>
      <dgm:t>
        <a:bodyPr/>
        <a:lstStyle/>
        <a:p>
          <a:endParaRPr lang="zh-TW" altLang="en-US"/>
        </a:p>
      </dgm:t>
    </dgm:pt>
    <dgm:pt modelId="{971B05EE-48F6-48AB-88B8-0F1A0714A990}" type="pres">
      <dgm:prSet presAssocID="{A53995F6-CEE1-40AB-9087-77314939D6B9}" presName="hierRoot2" presStyleCnt="0"/>
      <dgm:spPr/>
    </dgm:pt>
    <dgm:pt modelId="{BA712579-D56F-4979-A616-547177BCE08E}" type="pres">
      <dgm:prSet presAssocID="{A53995F6-CEE1-40AB-9087-77314939D6B9}" presName="composite2" presStyleCnt="0"/>
      <dgm:spPr/>
    </dgm:pt>
    <dgm:pt modelId="{7DC8B065-4F13-4888-9D2D-3B9540627AA4}" type="pres">
      <dgm:prSet presAssocID="{A53995F6-CEE1-40AB-9087-77314939D6B9}" presName="background2" presStyleLbl="node2" presStyleIdx="1" presStyleCnt="4"/>
      <dgm:spPr/>
    </dgm:pt>
    <dgm:pt modelId="{C8DB3ED2-D901-497F-BDE7-93F2AB6425C6}" type="pres">
      <dgm:prSet presAssocID="{A53995F6-CEE1-40AB-9087-77314939D6B9}" presName="text2" presStyleLbl="fgAcc2" presStyleIdx="1" presStyleCnt="4">
        <dgm:presLayoutVars>
          <dgm:chPref val="3"/>
        </dgm:presLayoutVars>
      </dgm:prSet>
      <dgm:spPr/>
      <dgm:t>
        <a:bodyPr/>
        <a:lstStyle/>
        <a:p>
          <a:endParaRPr lang="zh-TW" altLang="en-US"/>
        </a:p>
      </dgm:t>
    </dgm:pt>
    <dgm:pt modelId="{7889FC0F-BC9E-4AE6-A43C-F70A02E552C6}" type="pres">
      <dgm:prSet presAssocID="{A53995F6-CEE1-40AB-9087-77314939D6B9}" presName="hierChild3" presStyleCnt="0"/>
      <dgm:spPr/>
    </dgm:pt>
    <dgm:pt modelId="{DDA5DC7E-E82F-4031-8E60-43E7221705A6}" type="pres">
      <dgm:prSet presAssocID="{83918687-3199-45CF-8EF1-8E29160B7471}" presName="Name17" presStyleLbl="parChTrans1D3" presStyleIdx="1" presStyleCnt="4"/>
      <dgm:spPr/>
      <dgm:t>
        <a:bodyPr/>
        <a:lstStyle/>
        <a:p>
          <a:endParaRPr lang="zh-TW" altLang="en-US"/>
        </a:p>
      </dgm:t>
    </dgm:pt>
    <dgm:pt modelId="{3F4879F5-6B58-4ED5-A998-E4F640F31C93}" type="pres">
      <dgm:prSet presAssocID="{5CC78B66-2439-4A99-A173-EF512A177AE1}" presName="hierRoot3" presStyleCnt="0"/>
      <dgm:spPr/>
    </dgm:pt>
    <dgm:pt modelId="{16CD9129-26AD-41E3-97F7-AB875E214772}" type="pres">
      <dgm:prSet presAssocID="{5CC78B66-2439-4A99-A173-EF512A177AE1}" presName="composite3" presStyleCnt="0"/>
      <dgm:spPr/>
    </dgm:pt>
    <dgm:pt modelId="{874D723B-FF4F-4CA4-9A6E-296A8B1F3BBD}" type="pres">
      <dgm:prSet presAssocID="{5CC78B66-2439-4A99-A173-EF512A177AE1}" presName="background3" presStyleLbl="node3" presStyleIdx="1" presStyleCnt="4"/>
      <dgm:spPr/>
    </dgm:pt>
    <dgm:pt modelId="{F384D0D4-E5D9-4D8A-8A7E-F6ACBA68194E}" type="pres">
      <dgm:prSet presAssocID="{5CC78B66-2439-4A99-A173-EF512A177AE1}" presName="text3" presStyleLbl="fgAcc3" presStyleIdx="1" presStyleCnt="4">
        <dgm:presLayoutVars>
          <dgm:chPref val="3"/>
        </dgm:presLayoutVars>
      </dgm:prSet>
      <dgm:spPr/>
      <dgm:t>
        <a:bodyPr/>
        <a:lstStyle/>
        <a:p>
          <a:endParaRPr lang="zh-TW" altLang="en-US"/>
        </a:p>
      </dgm:t>
    </dgm:pt>
    <dgm:pt modelId="{F0CBC42D-1F5B-4FF4-87F4-CBADB9CB5C81}" type="pres">
      <dgm:prSet presAssocID="{5CC78B66-2439-4A99-A173-EF512A177AE1}" presName="hierChild4" presStyleCnt="0"/>
      <dgm:spPr/>
    </dgm:pt>
    <dgm:pt modelId="{C1A04565-81E8-4FE4-902B-D0A4223F4CEE}" type="pres">
      <dgm:prSet presAssocID="{CD496BDA-2B96-4464-B418-6FD80DA306FE}" presName="Name10" presStyleLbl="parChTrans1D2" presStyleIdx="2" presStyleCnt="4"/>
      <dgm:spPr/>
      <dgm:t>
        <a:bodyPr/>
        <a:lstStyle/>
        <a:p>
          <a:endParaRPr lang="zh-TW" altLang="en-US"/>
        </a:p>
      </dgm:t>
    </dgm:pt>
    <dgm:pt modelId="{FC7E2B5F-5CB6-4723-B016-523E17DCC868}" type="pres">
      <dgm:prSet presAssocID="{102A9A50-85F4-4A06-AAB1-CA0276988893}" presName="hierRoot2" presStyleCnt="0"/>
      <dgm:spPr/>
    </dgm:pt>
    <dgm:pt modelId="{593F9C5E-93BC-4077-A9BE-65741C58156B}" type="pres">
      <dgm:prSet presAssocID="{102A9A50-85F4-4A06-AAB1-CA0276988893}" presName="composite2" presStyleCnt="0"/>
      <dgm:spPr/>
    </dgm:pt>
    <dgm:pt modelId="{5CB22EAB-08D4-4D8B-B1D2-3A32930F0C6A}" type="pres">
      <dgm:prSet presAssocID="{102A9A50-85F4-4A06-AAB1-CA0276988893}" presName="background2" presStyleLbl="node2" presStyleIdx="2" presStyleCnt="4"/>
      <dgm:spPr/>
    </dgm:pt>
    <dgm:pt modelId="{64E3CA14-7737-497C-B1AF-365B97DFD572}" type="pres">
      <dgm:prSet presAssocID="{102A9A50-85F4-4A06-AAB1-CA0276988893}" presName="text2" presStyleLbl="fgAcc2" presStyleIdx="2" presStyleCnt="4">
        <dgm:presLayoutVars>
          <dgm:chPref val="3"/>
        </dgm:presLayoutVars>
      </dgm:prSet>
      <dgm:spPr/>
      <dgm:t>
        <a:bodyPr/>
        <a:lstStyle/>
        <a:p>
          <a:endParaRPr lang="zh-TW" altLang="en-US"/>
        </a:p>
      </dgm:t>
    </dgm:pt>
    <dgm:pt modelId="{6DE535B8-E7B1-4C0B-ABF0-319A9AD7A95D}" type="pres">
      <dgm:prSet presAssocID="{102A9A50-85F4-4A06-AAB1-CA0276988893}" presName="hierChild3" presStyleCnt="0"/>
      <dgm:spPr/>
    </dgm:pt>
    <dgm:pt modelId="{79F781D1-8CC1-4FB4-B152-54F5A0377119}" type="pres">
      <dgm:prSet presAssocID="{2E3C26C1-870B-436D-99A2-2609E537D91B}" presName="Name17" presStyleLbl="parChTrans1D3" presStyleIdx="2" presStyleCnt="4"/>
      <dgm:spPr/>
      <dgm:t>
        <a:bodyPr/>
        <a:lstStyle/>
        <a:p>
          <a:endParaRPr lang="zh-TW" altLang="en-US"/>
        </a:p>
      </dgm:t>
    </dgm:pt>
    <dgm:pt modelId="{41F9AA33-25BC-448F-9E1D-BE6753E7D5DC}" type="pres">
      <dgm:prSet presAssocID="{E7C85696-4E46-44BC-96FE-CA36F6BBA65F}" presName="hierRoot3" presStyleCnt="0"/>
      <dgm:spPr/>
    </dgm:pt>
    <dgm:pt modelId="{69ED6F0D-DEEC-4B41-8EA8-98404F73F360}" type="pres">
      <dgm:prSet presAssocID="{E7C85696-4E46-44BC-96FE-CA36F6BBA65F}" presName="composite3" presStyleCnt="0"/>
      <dgm:spPr/>
    </dgm:pt>
    <dgm:pt modelId="{BCE36752-DAE7-4655-A1D9-5A44507704FB}" type="pres">
      <dgm:prSet presAssocID="{E7C85696-4E46-44BC-96FE-CA36F6BBA65F}" presName="background3" presStyleLbl="node3" presStyleIdx="2" presStyleCnt="4"/>
      <dgm:spPr/>
    </dgm:pt>
    <dgm:pt modelId="{D044A406-047D-4508-8D56-2C163F623FD8}" type="pres">
      <dgm:prSet presAssocID="{E7C85696-4E46-44BC-96FE-CA36F6BBA65F}" presName="text3" presStyleLbl="fgAcc3" presStyleIdx="2" presStyleCnt="4">
        <dgm:presLayoutVars>
          <dgm:chPref val="3"/>
        </dgm:presLayoutVars>
      </dgm:prSet>
      <dgm:spPr/>
      <dgm:t>
        <a:bodyPr/>
        <a:lstStyle/>
        <a:p>
          <a:endParaRPr lang="zh-TW" altLang="en-US"/>
        </a:p>
      </dgm:t>
    </dgm:pt>
    <dgm:pt modelId="{665641F1-12A4-41EC-855F-AF6788B74A15}" type="pres">
      <dgm:prSet presAssocID="{E7C85696-4E46-44BC-96FE-CA36F6BBA65F}" presName="hierChild4" presStyleCnt="0"/>
      <dgm:spPr/>
    </dgm:pt>
    <dgm:pt modelId="{20A3953F-F015-47AB-AF13-FDCAA8755AE0}" type="pres">
      <dgm:prSet presAssocID="{C62123C8-F301-4574-B33B-C82EAE422880}" presName="Name10" presStyleLbl="parChTrans1D2" presStyleIdx="3" presStyleCnt="4"/>
      <dgm:spPr/>
      <dgm:t>
        <a:bodyPr/>
        <a:lstStyle/>
        <a:p>
          <a:endParaRPr lang="zh-TW" altLang="en-US"/>
        </a:p>
      </dgm:t>
    </dgm:pt>
    <dgm:pt modelId="{49949741-D374-4D13-AE4F-DEC0D44B5411}" type="pres">
      <dgm:prSet presAssocID="{6291201D-294A-4052-8B56-79C68616DF9A}" presName="hierRoot2" presStyleCnt="0"/>
      <dgm:spPr/>
    </dgm:pt>
    <dgm:pt modelId="{41AA0AFC-C02E-434A-B4DF-9A96F4FF6970}" type="pres">
      <dgm:prSet presAssocID="{6291201D-294A-4052-8B56-79C68616DF9A}" presName="composite2" presStyleCnt="0"/>
      <dgm:spPr/>
    </dgm:pt>
    <dgm:pt modelId="{BC67F89B-7D8A-4D48-AA1C-26B4C281AA9B}" type="pres">
      <dgm:prSet presAssocID="{6291201D-294A-4052-8B56-79C68616DF9A}" presName="background2" presStyleLbl="node2" presStyleIdx="3" presStyleCnt="4"/>
      <dgm:spPr/>
    </dgm:pt>
    <dgm:pt modelId="{661637A0-992F-4E75-A9F7-35D6940A8BE3}" type="pres">
      <dgm:prSet presAssocID="{6291201D-294A-4052-8B56-79C68616DF9A}" presName="text2" presStyleLbl="fgAcc2" presStyleIdx="3" presStyleCnt="4">
        <dgm:presLayoutVars>
          <dgm:chPref val="3"/>
        </dgm:presLayoutVars>
      </dgm:prSet>
      <dgm:spPr/>
      <dgm:t>
        <a:bodyPr/>
        <a:lstStyle/>
        <a:p>
          <a:endParaRPr lang="zh-TW" altLang="en-US"/>
        </a:p>
      </dgm:t>
    </dgm:pt>
    <dgm:pt modelId="{D210D104-972B-44D2-83D3-7DF25A785F6A}" type="pres">
      <dgm:prSet presAssocID="{6291201D-294A-4052-8B56-79C68616DF9A}" presName="hierChild3" presStyleCnt="0"/>
      <dgm:spPr/>
    </dgm:pt>
    <dgm:pt modelId="{1D49D8B4-B7B6-4E19-BF2B-08942CE4E1D8}" type="pres">
      <dgm:prSet presAssocID="{B6EDA311-CFA8-494F-BCF4-9C170C70E74D}" presName="Name17" presStyleLbl="parChTrans1D3" presStyleIdx="3" presStyleCnt="4"/>
      <dgm:spPr/>
      <dgm:t>
        <a:bodyPr/>
        <a:lstStyle/>
        <a:p>
          <a:endParaRPr lang="zh-TW" altLang="en-US"/>
        </a:p>
      </dgm:t>
    </dgm:pt>
    <dgm:pt modelId="{3076A075-FFBC-418E-852A-6E8A00A9F938}" type="pres">
      <dgm:prSet presAssocID="{6CC722C0-3254-4AE8-A98B-A0E7F0D88090}" presName="hierRoot3" presStyleCnt="0"/>
      <dgm:spPr/>
    </dgm:pt>
    <dgm:pt modelId="{0D8B3F58-A5FF-4829-9658-E2B22EF9192B}" type="pres">
      <dgm:prSet presAssocID="{6CC722C0-3254-4AE8-A98B-A0E7F0D88090}" presName="composite3" presStyleCnt="0"/>
      <dgm:spPr/>
    </dgm:pt>
    <dgm:pt modelId="{972319D6-1792-46FE-9B89-10F17AE8C317}" type="pres">
      <dgm:prSet presAssocID="{6CC722C0-3254-4AE8-A98B-A0E7F0D88090}" presName="background3" presStyleLbl="node3" presStyleIdx="3" presStyleCnt="4"/>
      <dgm:spPr/>
    </dgm:pt>
    <dgm:pt modelId="{590082DB-2411-4367-9E73-DE4EA8A692DD}" type="pres">
      <dgm:prSet presAssocID="{6CC722C0-3254-4AE8-A98B-A0E7F0D88090}" presName="text3" presStyleLbl="fgAcc3" presStyleIdx="3" presStyleCnt="4">
        <dgm:presLayoutVars>
          <dgm:chPref val="3"/>
        </dgm:presLayoutVars>
      </dgm:prSet>
      <dgm:spPr/>
      <dgm:t>
        <a:bodyPr/>
        <a:lstStyle/>
        <a:p>
          <a:endParaRPr lang="zh-TW" altLang="en-US"/>
        </a:p>
      </dgm:t>
    </dgm:pt>
    <dgm:pt modelId="{B0114C4C-E77E-4261-8946-6BA98FABAA70}" type="pres">
      <dgm:prSet presAssocID="{6CC722C0-3254-4AE8-A98B-A0E7F0D88090}" presName="hierChild4" presStyleCnt="0"/>
      <dgm:spPr/>
    </dgm:pt>
  </dgm:ptLst>
  <dgm:cxnLst>
    <dgm:cxn modelId="{1DEF4DB6-A70E-4E00-90A6-8C286F5D2A7D}" srcId="{FDC67A81-C335-40D2-BE36-389393F31CC9}" destId="{9B8E7770-DAE5-4D25-8D1A-F74C6E377D91}" srcOrd="0" destOrd="0" parTransId="{9035CE43-0E20-4E17-AC38-6EB9992FB402}" sibTransId="{08A55030-DAA0-4EC5-92A5-2C6077961D08}"/>
    <dgm:cxn modelId="{32BD33AB-EB0E-4E46-8066-E063585CE984}" srcId="{FDC67A81-C335-40D2-BE36-389393F31CC9}" destId="{6291201D-294A-4052-8B56-79C68616DF9A}" srcOrd="3" destOrd="0" parTransId="{C62123C8-F301-4574-B33B-C82EAE422880}" sibTransId="{A8B4A304-B623-42EE-9FB8-533DAEB4A9EE}"/>
    <dgm:cxn modelId="{CA0CEEBA-CD20-4FBD-81C2-B81D026ADD56}" srcId="{6291201D-294A-4052-8B56-79C68616DF9A}" destId="{6CC722C0-3254-4AE8-A98B-A0E7F0D88090}" srcOrd="0" destOrd="0" parTransId="{B6EDA311-CFA8-494F-BCF4-9C170C70E74D}" sibTransId="{59C07D5B-5DFD-42D9-ABF5-C7E20E4D1D41}"/>
    <dgm:cxn modelId="{88798437-0AC7-4BD7-B8F7-CF9512737C4D}" type="presOf" srcId="{9035CE43-0E20-4E17-AC38-6EB9992FB402}" destId="{62007795-152E-4FE2-9C5C-D7F5FFC23536}" srcOrd="0" destOrd="0" presId="urn:microsoft.com/office/officeart/2005/8/layout/hierarchy1"/>
    <dgm:cxn modelId="{1E13894C-1581-4C9B-9019-A108416AB921}" type="presOf" srcId="{C62123C8-F301-4574-B33B-C82EAE422880}" destId="{20A3953F-F015-47AB-AF13-FDCAA8755AE0}" srcOrd="0" destOrd="0" presId="urn:microsoft.com/office/officeart/2005/8/layout/hierarchy1"/>
    <dgm:cxn modelId="{229B4408-4775-48F6-B735-99FA00D2AD90}" type="presOf" srcId="{83918687-3199-45CF-8EF1-8E29160B7471}" destId="{DDA5DC7E-E82F-4031-8E60-43E7221705A6}" srcOrd="0" destOrd="0" presId="urn:microsoft.com/office/officeart/2005/8/layout/hierarchy1"/>
    <dgm:cxn modelId="{8460E1CB-44AD-4507-8B6B-B8677D33AC56}" type="presOf" srcId="{E7C85696-4E46-44BC-96FE-CA36F6BBA65F}" destId="{D044A406-047D-4508-8D56-2C163F623FD8}" srcOrd="0" destOrd="0" presId="urn:microsoft.com/office/officeart/2005/8/layout/hierarchy1"/>
    <dgm:cxn modelId="{D2B25216-A54F-49B7-A30C-244BA6E9E2FE}" srcId="{9B8E7770-DAE5-4D25-8D1A-F74C6E377D91}" destId="{AC98DDCA-5800-422B-869C-BCB5F85404AF}" srcOrd="0" destOrd="0" parTransId="{4FC95299-AA83-4579-8D63-1665E7D38B50}" sibTransId="{FBE23047-69C6-454D-BA0C-A09B970E4C15}"/>
    <dgm:cxn modelId="{14A93EAA-104F-4FC4-A50D-4639230CA4D3}" srcId="{102A9A50-85F4-4A06-AAB1-CA0276988893}" destId="{E7C85696-4E46-44BC-96FE-CA36F6BBA65F}" srcOrd="0" destOrd="0" parTransId="{2E3C26C1-870B-436D-99A2-2609E537D91B}" sibTransId="{110C1D39-B394-46B9-92AF-46C4A5A501BB}"/>
    <dgm:cxn modelId="{0BE058FD-8D4E-4455-967E-ED2AB304F698}" type="presOf" srcId="{FDC67A81-C335-40D2-BE36-389393F31CC9}" destId="{1D40224E-DB84-4690-B6EF-417D6C5E346C}" srcOrd="0" destOrd="0" presId="urn:microsoft.com/office/officeart/2005/8/layout/hierarchy1"/>
    <dgm:cxn modelId="{2A34A857-4542-4EBB-A588-E612F0EEC019}" type="presOf" srcId="{AC98DDCA-5800-422B-869C-BCB5F85404AF}" destId="{CAC51B3B-BD50-4567-8EBB-0E975FEDD9D5}" srcOrd="0" destOrd="0" presId="urn:microsoft.com/office/officeart/2005/8/layout/hierarchy1"/>
    <dgm:cxn modelId="{D0622401-B55F-462B-8BC7-5C261E19A2F6}" type="presOf" srcId="{65952EC4-4355-4986-85E9-DF89B1D3BB7A}" destId="{70F6D230-951E-45A3-8F41-D49CB75505C4}" srcOrd="0" destOrd="0" presId="urn:microsoft.com/office/officeart/2005/8/layout/hierarchy1"/>
    <dgm:cxn modelId="{C92852DA-AC13-478F-97A8-A99BF18A9724}" type="presOf" srcId="{9B8E7770-DAE5-4D25-8D1A-F74C6E377D91}" destId="{1087DB7F-488A-4E86-BFC1-09DE28F4CBE1}" srcOrd="0" destOrd="0" presId="urn:microsoft.com/office/officeart/2005/8/layout/hierarchy1"/>
    <dgm:cxn modelId="{1E36AA07-AAB7-4D3F-90A7-83BC90F845DF}" srcId="{FDC67A81-C335-40D2-BE36-389393F31CC9}" destId="{102A9A50-85F4-4A06-AAB1-CA0276988893}" srcOrd="2" destOrd="0" parTransId="{CD496BDA-2B96-4464-B418-6FD80DA306FE}" sibTransId="{F1E88208-D57E-4E30-9558-AF7F9ED3FB1B}"/>
    <dgm:cxn modelId="{B8176C84-FBD4-4CC9-BB0E-4C395F3273CA}" type="presOf" srcId="{102A9A50-85F4-4A06-AAB1-CA0276988893}" destId="{64E3CA14-7737-497C-B1AF-365B97DFD572}" srcOrd="0" destOrd="0" presId="urn:microsoft.com/office/officeart/2005/8/layout/hierarchy1"/>
    <dgm:cxn modelId="{7783F6FF-CAF9-45FD-A492-10C929818C25}" type="presOf" srcId="{7F246FFA-AECC-4EBD-9749-D368D99CA365}" destId="{DA5447FF-CA91-47B6-8DCC-2019F94D5817}" srcOrd="0" destOrd="0" presId="urn:microsoft.com/office/officeart/2005/8/layout/hierarchy1"/>
    <dgm:cxn modelId="{9F2B9770-1716-48B8-9A13-836224B3E0B5}" type="presOf" srcId="{5CC78B66-2439-4A99-A173-EF512A177AE1}" destId="{F384D0D4-E5D9-4D8A-8A7E-F6ACBA68194E}" srcOrd="0" destOrd="0" presId="urn:microsoft.com/office/officeart/2005/8/layout/hierarchy1"/>
    <dgm:cxn modelId="{563849FE-76EC-4055-971E-32FBA4823D4D}" type="presOf" srcId="{6291201D-294A-4052-8B56-79C68616DF9A}" destId="{661637A0-992F-4E75-A9F7-35D6940A8BE3}" srcOrd="0" destOrd="0" presId="urn:microsoft.com/office/officeart/2005/8/layout/hierarchy1"/>
    <dgm:cxn modelId="{B6D2D9A7-F16D-474E-85C2-EB1A15BCE621}" type="presOf" srcId="{2E3C26C1-870B-436D-99A2-2609E537D91B}" destId="{79F781D1-8CC1-4FB4-B152-54F5A0377119}" srcOrd="0" destOrd="0" presId="urn:microsoft.com/office/officeart/2005/8/layout/hierarchy1"/>
    <dgm:cxn modelId="{DB48A566-AE3B-4B70-B90A-76F033665A71}" srcId="{7F246FFA-AECC-4EBD-9749-D368D99CA365}" destId="{FDC67A81-C335-40D2-BE36-389393F31CC9}" srcOrd="0" destOrd="0" parTransId="{C28DAFD0-7528-410E-B738-E84E66BCB90C}" sibTransId="{77512FFB-13F5-455B-B843-0C73FB920F25}"/>
    <dgm:cxn modelId="{D49A39FE-246A-4A98-ACDB-FA7D5841F8D1}" type="presOf" srcId="{A53995F6-CEE1-40AB-9087-77314939D6B9}" destId="{C8DB3ED2-D901-497F-BDE7-93F2AB6425C6}" srcOrd="0" destOrd="0" presId="urn:microsoft.com/office/officeart/2005/8/layout/hierarchy1"/>
    <dgm:cxn modelId="{1B706BF0-58D7-4D05-A040-B5668F0E28FF}" type="presOf" srcId="{6CC722C0-3254-4AE8-A98B-A0E7F0D88090}" destId="{590082DB-2411-4367-9E73-DE4EA8A692DD}" srcOrd="0" destOrd="0" presId="urn:microsoft.com/office/officeart/2005/8/layout/hierarchy1"/>
    <dgm:cxn modelId="{6B3521DE-9D39-4F53-B9B5-842C366BEB09}" srcId="{FDC67A81-C335-40D2-BE36-389393F31CC9}" destId="{A53995F6-CEE1-40AB-9087-77314939D6B9}" srcOrd="1" destOrd="0" parTransId="{65952EC4-4355-4986-85E9-DF89B1D3BB7A}" sibTransId="{FE4E71D4-0CCF-4D12-B91F-23BD57670014}"/>
    <dgm:cxn modelId="{00B7D6C9-259C-432E-B895-937EB01ADC3B}" type="presOf" srcId="{CD496BDA-2B96-4464-B418-6FD80DA306FE}" destId="{C1A04565-81E8-4FE4-902B-D0A4223F4CEE}" srcOrd="0" destOrd="0" presId="urn:microsoft.com/office/officeart/2005/8/layout/hierarchy1"/>
    <dgm:cxn modelId="{47F667BD-4DB0-4E63-88A1-FEF291404ACD}" type="presOf" srcId="{4FC95299-AA83-4579-8D63-1665E7D38B50}" destId="{2047C471-A6AB-438C-8543-843C8AEFA42F}" srcOrd="0" destOrd="0" presId="urn:microsoft.com/office/officeart/2005/8/layout/hierarchy1"/>
    <dgm:cxn modelId="{DF01755D-B5A8-4AB0-B5E1-D0EB22947AD6}" srcId="{A53995F6-CEE1-40AB-9087-77314939D6B9}" destId="{5CC78B66-2439-4A99-A173-EF512A177AE1}" srcOrd="0" destOrd="0" parTransId="{83918687-3199-45CF-8EF1-8E29160B7471}" sibTransId="{5C290DEC-2736-4119-BB4C-30BD3115068A}"/>
    <dgm:cxn modelId="{B5CC4952-2163-4757-A4B5-372EDD5441F4}" type="presOf" srcId="{B6EDA311-CFA8-494F-BCF4-9C170C70E74D}" destId="{1D49D8B4-B7B6-4E19-BF2B-08942CE4E1D8}" srcOrd="0" destOrd="0" presId="urn:microsoft.com/office/officeart/2005/8/layout/hierarchy1"/>
    <dgm:cxn modelId="{5E3AA65E-60F3-4595-9B3A-EC1360F3EB1B}" type="presParOf" srcId="{DA5447FF-CA91-47B6-8DCC-2019F94D5817}" destId="{4910EA92-4FBD-4DEF-8A47-4F31630BD259}" srcOrd="0" destOrd="0" presId="urn:microsoft.com/office/officeart/2005/8/layout/hierarchy1"/>
    <dgm:cxn modelId="{CC238C74-BE29-4B88-94B2-45364AA7D1E3}" type="presParOf" srcId="{4910EA92-4FBD-4DEF-8A47-4F31630BD259}" destId="{73594F8E-D3C7-40C6-AAE7-5F4D88C2F4E4}" srcOrd="0" destOrd="0" presId="urn:microsoft.com/office/officeart/2005/8/layout/hierarchy1"/>
    <dgm:cxn modelId="{6090F423-07CB-4C9F-94F3-18D7F5B60416}" type="presParOf" srcId="{73594F8E-D3C7-40C6-AAE7-5F4D88C2F4E4}" destId="{BDB842AF-C106-4B0F-89A2-6C053027B72A}" srcOrd="0" destOrd="0" presId="urn:microsoft.com/office/officeart/2005/8/layout/hierarchy1"/>
    <dgm:cxn modelId="{985927AA-0C61-4AF5-9BD4-24D6FED5ABFE}" type="presParOf" srcId="{73594F8E-D3C7-40C6-AAE7-5F4D88C2F4E4}" destId="{1D40224E-DB84-4690-B6EF-417D6C5E346C}" srcOrd="1" destOrd="0" presId="urn:microsoft.com/office/officeart/2005/8/layout/hierarchy1"/>
    <dgm:cxn modelId="{A3FD5D78-284E-47F8-AE35-57D0061FD8D1}" type="presParOf" srcId="{4910EA92-4FBD-4DEF-8A47-4F31630BD259}" destId="{A972F238-FD35-4E0F-967D-ACEAF00A27E7}" srcOrd="1" destOrd="0" presId="urn:microsoft.com/office/officeart/2005/8/layout/hierarchy1"/>
    <dgm:cxn modelId="{ED725674-8434-43E6-9959-7F9AA7DA5E2B}" type="presParOf" srcId="{A972F238-FD35-4E0F-967D-ACEAF00A27E7}" destId="{62007795-152E-4FE2-9C5C-D7F5FFC23536}" srcOrd="0" destOrd="0" presId="urn:microsoft.com/office/officeart/2005/8/layout/hierarchy1"/>
    <dgm:cxn modelId="{4565D3C8-F243-4A55-AB06-63724337B05C}" type="presParOf" srcId="{A972F238-FD35-4E0F-967D-ACEAF00A27E7}" destId="{06FB4BE2-07AE-4B0A-837F-357F2ABD7CA4}" srcOrd="1" destOrd="0" presId="urn:microsoft.com/office/officeart/2005/8/layout/hierarchy1"/>
    <dgm:cxn modelId="{6FA10ADE-652A-448B-965B-5BB36688093C}" type="presParOf" srcId="{06FB4BE2-07AE-4B0A-837F-357F2ABD7CA4}" destId="{89FAB30A-833B-4EC2-B6C6-E276B17127B8}" srcOrd="0" destOrd="0" presId="urn:microsoft.com/office/officeart/2005/8/layout/hierarchy1"/>
    <dgm:cxn modelId="{55255980-8C12-425D-81BE-74E0AD93EAB7}" type="presParOf" srcId="{89FAB30A-833B-4EC2-B6C6-E276B17127B8}" destId="{15D3D499-2378-48EC-B4F8-169965798261}" srcOrd="0" destOrd="0" presId="urn:microsoft.com/office/officeart/2005/8/layout/hierarchy1"/>
    <dgm:cxn modelId="{F106066B-4B0B-4EFC-B9C1-25CC95F4A30B}" type="presParOf" srcId="{89FAB30A-833B-4EC2-B6C6-E276B17127B8}" destId="{1087DB7F-488A-4E86-BFC1-09DE28F4CBE1}" srcOrd="1" destOrd="0" presId="urn:microsoft.com/office/officeart/2005/8/layout/hierarchy1"/>
    <dgm:cxn modelId="{1FB2D1C7-CC06-4B28-9CA4-00D263D65EDE}" type="presParOf" srcId="{06FB4BE2-07AE-4B0A-837F-357F2ABD7CA4}" destId="{55F894ED-F409-4DF9-B024-691022BF316F}" srcOrd="1" destOrd="0" presId="urn:microsoft.com/office/officeart/2005/8/layout/hierarchy1"/>
    <dgm:cxn modelId="{BA3A4C16-E3DB-45A9-99A3-BD76AB27E23C}" type="presParOf" srcId="{55F894ED-F409-4DF9-B024-691022BF316F}" destId="{2047C471-A6AB-438C-8543-843C8AEFA42F}" srcOrd="0" destOrd="0" presId="urn:microsoft.com/office/officeart/2005/8/layout/hierarchy1"/>
    <dgm:cxn modelId="{B96E6BB2-7B91-46BC-AB80-4CEED82B237E}" type="presParOf" srcId="{55F894ED-F409-4DF9-B024-691022BF316F}" destId="{8608E948-1400-4B0B-A1E0-A8DBF3F3BFC2}" srcOrd="1" destOrd="0" presId="urn:microsoft.com/office/officeart/2005/8/layout/hierarchy1"/>
    <dgm:cxn modelId="{0A525056-FA50-45F2-9A50-F5428D9FD35D}" type="presParOf" srcId="{8608E948-1400-4B0B-A1E0-A8DBF3F3BFC2}" destId="{3E213F70-2387-4F14-BE90-DE295E98D1BC}" srcOrd="0" destOrd="0" presId="urn:microsoft.com/office/officeart/2005/8/layout/hierarchy1"/>
    <dgm:cxn modelId="{CF883EE8-BD1D-4302-A1A0-5C2709CA49D4}" type="presParOf" srcId="{3E213F70-2387-4F14-BE90-DE295E98D1BC}" destId="{899D1E98-A78D-486A-AB3F-C39C2CB92926}" srcOrd="0" destOrd="0" presId="urn:microsoft.com/office/officeart/2005/8/layout/hierarchy1"/>
    <dgm:cxn modelId="{6DA73722-B0D9-48A4-878E-4ADA12EFCBA4}" type="presParOf" srcId="{3E213F70-2387-4F14-BE90-DE295E98D1BC}" destId="{CAC51B3B-BD50-4567-8EBB-0E975FEDD9D5}" srcOrd="1" destOrd="0" presId="urn:microsoft.com/office/officeart/2005/8/layout/hierarchy1"/>
    <dgm:cxn modelId="{2ED6E865-23F6-44CE-906F-652C62533C5D}" type="presParOf" srcId="{8608E948-1400-4B0B-A1E0-A8DBF3F3BFC2}" destId="{4E7F2B1B-1CAF-485D-A251-B0B6B6B0EC91}" srcOrd="1" destOrd="0" presId="urn:microsoft.com/office/officeart/2005/8/layout/hierarchy1"/>
    <dgm:cxn modelId="{E7EAA0DC-ED02-4195-B089-743DE7C316E4}" type="presParOf" srcId="{A972F238-FD35-4E0F-967D-ACEAF00A27E7}" destId="{70F6D230-951E-45A3-8F41-D49CB75505C4}" srcOrd="2" destOrd="0" presId="urn:microsoft.com/office/officeart/2005/8/layout/hierarchy1"/>
    <dgm:cxn modelId="{F01C63D1-16EB-4AB1-8E50-33B3DB299AA0}" type="presParOf" srcId="{A972F238-FD35-4E0F-967D-ACEAF00A27E7}" destId="{971B05EE-48F6-48AB-88B8-0F1A0714A990}" srcOrd="3" destOrd="0" presId="urn:microsoft.com/office/officeart/2005/8/layout/hierarchy1"/>
    <dgm:cxn modelId="{C507BBA3-1107-4393-8363-DBEEFC264296}" type="presParOf" srcId="{971B05EE-48F6-48AB-88B8-0F1A0714A990}" destId="{BA712579-D56F-4979-A616-547177BCE08E}" srcOrd="0" destOrd="0" presId="urn:microsoft.com/office/officeart/2005/8/layout/hierarchy1"/>
    <dgm:cxn modelId="{D4D9CF0C-0500-4CA6-AE79-17C0487C8278}" type="presParOf" srcId="{BA712579-D56F-4979-A616-547177BCE08E}" destId="{7DC8B065-4F13-4888-9D2D-3B9540627AA4}" srcOrd="0" destOrd="0" presId="urn:microsoft.com/office/officeart/2005/8/layout/hierarchy1"/>
    <dgm:cxn modelId="{4838A901-D8E6-4062-89A0-BB4FF450A1F8}" type="presParOf" srcId="{BA712579-D56F-4979-A616-547177BCE08E}" destId="{C8DB3ED2-D901-497F-BDE7-93F2AB6425C6}" srcOrd="1" destOrd="0" presId="urn:microsoft.com/office/officeart/2005/8/layout/hierarchy1"/>
    <dgm:cxn modelId="{F726CBD3-3421-4D85-858A-17C986B312A2}" type="presParOf" srcId="{971B05EE-48F6-48AB-88B8-0F1A0714A990}" destId="{7889FC0F-BC9E-4AE6-A43C-F70A02E552C6}" srcOrd="1" destOrd="0" presId="urn:microsoft.com/office/officeart/2005/8/layout/hierarchy1"/>
    <dgm:cxn modelId="{AF8E0AF3-A971-4834-BE2F-E05E8DD7E838}" type="presParOf" srcId="{7889FC0F-BC9E-4AE6-A43C-F70A02E552C6}" destId="{DDA5DC7E-E82F-4031-8E60-43E7221705A6}" srcOrd="0" destOrd="0" presId="urn:microsoft.com/office/officeart/2005/8/layout/hierarchy1"/>
    <dgm:cxn modelId="{8AE99454-476F-4FE6-9847-EC12F12835BC}" type="presParOf" srcId="{7889FC0F-BC9E-4AE6-A43C-F70A02E552C6}" destId="{3F4879F5-6B58-4ED5-A998-E4F640F31C93}" srcOrd="1" destOrd="0" presId="urn:microsoft.com/office/officeart/2005/8/layout/hierarchy1"/>
    <dgm:cxn modelId="{34499497-E8EB-4EB6-B419-FDEAE467EBC8}" type="presParOf" srcId="{3F4879F5-6B58-4ED5-A998-E4F640F31C93}" destId="{16CD9129-26AD-41E3-97F7-AB875E214772}" srcOrd="0" destOrd="0" presId="urn:microsoft.com/office/officeart/2005/8/layout/hierarchy1"/>
    <dgm:cxn modelId="{5F5A5E29-AFBC-4218-88B4-3C83D4EE6EF3}" type="presParOf" srcId="{16CD9129-26AD-41E3-97F7-AB875E214772}" destId="{874D723B-FF4F-4CA4-9A6E-296A8B1F3BBD}" srcOrd="0" destOrd="0" presId="urn:microsoft.com/office/officeart/2005/8/layout/hierarchy1"/>
    <dgm:cxn modelId="{F8F599FA-1341-4FB6-A7A7-3630B57DADB5}" type="presParOf" srcId="{16CD9129-26AD-41E3-97F7-AB875E214772}" destId="{F384D0D4-E5D9-4D8A-8A7E-F6ACBA68194E}" srcOrd="1" destOrd="0" presId="urn:microsoft.com/office/officeart/2005/8/layout/hierarchy1"/>
    <dgm:cxn modelId="{BF9BC33D-359B-41CB-9F25-29D00F1BD443}" type="presParOf" srcId="{3F4879F5-6B58-4ED5-A998-E4F640F31C93}" destId="{F0CBC42D-1F5B-4FF4-87F4-CBADB9CB5C81}" srcOrd="1" destOrd="0" presId="urn:microsoft.com/office/officeart/2005/8/layout/hierarchy1"/>
    <dgm:cxn modelId="{479CEF6E-83E5-460A-BFF6-F268ADEC984D}" type="presParOf" srcId="{A972F238-FD35-4E0F-967D-ACEAF00A27E7}" destId="{C1A04565-81E8-4FE4-902B-D0A4223F4CEE}" srcOrd="4" destOrd="0" presId="urn:microsoft.com/office/officeart/2005/8/layout/hierarchy1"/>
    <dgm:cxn modelId="{F1660E29-602C-40F6-B23A-62B7CA8E77FA}" type="presParOf" srcId="{A972F238-FD35-4E0F-967D-ACEAF00A27E7}" destId="{FC7E2B5F-5CB6-4723-B016-523E17DCC868}" srcOrd="5" destOrd="0" presId="urn:microsoft.com/office/officeart/2005/8/layout/hierarchy1"/>
    <dgm:cxn modelId="{122C7B45-FE24-4726-800B-D52FE3441E7C}" type="presParOf" srcId="{FC7E2B5F-5CB6-4723-B016-523E17DCC868}" destId="{593F9C5E-93BC-4077-A9BE-65741C58156B}" srcOrd="0" destOrd="0" presId="urn:microsoft.com/office/officeart/2005/8/layout/hierarchy1"/>
    <dgm:cxn modelId="{B2ACF29B-2363-4AD8-B9E2-D0BEC1AB1D71}" type="presParOf" srcId="{593F9C5E-93BC-4077-A9BE-65741C58156B}" destId="{5CB22EAB-08D4-4D8B-B1D2-3A32930F0C6A}" srcOrd="0" destOrd="0" presId="urn:microsoft.com/office/officeart/2005/8/layout/hierarchy1"/>
    <dgm:cxn modelId="{DBEFF5A3-5DF3-4AF4-AEF5-4B991C48EC11}" type="presParOf" srcId="{593F9C5E-93BC-4077-A9BE-65741C58156B}" destId="{64E3CA14-7737-497C-B1AF-365B97DFD572}" srcOrd="1" destOrd="0" presId="urn:microsoft.com/office/officeart/2005/8/layout/hierarchy1"/>
    <dgm:cxn modelId="{246861B0-6E1C-45AF-A303-1D3C48D7EA7B}" type="presParOf" srcId="{FC7E2B5F-5CB6-4723-B016-523E17DCC868}" destId="{6DE535B8-E7B1-4C0B-ABF0-319A9AD7A95D}" srcOrd="1" destOrd="0" presId="urn:microsoft.com/office/officeart/2005/8/layout/hierarchy1"/>
    <dgm:cxn modelId="{4B2CC7F0-BF60-447B-88A1-A506D78495AC}" type="presParOf" srcId="{6DE535B8-E7B1-4C0B-ABF0-319A9AD7A95D}" destId="{79F781D1-8CC1-4FB4-B152-54F5A0377119}" srcOrd="0" destOrd="0" presId="urn:microsoft.com/office/officeart/2005/8/layout/hierarchy1"/>
    <dgm:cxn modelId="{8EB1131C-C9AB-4C9A-8DA5-E29689A5D29B}" type="presParOf" srcId="{6DE535B8-E7B1-4C0B-ABF0-319A9AD7A95D}" destId="{41F9AA33-25BC-448F-9E1D-BE6753E7D5DC}" srcOrd="1" destOrd="0" presId="urn:microsoft.com/office/officeart/2005/8/layout/hierarchy1"/>
    <dgm:cxn modelId="{6CCA4967-DDE1-48C8-A1F8-0ADDE2286D6B}" type="presParOf" srcId="{41F9AA33-25BC-448F-9E1D-BE6753E7D5DC}" destId="{69ED6F0D-DEEC-4B41-8EA8-98404F73F360}" srcOrd="0" destOrd="0" presId="urn:microsoft.com/office/officeart/2005/8/layout/hierarchy1"/>
    <dgm:cxn modelId="{06EA2FAD-8B47-4059-A257-431D71FD2162}" type="presParOf" srcId="{69ED6F0D-DEEC-4B41-8EA8-98404F73F360}" destId="{BCE36752-DAE7-4655-A1D9-5A44507704FB}" srcOrd="0" destOrd="0" presId="urn:microsoft.com/office/officeart/2005/8/layout/hierarchy1"/>
    <dgm:cxn modelId="{82D171FB-F66F-4232-B7C1-B9B1020E18BE}" type="presParOf" srcId="{69ED6F0D-DEEC-4B41-8EA8-98404F73F360}" destId="{D044A406-047D-4508-8D56-2C163F623FD8}" srcOrd="1" destOrd="0" presId="urn:microsoft.com/office/officeart/2005/8/layout/hierarchy1"/>
    <dgm:cxn modelId="{4C5E6A62-07CF-4330-83B2-6DA346E11A3D}" type="presParOf" srcId="{41F9AA33-25BC-448F-9E1D-BE6753E7D5DC}" destId="{665641F1-12A4-41EC-855F-AF6788B74A15}" srcOrd="1" destOrd="0" presId="urn:microsoft.com/office/officeart/2005/8/layout/hierarchy1"/>
    <dgm:cxn modelId="{9C6BDB13-24A9-4F19-8613-32F8D436DA8D}" type="presParOf" srcId="{A972F238-FD35-4E0F-967D-ACEAF00A27E7}" destId="{20A3953F-F015-47AB-AF13-FDCAA8755AE0}" srcOrd="6" destOrd="0" presId="urn:microsoft.com/office/officeart/2005/8/layout/hierarchy1"/>
    <dgm:cxn modelId="{09BA23D4-8B3A-45B2-84F0-F8FABA42AA1E}" type="presParOf" srcId="{A972F238-FD35-4E0F-967D-ACEAF00A27E7}" destId="{49949741-D374-4D13-AE4F-DEC0D44B5411}" srcOrd="7" destOrd="0" presId="urn:microsoft.com/office/officeart/2005/8/layout/hierarchy1"/>
    <dgm:cxn modelId="{C882AFBB-80C1-4ED2-BED6-E1B2801E127F}" type="presParOf" srcId="{49949741-D374-4D13-AE4F-DEC0D44B5411}" destId="{41AA0AFC-C02E-434A-B4DF-9A96F4FF6970}" srcOrd="0" destOrd="0" presId="urn:microsoft.com/office/officeart/2005/8/layout/hierarchy1"/>
    <dgm:cxn modelId="{CB7D17C5-84AF-4450-BFC5-08ECFEBA24C9}" type="presParOf" srcId="{41AA0AFC-C02E-434A-B4DF-9A96F4FF6970}" destId="{BC67F89B-7D8A-4D48-AA1C-26B4C281AA9B}" srcOrd="0" destOrd="0" presId="urn:microsoft.com/office/officeart/2005/8/layout/hierarchy1"/>
    <dgm:cxn modelId="{5255ADCF-F640-442F-8C8B-65D1D12CCB89}" type="presParOf" srcId="{41AA0AFC-C02E-434A-B4DF-9A96F4FF6970}" destId="{661637A0-992F-4E75-A9F7-35D6940A8BE3}" srcOrd="1" destOrd="0" presId="urn:microsoft.com/office/officeart/2005/8/layout/hierarchy1"/>
    <dgm:cxn modelId="{F251F81D-6A77-40D3-B460-80550D660CA6}" type="presParOf" srcId="{49949741-D374-4D13-AE4F-DEC0D44B5411}" destId="{D210D104-972B-44D2-83D3-7DF25A785F6A}" srcOrd="1" destOrd="0" presId="urn:microsoft.com/office/officeart/2005/8/layout/hierarchy1"/>
    <dgm:cxn modelId="{E44256CA-D186-498A-8618-43784851B2BA}" type="presParOf" srcId="{D210D104-972B-44D2-83D3-7DF25A785F6A}" destId="{1D49D8B4-B7B6-4E19-BF2B-08942CE4E1D8}" srcOrd="0" destOrd="0" presId="urn:microsoft.com/office/officeart/2005/8/layout/hierarchy1"/>
    <dgm:cxn modelId="{AB25EC99-D887-4029-94A7-DDFEF1B66B99}" type="presParOf" srcId="{D210D104-972B-44D2-83D3-7DF25A785F6A}" destId="{3076A075-FFBC-418E-852A-6E8A00A9F938}" srcOrd="1" destOrd="0" presId="urn:microsoft.com/office/officeart/2005/8/layout/hierarchy1"/>
    <dgm:cxn modelId="{257E554D-E1B6-41BA-B211-FDC2A948779A}" type="presParOf" srcId="{3076A075-FFBC-418E-852A-6E8A00A9F938}" destId="{0D8B3F58-A5FF-4829-9658-E2B22EF9192B}" srcOrd="0" destOrd="0" presId="urn:microsoft.com/office/officeart/2005/8/layout/hierarchy1"/>
    <dgm:cxn modelId="{A3E77C5F-C1CA-4D2F-8996-302816041494}" type="presParOf" srcId="{0D8B3F58-A5FF-4829-9658-E2B22EF9192B}" destId="{972319D6-1792-46FE-9B89-10F17AE8C317}" srcOrd="0" destOrd="0" presId="urn:microsoft.com/office/officeart/2005/8/layout/hierarchy1"/>
    <dgm:cxn modelId="{B932B35B-8ED0-4D9F-90B1-77CE999BE176}" type="presParOf" srcId="{0D8B3F58-A5FF-4829-9658-E2B22EF9192B}" destId="{590082DB-2411-4367-9E73-DE4EA8A692DD}" srcOrd="1" destOrd="0" presId="urn:microsoft.com/office/officeart/2005/8/layout/hierarchy1"/>
    <dgm:cxn modelId="{1B07A7F5-3560-4F06-9890-E0F9513B021B}" type="presParOf" srcId="{3076A075-FFBC-418E-852A-6E8A00A9F938}" destId="{B0114C4C-E77E-4261-8946-6BA98FABAA7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246FFA-AECC-4EBD-9749-D368D99CA365}" type="doc">
      <dgm:prSet loTypeId="urn:microsoft.com/office/officeart/2005/8/layout/hierarchy1" loCatId="hierarchy" qsTypeId="urn:microsoft.com/office/officeart/2005/8/quickstyle/simple1#3" qsCatId="simple" csTypeId="urn:microsoft.com/office/officeart/2005/8/colors/colorful5" csCatId="colorful" phldr="1"/>
      <dgm:spPr/>
      <dgm:t>
        <a:bodyPr/>
        <a:lstStyle/>
        <a:p>
          <a:endParaRPr lang="zh-TW" altLang="en-US"/>
        </a:p>
      </dgm:t>
    </dgm:pt>
    <dgm:pt modelId="{FDC67A81-C335-40D2-BE36-389393F31CC9}">
      <dgm:prSet phldrT="[文字]" custT="1"/>
      <dgm:spPr/>
      <dgm:t>
        <a:bodyPr/>
        <a:lstStyle/>
        <a:p>
          <a:r>
            <a:rPr kumimoji="0" lang="en-US" altLang="zh-TW" sz="3200" b="1" dirty="0">
              <a:latin typeface="標楷體" panose="03000509000000000000" pitchFamily="65" charset="-120"/>
              <a:ea typeface="標楷體" panose="03000509000000000000" pitchFamily="65" charset="-120"/>
              <a:cs typeface="Times New Roman" pitchFamily="18" charset="0"/>
            </a:rPr>
            <a:t>B.</a:t>
          </a:r>
          <a:r>
            <a:rPr kumimoji="0" lang="zh-TW" altLang="en-US" sz="3200" b="1" dirty="0">
              <a:latin typeface="標楷體" panose="03000509000000000000" pitchFamily="65" charset="-120"/>
              <a:ea typeface="標楷體" panose="03000509000000000000" pitchFamily="65" charset="-120"/>
              <a:cs typeface="Times New Roman" pitchFamily="18" charset="0"/>
            </a:rPr>
            <a:t>班級經營與輔導</a:t>
          </a:r>
          <a:endParaRPr lang="zh-TW" altLang="en-US" sz="3200" b="1" dirty="0">
            <a:latin typeface="標楷體" panose="03000509000000000000" pitchFamily="65" charset="-120"/>
            <a:ea typeface="標楷體" panose="03000509000000000000" pitchFamily="65" charset="-120"/>
            <a:cs typeface="Times New Roman" pitchFamily="18" charset="0"/>
          </a:endParaRPr>
        </a:p>
      </dgm:t>
    </dgm:pt>
    <dgm:pt modelId="{C28DAFD0-7528-410E-B738-E84E66BCB90C}" type="par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77512FFB-13F5-455B-B843-0C73FB920F25}" type="sib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445C15D5-917F-4425-BD45-C431064DF9D2}">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B-1</a:t>
          </a:r>
          <a:r>
            <a:rPr kumimoji="0" lang="zh-TW" altLang="en-US" sz="1800" dirty="0">
              <a:latin typeface="標楷體" panose="03000509000000000000" pitchFamily="65" charset="-120"/>
              <a:ea typeface="標楷體" panose="03000509000000000000" pitchFamily="65" charset="-120"/>
              <a:cs typeface="Times New Roman" pitchFamily="18" charset="0"/>
            </a:rPr>
            <a:t>建立課堂規範，並適切回應學生的行為表現 </a:t>
          </a:r>
        </a:p>
      </dgm:t>
    </dgm:pt>
    <dgm:pt modelId="{35F8869F-0E87-49B0-8ECA-E98EC3ACF3A2}" type="parTrans" cxnId="{09472880-C048-4E79-A22B-AC9F5DA02F0A}">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71BF6D11-273F-4E67-A801-323C02DC76B5}" type="sibTrans" cxnId="{09472880-C048-4E79-A22B-AC9F5DA02F0A}">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9B8E7770-DAE5-4D25-8D1A-F74C6E377D91}">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B-1</a:t>
          </a:r>
          <a:r>
            <a:rPr lang="zh-TW" dirty="0">
              <a:latin typeface="標楷體" panose="03000509000000000000" pitchFamily="65" charset="-120"/>
              <a:ea typeface="標楷體" panose="03000509000000000000" pitchFamily="65" charset="-120"/>
              <a:cs typeface="Times New Roman" pitchFamily="18" charset="0"/>
            </a:rPr>
            <a:t>課堂規範</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9035CE43-0E20-4E17-AC38-6EB9992FB402}" type="par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08A55030-DAA0-4EC5-92A5-2C6077961D08}" type="sib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C98DDCA-5800-422B-869C-BCB5F85404AF}">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4FC95299-AA83-4579-8D63-1665E7D38B50}" type="par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BE23047-69C6-454D-BA0C-A09B970E4C15}" type="sib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E0D15738-5A2C-4862-A142-F261ECC732EC}">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B-2</a:t>
          </a:r>
          <a:r>
            <a:rPr kumimoji="0" lang="zh-TW" altLang="en-US" sz="1800" dirty="0">
              <a:latin typeface="標楷體" panose="03000509000000000000" pitchFamily="65" charset="-120"/>
              <a:ea typeface="標楷體" panose="03000509000000000000" pitchFamily="65" charset="-120"/>
              <a:cs typeface="Times New Roman" pitchFamily="18" charset="0"/>
            </a:rPr>
            <a:t>安排學習情境，促進師生互動 </a:t>
          </a:r>
        </a:p>
      </dgm:t>
    </dgm:pt>
    <dgm:pt modelId="{7D21086B-CFB5-4225-B208-2B85BF90AABC}" type="parTrans" cxnId="{E3DBD64D-AE92-42DF-A94F-5451D19E2EC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33209267-8521-435D-B633-0AE338473415}" type="sibTrans" cxnId="{E3DBD64D-AE92-42DF-A94F-5451D19E2EC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53995F6-CEE1-40AB-9087-77314939D6B9}">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B-2</a:t>
          </a:r>
          <a:r>
            <a:rPr lang="zh-TW" dirty="0">
              <a:latin typeface="標楷體" panose="03000509000000000000" pitchFamily="65" charset="-120"/>
              <a:ea typeface="標楷體" panose="03000509000000000000" pitchFamily="65" charset="-120"/>
              <a:cs typeface="Times New Roman" pitchFamily="18" charset="0"/>
            </a:rPr>
            <a:t>學習情境</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65952EC4-4355-4986-85E9-DF89B1D3BB7A}" type="par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E4E71D4-0CCF-4D12-B91F-23BD57670014}" type="sib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CC78B66-2439-4A99-A173-EF512A177AE1}">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83918687-3199-45CF-8EF1-8E29160B7471}" type="par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C290DEC-2736-4119-BB4C-30BD3115068A}" type="sib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819057E8-CE47-4E1A-9540-1D2A52FE9318}">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B-3</a:t>
          </a:r>
          <a:r>
            <a:rPr kumimoji="0" lang="zh-TW" altLang="en-US" sz="1800" dirty="0">
              <a:latin typeface="標楷體" panose="03000509000000000000" pitchFamily="65" charset="-120"/>
              <a:ea typeface="標楷體" panose="03000509000000000000" pitchFamily="65" charset="-120"/>
              <a:cs typeface="Times New Roman" pitchFamily="18" charset="0"/>
            </a:rPr>
            <a:t>了解學生個別差異，協助學生適性發展 </a:t>
          </a:r>
        </a:p>
      </dgm:t>
    </dgm:pt>
    <dgm:pt modelId="{DC1A7CDC-ACA7-42D0-862C-9E32CCB89EC6}" type="parTrans" cxnId="{3CCAE350-9956-4B99-8295-D39D1D545FF7}">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D43DCC69-A4B8-4885-9A18-40FC6A6D8B74}" type="sibTrans" cxnId="{3CCAE350-9956-4B99-8295-D39D1D545FF7}">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102A9A50-85F4-4A06-AAB1-CA0276988893}">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B-3</a:t>
          </a:r>
          <a:r>
            <a:rPr lang="zh-TW" altLang="en-US" dirty="0">
              <a:latin typeface="標楷體" panose="03000509000000000000" pitchFamily="65" charset="-120"/>
              <a:ea typeface="標楷體" panose="03000509000000000000" pitchFamily="65" charset="-120"/>
              <a:cs typeface="Times New Roman" pitchFamily="18" charset="0"/>
            </a:rPr>
            <a:t>學生輔導</a:t>
          </a:r>
        </a:p>
      </dgm:t>
    </dgm:pt>
    <dgm:pt modelId="{CD496BDA-2B96-4464-B418-6FD80DA306FE}" type="parTrans" cxnId="{1E36AA07-AAB7-4D3F-90A7-83BC90F845D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1E88208-D57E-4E30-9558-AF7F9ED3FB1B}" type="sibTrans" cxnId="{1E36AA07-AAB7-4D3F-90A7-83BC90F845D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E7C85696-4E46-44BC-96FE-CA36F6BBA65F}">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2E3C26C1-870B-436D-99A2-2609E537D91B}" type="parTrans" cxnId="{14A93EAA-104F-4FC4-A50D-4639230CA4D3}">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110C1D39-B394-46B9-92AF-46C4A5A501BB}" type="sibTrans" cxnId="{14A93EAA-104F-4FC4-A50D-4639230CA4D3}">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CDF5A8B4-B123-4B6E-9160-80B89DECB6B1}">
      <dgm:prSet custT="1"/>
      <dgm:spPr/>
      <dgm:t>
        <a:bodyPr/>
        <a:lstStyle/>
        <a:p>
          <a:r>
            <a:rPr kumimoji="0" lang="en-US" altLang="zh-TW" sz="1800" dirty="0">
              <a:latin typeface="標楷體" panose="03000509000000000000" pitchFamily="65" charset="-120"/>
              <a:ea typeface="標楷體" panose="03000509000000000000" pitchFamily="65" charset="-120"/>
              <a:cs typeface="Times New Roman" pitchFamily="18" charset="0"/>
            </a:rPr>
            <a:t>B-4</a:t>
          </a:r>
          <a:r>
            <a:rPr kumimoji="0" lang="zh-TW" altLang="en-US" sz="1800" dirty="0">
              <a:latin typeface="標楷體" panose="03000509000000000000" pitchFamily="65" charset="-120"/>
              <a:ea typeface="標楷體" panose="03000509000000000000" pitchFamily="65" charset="-120"/>
              <a:cs typeface="Times New Roman" pitchFamily="18" charset="0"/>
            </a:rPr>
            <a:t>促進親師溝通與合作 </a:t>
          </a:r>
        </a:p>
      </dgm:t>
    </dgm:pt>
    <dgm:pt modelId="{D5289AC2-EA98-4561-98C6-2B7CB68A6022}" type="parTrans" cxnId="{24ECF27B-C147-4B7A-8B90-9BA83986CCC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7828A770-8745-4845-A53A-AA65CE6BD015}" type="sibTrans" cxnId="{24ECF27B-C147-4B7A-8B90-9BA83986CCC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6291201D-294A-4052-8B56-79C68616DF9A}">
      <dgm:prSet/>
      <dgm:spPr/>
      <dgm:t>
        <a:bodyPr/>
        <a:lstStyle/>
        <a:p>
          <a:r>
            <a:rPr lang="en-US" altLang="zh-TW">
              <a:latin typeface="標楷體" panose="03000509000000000000" pitchFamily="65" charset="-120"/>
              <a:ea typeface="標楷體" panose="03000509000000000000" pitchFamily="65" charset="-120"/>
              <a:cs typeface="Times New Roman" pitchFamily="18" charset="0"/>
            </a:rPr>
            <a:t>B-4</a:t>
          </a:r>
          <a:r>
            <a:rPr lang="zh-TW">
              <a:latin typeface="標楷體" panose="03000509000000000000" pitchFamily="65" charset="-120"/>
              <a:ea typeface="標楷體" panose="03000509000000000000" pitchFamily="65" charset="-120"/>
              <a:cs typeface="Times New Roman" pitchFamily="18" charset="0"/>
            </a:rPr>
            <a:t>親師溝通</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C62123C8-F301-4574-B33B-C82EAE422880}" type="parTrans" cxnId="{32BD33AB-EB0E-4E46-8066-E063585CE98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8B4A304-B623-42EE-9FB8-533DAEB4A9EE}" type="sibTrans" cxnId="{32BD33AB-EB0E-4E46-8066-E063585CE98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6CC722C0-3254-4AE8-A98B-A0E7F0D88090}">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B6EDA311-CFA8-494F-BCF4-9C170C70E74D}" type="parTrans" cxnId="{CA0CEEBA-CD20-4FBD-81C2-B81D026ADD5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9C07D5B-5DFD-42D9-ABF5-C7E20E4D1D41}" type="sibTrans" cxnId="{CA0CEEBA-CD20-4FBD-81C2-B81D026ADD5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DA5447FF-CA91-47B6-8DCC-2019F94D5817}" type="pres">
      <dgm:prSet presAssocID="{7F246FFA-AECC-4EBD-9749-D368D99CA365}" presName="hierChild1" presStyleCnt="0">
        <dgm:presLayoutVars>
          <dgm:chPref val="1"/>
          <dgm:dir/>
          <dgm:animOne val="branch"/>
          <dgm:animLvl val="lvl"/>
          <dgm:resizeHandles/>
        </dgm:presLayoutVars>
      </dgm:prSet>
      <dgm:spPr/>
      <dgm:t>
        <a:bodyPr/>
        <a:lstStyle/>
        <a:p>
          <a:endParaRPr lang="zh-TW" altLang="en-US"/>
        </a:p>
      </dgm:t>
    </dgm:pt>
    <dgm:pt modelId="{4910EA92-4FBD-4DEF-8A47-4F31630BD259}" type="pres">
      <dgm:prSet presAssocID="{FDC67A81-C335-40D2-BE36-389393F31CC9}" presName="hierRoot1" presStyleCnt="0"/>
      <dgm:spPr/>
    </dgm:pt>
    <dgm:pt modelId="{73594F8E-D3C7-40C6-AAE7-5F4D88C2F4E4}" type="pres">
      <dgm:prSet presAssocID="{FDC67A81-C335-40D2-BE36-389393F31CC9}" presName="composite" presStyleCnt="0"/>
      <dgm:spPr/>
    </dgm:pt>
    <dgm:pt modelId="{BDB842AF-C106-4B0F-89A2-6C053027B72A}" type="pres">
      <dgm:prSet presAssocID="{FDC67A81-C335-40D2-BE36-389393F31CC9}" presName="background" presStyleLbl="node0" presStyleIdx="0" presStyleCnt="1"/>
      <dgm:spPr/>
    </dgm:pt>
    <dgm:pt modelId="{1D40224E-DB84-4690-B6EF-417D6C5E346C}" type="pres">
      <dgm:prSet presAssocID="{FDC67A81-C335-40D2-BE36-389393F31CC9}" presName="text" presStyleLbl="fgAcc0" presStyleIdx="0" presStyleCnt="1" custScaleX="262964">
        <dgm:presLayoutVars>
          <dgm:chPref val="3"/>
        </dgm:presLayoutVars>
      </dgm:prSet>
      <dgm:spPr/>
      <dgm:t>
        <a:bodyPr/>
        <a:lstStyle/>
        <a:p>
          <a:endParaRPr lang="zh-TW" altLang="en-US"/>
        </a:p>
      </dgm:t>
    </dgm:pt>
    <dgm:pt modelId="{A972F238-FD35-4E0F-967D-ACEAF00A27E7}" type="pres">
      <dgm:prSet presAssocID="{FDC67A81-C335-40D2-BE36-389393F31CC9}" presName="hierChild2" presStyleCnt="0"/>
      <dgm:spPr/>
    </dgm:pt>
    <dgm:pt modelId="{0B562AD3-7C7E-444C-B00B-6370BF1F5800}" type="pres">
      <dgm:prSet presAssocID="{35F8869F-0E87-49B0-8ECA-E98EC3ACF3A2}" presName="Name10" presStyleLbl="parChTrans1D2" presStyleIdx="0" presStyleCnt="4"/>
      <dgm:spPr/>
      <dgm:t>
        <a:bodyPr/>
        <a:lstStyle/>
        <a:p>
          <a:endParaRPr lang="zh-TW" altLang="en-US"/>
        </a:p>
      </dgm:t>
    </dgm:pt>
    <dgm:pt modelId="{3E20947B-ED96-4B14-B339-32C37CC986DA}" type="pres">
      <dgm:prSet presAssocID="{445C15D5-917F-4425-BD45-C431064DF9D2}" presName="hierRoot2" presStyleCnt="0"/>
      <dgm:spPr/>
    </dgm:pt>
    <dgm:pt modelId="{8183CC27-7A21-4CBE-A208-7A2E8636F013}" type="pres">
      <dgm:prSet presAssocID="{445C15D5-917F-4425-BD45-C431064DF9D2}" presName="composite2" presStyleCnt="0"/>
      <dgm:spPr/>
    </dgm:pt>
    <dgm:pt modelId="{CA0AF149-6DD8-40DA-A185-B0CCF4ECCFB5}" type="pres">
      <dgm:prSet presAssocID="{445C15D5-917F-4425-BD45-C431064DF9D2}" presName="background2" presStyleLbl="node2" presStyleIdx="0" presStyleCnt="4"/>
      <dgm:spPr/>
    </dgm:pt>
    <dgm:pt modelId="{4186C35D-1F81-4354-B7B5-5EF21FFDA2DB}" type="pres">
      <dgm:prSet presAssocID="{445C15D5-917F-4425-BD45-C431064DF9D2}" presName="text2" presStyleLbl="fgAcc2" presStyleIdx="0" presStyleCnt="4" custScaleX="144426" custScaleY="131543" custLinFactNeighborX="-452" custLinFactNeighborY="-1155">
        <dgm:presLayoutVars>
          <dgm:chPref val="3"/>
        </dgm:presLayoutVars>
      </dgm:prSet>
      <dgm:spPr/>
      <dgm:t>
        <a:bodyPr/>
        <a:lstStyle/>
        <a:p>
          <a:endParaRPr lang="zh-TW" altLang="en-US"/>
        </a:p>
      </dgm:t>
    </dgm:pt>
    <dgm:pt modelId="{D0592C7A-F51F-489B-ACCF-0B444BC4C748}" type="pres">
      <dgm:prSet presAssocID="{445C15D5-917F-4425-BD45-C431064DF9D2}" presName="hierChild3" presStyleCnt="0"/>
      <dgm:spPr/>
    </dgm:pt>
    <dgm:pt modelId="{33D6D638-5E4F-4262-89CD-C677E82832F4}" type="pres">
      <dgm:prSet presAssocID="{9035CE43-0E20-4E17-AC38-6EB9992FB402}" presName="Name17" presStyleLbl="parChTrans1D3" presStyleIdx="0" presStyleCnt="4"/>
      <dgm:spPr/>
      <dgm:t>
        <a:bodyPr/>
        <a:lstStyle/>
        <a:p>
          <a:endParaRPr lang="zh-TW" altLang="en-US"/>
        </a:p>
      </dgm:t>
    </dgm:pt>
    <dgm:pt modelId="{C1AD6A78-8D76-4ED9-9AD9-4DD275D3A93F}" type="pres">
      <dgm:prSet presAssocID="{9B8E7770-DAE5-4D25-8D1A-F74C6E377D91}" presName="hierRoot3" presStyleCnt="0"/>
      <dgm:spPr/>
    </dgm:pt>
    <dgm:pt modelId="{835C7848-4A96-4317-AD0D-394C0A99D5C4}" type="pres">
      <dgm:prSet presAssocID="{9B8E7770-DAE5-4D25-8D1A-F74C6E377D91}" presName="composite3" presStyleCnt="0"/>
      <dgm:spPr/>
    </dgm:pt>
    <dgm:pt modelId="{9D40FAA3-5455-4030-9E31-6506DBB2B00B}" type="pres">
      <dgm:prSet presAssocID="{9B8E7770-DAE5-4D25-8D1A-F74C6E377D91}" presName="background3" presStyleLbl="node3" presStyleIdx="0" presStyleCnt="4"/>
      <dgm:spPr/>
    </dgm:pt>
    <dgm:pt modelId="{232E2F94-4327-4BEA-A84C-8CD7C5B43483}" type="pres">
      <dgm:prSet presAssocID="{9B8E7770-DAE5-4D25-8D1A-F74C6E377D91}" presName="text3" presStyleLbl="fgAcc3" presStyleIdx="0" presStyleCnt="4" custScaleX="136676" custLinFactNeighborX="-456" custLinFactNeighborY="718">
        <dgm:presLayoutVars>
          <dgm:chPref val="3"/>
        </dgm:presLayoutVars>
      </dgm:prSet>
      <dgm:spPr/>
      <dgm:t>
        <a:bodyPr/>
        <a:lstStyle/>
        <a:p>
          <a:endParaRPr lang="zh-TW" altLang="en-US"/>
        </a:p>
      </dgm:t>
    </dgm:pt>
    <dgm:pt modelId="{61B46E0E-1486-47D4-B39E-78DD527DAC9C}" type="pres">
      <dgm:prSet presAssocID="{9B8E7770-DAE5-4D25-8D1A-F74C6E377D91}" presName="hierChild4" presStyleCnt="0"/>
      <dgm:spPr/>
    </dgm:pt>
    <dgm:pt modelId="{932E7110-B149-4A09-A33A-DC60B53260A7}" type="pres">
      <dgm:prSet presAssocID="{4FC95299-AA83-4579-8D63-1665E7D38B50}" presName="Name23" presStyleLbl="parChTrans1D4" presStyleIdx="0" presStyleCnt="4"/>
      <dgm:spPr/>
      <dgm:t>
        <a:bodyPr/>
        <a:lstStyle/>
        <a:p>
          <a:endParaRPr lang="zh-TW" altLang="en-US"/>
        </a:p>
      </dgm:t>
    </dgm:pt>
    <dgm:pt modelId="{790C121D-6235-4694-ABB8-1690E3B605C9}" type="pres">
      <dgm:prSet presAssocID="{AC98DDCA-5800-422B-869C-BCB5F85404AF}" presName="hierRoot4" presStyleCnt="0"/>
      <dgm:spPr/>
    </dgm:pt>
    <dgm:pt modelId="{2E3C5E38-D989-4E1E-BF89-8D09D91D8036}" type="pres">
      <dgm:prSet presAssocID="{AC98DDCA-5800-422B-869C-BCB5F85404AF}" presName="composite4" presStyleCnt="0"/>
      <dgm:spPr/>
    </dgm:pt>
    <dgm:pt modelId="{2E642B77-CCC9-49A6-954E-D87E53C52A54}" type="pres">
      <dgm:prSet presAssocID="{AC98DDCA-5800-422B-869C-BCB5F85404AF}" presName="background4" presStyleLbl="node4" presStyleIdx="0" presStyleCnt="4"/>
      <dgm:spPr/>
    </dgm:pt>
    <dgm:pt modelId="{C4B52ABD-8A72-4BB8-8020-B10C44DC32A0}" type="pres">
      <dgm:prSet presAssocID="{AC98DDCA-5800-422B-869C-BCB5F85404AF}" presName="text4" presStyleLbl="fgAcc4" presStyleIdx="0" presStyleCnt="4" custScaleX="97860" custLinFactNeighborX="-912" custLinFactNeighborY="-5682">
        <dgm:presLayoutVars>
          <dgm:chPref val="3"/>
        </dgm:presLayoutVars>
      </dgm:prSet>
      <dgm:spPr/>
      <dgm:t>
        <a:bodyPr/>
        <a:lstStyle/>
        <a:p>
          <a:endParaRPr lang="zh-TW" altLang="en-US"/>
        </a:p>
      </dgm:t>
    </dgm:pt>
    <dgm:pt modelId="{5F071770-C7B4-4AFC-B33C-F97DD5337097}" type="pres">
      <dgm:prSet presAssocID="{AC98DDCA-5800-422B-869C-BCB5F85404AF}" presName="hierChild5" presStyleCnt="0"/>
      <dgm:spPr/>
    </dgm:pt>
    <dgm:pt modelId="{B1A85E27-30FC-4741-AFA5-269CC9BB4117}" type="pres">
      <dgm:prSet presAssocID="{7D21086B-CFB5-4225-B208-2B85BF90AABC}" presName="Name10" presStyleLbl="parChTrans1D2" presStyleIdx="1" presStyleCnt="4"/>
      <dgm:spPr/>
      <dgm:t>
        <a:bodyPr/>
        <a:lstStyle/>
        <a:p>
          <a:endParaRPr lang="zh-TW" altLang="en-US"/>
        </a:p>
      </dgm:t>
    </dgm:pt>
    <dgm:pt modelId="{1E7A2F65-38F7-4F79-910A-2061202845BB}" type="pres">
      <dgm:prSet presAssocID="{E0D15738-5A2C-4862-A142-F261ECC732EC}" presName="hierRoot2" presStyleCnt="0"/>
      <dgm:spPr/>
    </dgm:pt>
    <dgm:pt modelId="{88864456-31FB-4A96-ADB2-D74139E9FF8D}" type="pres">
      <dgm:prSet presAssocID="{E0D15738-5A2C-4862-A142-F261ECC732EC}" presName="composite2" presStyleCnt="0"/>
      <dgm:spPr/>
    </dgm:pt>
    <dgm:pt modelId="{FEA2C2C8-69C6-460C-B78C-01F6088D6461}" type="pres">
      <dgm:prSet presAssocID="{E0D15738-5A2C-4862-A142-F261ECC732EC}" presName="background2" presStyleLbl="node2" presStyleIdx="1" presStyleCnt="4"/>
      <dgm:spPr/>
    </dgm:pt>
    <dgm:pt modelId="{E7AE323C-441C-44E3-AB05-B29121DF76C2}" type="pres">
      <dgm:prSet presAssocID="{E0D15738-5A2C-4862-A142-F261ECC732EC}" presName="text2" presStyleLbl="fgAcc2" presStyleIdx="1" presStyleCnt="4" custScaleX="144642" custScaleY="123416">
        <dgm:presLayoutVars>
          <dgm:chPref val="3"/>
        </dgm:presLayoutVars>
      </dgm:prSet>
      <dgm:spPr/>
      <dgm:t>
        <a:bodyPr/>
        <a:lstStyle/>
        <a:p>
          <a:endParaRPr lang="zh-TW" altLang="en-US"/>
        </a:p>
      </dgm:t>
    </dgm:pt>
    <dgm:pt modelId="{D72B59C3-EC76-4E68-88DC-274539DCA1B6}" type="pres">
      <dgm:prSet presAssocID="{E0D15738-5A2C-4862-A142-F261ECC732EC}" presName="hierChild3" presStyleCnt="0"/>
      <dgm:spPr/>
    </dgm:pt>
    <dgm:pt modelId="{EAA661AA-F133-44CE-9B4A-E379C2C54119}" type="pres">
      <dgm:prSet presAssocID="{65952EC4-4355-4986-85E9-DF89B1D3BB7A}" presName="Name17" presStyleLbl="parChTrans1D3" presStyleIdx="1" presStyleCnt="4"/>
      <dgm:spPr/>
      <dgm:t>
        <a:bodyPr/>
        <a:lstStyle/>
        <a:p>
          <a:endParaRPr lang="zh-TW" altLang="en-US"/>
        </a:p>
      </dgm:t>
    </dgm:pt>
    <dgm:pt modelId="{947DE7E7-AAD8-47DF-B22F-3136BF8D5B19}" type="pres">
      <dgm:prSet presAssocID="{A53995F6-CEE1-40AB-9087-77314939D6B9}" presName="hierRoot3" presStyleCnt="0"/>
      <dgm:spPr/>
    </dgm:pt>
    <dgm:pt modelId="{8A3905DE-8519-4E06-ABAB-8E736AAC50A3}" type="pres">
      <dgm:prSet presAssocID="{A53995F6-CEE1-40AB-9087-77314939D6B9}" presName="composite3" presStyleCnt="0"/>
      <dgm:spPr/>
    </dgm:pt>
    <dgm:pt modelId="{A715E3FE-C8F8-422C-BF5E-B3F0CFAE9C1F}" type="pres">
      <dgm:prSet presAssocID="{A53995F6-CEE1-40AB-9087-77314939D6B9}" presName="background3" presStyleLbl="node3" presStyleIdx="1" presStyleCnt="4"/>
      <dgm:spPr/>
    </dgm:pt>
    <dgm:pt modelId="{F4C19B6A-ABC7-437F-8A5A-C67A36DC447F}" type="pres">
      <dgm:prSet presAssocID="{A53995F6-CEE1-40AB-9087-77314939D6B9}" presName="text3" presStyleLbl="fgAcc3" presStyleIdx="1" presStyleCnt="4" custScaleX="134777" custScaleY="103941" custLinFactNeighborX="0" custLinFactNeighborY="10774">
        <dgm:presLayoutVars>
          <dgm:chPref val="3"/>
        </dgm:presLayoutVars>
      </dgm:prSet>
      <dgm:spPr/>
      <dgm:t>
        <a:bodyPr/>
        <a:lstStyle/>
        <a:p>
          <a:endParaRPr lang="zh-TW" altLang="en-US"/>
        </a:p>
      </dgm:t>
    </dgm:pt>
    <dgm:pt modelId="{46426859-64E6-46A1-A21D-D0BE1C370151}" type="pres">
      <dgm:prSet presAssocID="{A53995F6-CEE1-40AB-9087-77314939D6B9}" presName="hierChild4" presStyleCnt="0"/>
      <dgm:spPr/>
    </dgm:pt>
    <dgm:pt modelId="{0D339A11-9F82-4729-B03E-C187DD752038}" type="pres">
      <dgm:prSet presAssocID="{83918687-3199-45CF-8EF1-8E29160B7471}" presName="Name23" presStyleLbl="parChTrans1D4" presStyleIdx="1" presStyleCnt="4"/>
      <dgm:spPr/>
      <dgm:t>
        <a:bodyPr/>
        <a:lstStyle/>
        <a:p>
          <a:endParaRPr lang="zh-TW" altLang="en-US"/>
        </a:p>
      </dgm:t>
    </dgm:pt>
    <dgm:pt modelId="{5421F0FF-87A6-4801-BF57-6B5B98F867F3}" type="pres">
      <dgm:prSet presAssocID="{5CC78B66-2439-4A99-A173-EF512A177AE1}" presName="hierRoot4" presStyleCnt="0"/>
      <dgm:spPr/>
    </dgm:pt>
    <dgm:pt modelId="{883DF942-A267-4983-913C-17D4DB51BC49}" type="pres">
      <dgm:prSet presAssocID="{5CC78B66-2439-4A99-A173-EF512A177AE1}" presName="composite4" presStyleCnt="0"/>
      <dgm:spPr/>
    </dgm:pt>
    <dgm:pt modelId="{717E2458-23A9-4D26-8A31-B98CCDFAC3A4}" type="pres">
      <dgm:prSet presAssocID="{5CC78B66-2439-4A99-A173-EF512A177AE1}" presName="background4" presStyleLbl="node4" presStyleIdx="1" presStyleCnt="4"/>
      <dgm:spPr/>
    </dgm:pt>
    <dgm:pt modelId="{FEE113B8-04CD-482A-A740-9541BFECF96B}" type="pres">
      <dgm:prSet presAssocID="{5CC78B66-2439-4A99-A173-EF512A177AE1}" presName="text4" presStyleLbl="fgAcc4" presStyleIdx="1" presStyleCnt="4">
        <dgm:presLayoutVars>
          <dgm:chPref val="3"/>
        </dgm:presLayoutVars>
      </dgm:prSet>
      <dgm:spPr/>
      <dgm:t>
        <a:bodyPr/>
        <a:lstStyle/>
        <a:p>
          <a:endParaRPr lang="zh-TW" altLang="en-US"/>
        </a:p>
      </dgm:t>
    </dgm:pt>
    <dgm:pt modelId="{F2D8194A-25C6-4C82-8113-734285AB1CB8}" type="pres">
      <dgm:prSet presAssocID="{5CC78B66-2439-4A99-A173-EF512A177AE1}" presName="hierChild5" presStyleCnt="0"/>
      <dgm:spPr/>
    </dgm:pt>
    <dgm:pt modelId="{E7939896-F7F7-4824-B858-8593D9585C8E}" type="pres">
      <dgm:prSet presAssocID="{DC1A7CDC-ACA7-42D0-862C-9E32CCB89EC6}" presName="Name10" presStyleLbl="parChTrans1D2" presStyleIdx="2" presStyleCnt="4"/>
      <dgm:spPr/>
      <dgm:t>
        <a:bodyPr/>
        <a:lstStyle/>
        <a:p>
          <a:endParaRPr lang="zh-TW" altLang="en-US"/>
        </a:p>
      </dgm:t>
    </dgm:pt>
    <dgm:pt modelId="{A6737330-E7E4-405E-8C9C-ABEA63F4D805}" type="pres">
      <dgm:prSet presAssocID="{819057E8-CE47-4E1A-9540-1D2A52FE9318}" presName="hierRoot2" presStyleCnt="0"/>
      <dgm:spPr/>
    </dgm:pt>
    <dgm:pt modelId="{9185DBAF-623F-4A32-9944-25C47FB49719}" type="pres">
      <dgm:prSet presAssocID="{819057E8-CE47-4E1A-9540-1D2A52FE9318}" presName="composite2" presStyleCnt="0"/>
      <dgm:spPr/>
    </dgm:pt>
    <dgm:pt modelId="{104E536E-DB4B-44DC-8615-4BB0CF225BA7}" type="pres">
      <dgm:prSet presAssocID="{819057E8-CE47-4E1A-9540-1D2A52FE9318}" presName="background2" presStyleLbl="node2" presStyleIdx="2" presStyleCnt="4"/>
      <dgm:spPr/>
    </dgm:pt>
    <dgm:pt modelId="{8D62DC23-C1DC-43C8-B890-FCB5CC83BF88}" type="pres">
      <dgm:prSet presAssocID="{819057E8-CE47-4E1A-9540-1D2A52FE9318}" presName="text2" presStyleLbl="fgAcc2" presStyleIdx="2" presStyleCnt="4" custScaleX="145104" custScaleY="117982">
        <dgm:presLayoutVars>
          <dgm:chPref val="3"/>
        </dgm:presLayoutVars>
      </dgm:prSet>
      <dgm:spPr/>
      <dgm:t>
        <a:bodyPr/>
        <a:lstStyle/>
        <a:p>
          <a:endParaRPr lang="zh-TW" altLang="en-US"/>
        </a:p>
      </dgm:t>
    </dgm:pt>
    <dgm:pt modelId="{93254DCA-3299-46D2-8E52-EB850DCE5F06}" type="pres">
      <dgm:prSet presAssocID="{819057E8-CE47-4E1A-9540-1D2A52FE9318}" presName="hierChild3" presStyleCnt="0"/>
      <dgm:spPr/>
    </dgm:pt>
    <dgm:pt modelId="{3E1050CA-8392-47E2-879B-A71B98750E3B}" type="pres">
      <dgm:prSet presAssocID="{CD496BDA-2B96-4464-B418-6FD80DA306FE}" presName="Name17" presStyleLbl="parChTrans1D3" presStyleIdx="2" presStyleCnt="4"/>
      <dgm:spPr/>
      <dgm:t>
        <a:bodyPr/>
        <a:lstStyle/>
        <a:p>
          <a:endParaRPr lang="zh-TW" altLang="en-US"/>
        </a:p>
      </dgm:t>
    </dgm:pt>
    <dgm:pt modelId="{11E73105-8C20-4028-95F4-2E18CAA17932}" type="pres">
      <dgm:prSet presAssocID="{102A9A50-85F4-4A06-AAB1-CA0276988893}" presName="hierRoot3" presStyleCnt="0"/>
      <dgm:spPr/>
    </dgm:pt>
    <dgm:pt modelId="{9B1AE8DE-512B-45D1-9930-3F0BAAE88CFD}" type="pres">
      <dgm:prSet presAssocID="{102A9A50-85F4-4A06-AAB1-CA0276988893}" presName="composite3" presStyleCnt="0"/>
      <dgm:spPr/>
    </dgm:pt>
    <dgm:pt modelId="{DC38BC9A-BF0B-4945-9B0E-D6EA797699AB}" type="pres">
      <dgm:prSet presAssocID="{102A9A50-85F4-4A06-AAB1-CA0276988893}" presName="background3" presStyleLbl="node3" presStyleIdx="2" presStyleCnt="4"/>
      <dgm:spPr/>
    </dgm:pt>
    <dgm:pt modelId="{62A08979-ADC9-4AC1-A7FC-F3E191F70ACB}" type="pres">
      <dgm:prSet presAssocID="{102A9A50-85F4-4A06-AAB1-CA0276988893}" presName="text3" presStyleLbl="fgAcc3" presStyleIdx="2" presStyleCnt="4" custScaleX="141575" custLinFactNeighborX="-144" custLinFactNeighborY="13275">
        <dgm:presLayoutVars>
          <dgm:chPref val="3"/>
        </dgm:presLayoutVars>
      </dgm:prSet>
      <dgm:spPr/>
      <dgm:t>
        <a:bodyPr/>
        <a:lstStyle/>
        <a:p>
          <a:endParaRPr lang="zh-TW" altLang="en-US"/>
        </a:p>
      </dgm:t>
    </dgm:pt>
    <dgm:pt modelId="{4792B714-7695-40E7-B7A4-C9FCCD0A2A61}" type="pres">
      <dgm:prSet presAssocID="{102A9A50-85F4-4A06-AAB1-CA0276988893}" presName="hierChild4" presStyleCnt="0"/>
      <dgm:spPr/>
    </dgm:pt>
    <dgm:pt modelId="{13674610-5A69-444B-B4BA-02A6D6C7480E}" type="pres">
      <dgm:prSet presAssocID="{2E3C26C1-870B-436D-99A2-2609E537D91B}" presName="Name23" presStyleLbl="parChTrans1D4" presStyleIdx="2" presStyleCnt="4"/>
      <dgm:spPr/>
      <dgm:t>
        <a:bodyPr/>
        <a:lstStyle/>
        <a:p>
          <a:endParaRPr lang="zh-TW" altLang="en-US"/>
        </a:p>
      </dgm:t>
    </dgm:pt>
    <dgm:pt modelId="{4EAB44B9-8E49-4F5D-9F6A-A4230514701D}" type="pres">
      <dgm:prSet presAssocID="{E7C85696-4E46-44BC-96FE-CA36F6BBA65F}" presName="hierRoot4" presStyleCnt="0"/>
      <dgm:spPr/>
    </dgm:pt>
    <dgm:pt modelId="{71FB19D0-1FB1-46A6-A16D-03C8F1349FAD}" type="pres">
      <dgm:prSet presAssocID="{E7C85696-4E46-44BC-96FE-CA36F6BBA65F}" presName="composite4" presStyleCnt="0"/>
      <dgm:spPr/>
    </dgm:pt>
    <dgm:pt modelId="{29F3C4CC-E0E2-4907-907F-0FD59AEC63F5}" type="pres">
      <dgm:prSet presAssocID="{E7C85696-4E46-44BC-96FE-CA36F6BBA65F}" presName="background4" presStyleLbl="node4" presStyleIdx="2" presStyleCnt="4"/>
      <dgm:spPr/>
    </dgm:pt>
    <dgm:pt modelId="{73556630-72B5-4B32-A2ED-F1FF811FA257}" type="pres">
      <dgm:prSet presAssocID="{E7C85696-4E46-44BC-96FE-CA36F6BBA65F}" presName="text4" presStyleLbl="fgAcc4" presStyleIdx="2" presStyleCnt="4" custLinFactNeighborX="456" custLinFactNeighborY="8619">
        <dgm:presLayoutVars>
          <dgm:chPref val="3"/>
        </dgm:presLayoutVars>
      </dgm:prSet>
      <dgm:spPr/>
      <dgm:t>
        <a:bodyPr/>
        <a:lstStyle/>
        <a:p>
          <a:endParaRPr lang="zh-TW" altLang="en-US"/>
        </a:p>
      </dgm:t>
    </dgm:pt>
    <dgm:pt modelId="{4E7C8EC3-10C8-48DB-8C8B-80F5AB7F094E}" type="pres">
      <dgm:prSet presAssocID="{E7C85696-4E46-44BC-96FE-CA36F6BBA65F}" presName="hierChild5" presStyleCnt="0"/>
      <dgm:spPr/>
    </dgm:pt>
    <dgm:pt modelId="{384D63F5-D05A-424B-9E24-A6A928B18334}" type="pres">
      <dgm:prSet presAssocID="{D5289AC2-EA98-4561-98C6-2B7CB68A6022}" presName="Name10" presStyleLbl="parChTrans1D2" presStyleIdx="3" presStyleCnt="4"/>
      <dgm:spPr/>
      <dgm:t>
        <a:bodyPr/>
        <a:lstStyle/>
        <a:p>
          <a:endParaRPr lang="zh-TW" altLang="en-US"/>
        </a:p>
      </dgm:t>
    </dgm:pt>
    <dgm:pt modelId="{420EA691-3B99-4237-A021-6F18F24A994B}" type="pres">
      <dgm:prSet presAssocID="{CDF5A8B4-B123-4B6E-9160-80B89DECB6B1}" presName="hierRoot2" presStyleCnt="0"/>
      <dgm:spPr/>
    </dgm:pt>
    <dgm:pt modelId="{B530CE50-445C-4F12-9AEB-2328B84B9F9B}" type="pres">
      <dgm:prSet presAssocID="{CDF5A8B4-B123-4B6E-9160-80B89DECB6B1}" presName="composite2" presStyleCnt="0"/>
      <dgm:spPr/>
    </dgm:pt>
    <dgm:pt modelId="{E2C5A667-26A9-4190-AF35-770C4B02DD89}" type="pres">
      <dgm:prSet presAssocID="{CDF5A8B4-B123-4B6E-9160-80B89DECB6B1}" presName="background2" presStyleLbl="node2" presStyleIdx="3" presStyleCnt="4"/>
      <dgm:spPr/>
    </dgm:pt>
    <dgm:pt modelId="{A694E003-5D2D-44BB-8CA7-0CECE2D1652B}" type="pres">
      <dgm:prSet presAssocID="{CDF5A8B4-B123-4B6E-9160-80B89DECB6B1}" presName="text2" presStyleLbl="fgAcc2" presStyleIdx="3" presStyleCnt="4" custScaleX="143958" custScaleY="119605">
        <dgm:presLayoutVars>
          <dgm:chPref val="3"/>
        </dgm:presLayoutVars>
      </dgm:prSet>
      <dgm:spPr/>
      <dgm:t>
        <a:bodyPr/>
        <a:lstStyle/>
        <a:p>
          <a:endParaRPr lang="zh-TW" altLang="en-US"/>
        </a:p>
      </dgm:t>
    </dgm:pt>
    <dgm:pt modelId="{00049179-51F4-4DAA-9C95-AB27821BEA43}" type="pres">
      <dgm:prSet presAssocID="{CDF5A8B4-B123-4B6E-9160-80B89DECB6B1}" presName="hierChild3" presStyleCnt="0"/>
      <dgm:spPr/>
    </dgm:pt>
    <dgm:pt modelId="{F19FBA5C-7EC7-42F4-9115-8BB982FB30BE}" type="pres">
      <dgm:prSet presAssocID="{C62123C8-F301-4574-B33B-C82EAE422880}" presName="Name17" presStyleLbl="parChTrans1D3" presStyleIdx="3" presStyleCnt="4"/>
      <dgm:spPr/>
      <dgm:t>
        <a:bodyPr/>
        <a:lstStyle/>
        <a:p>
          <a:endParaRPr lang="zh-TW" altLang="en-US"/>
        </a:p>
      </dgm:t>
    </dgm:pt>
    <dgm:pt modelId="{C08AAE4E-4D21-40EA-9183-800FBAC9D624}" type="pres">
      <dgm:prSet presAssocID="{6291201D-294A-4052-8B56-79C68616DF9A}" presName="hierRoot3" presStyleCnt="0"/>
      <dgm:spPr/>
    </dgm:pt>
    <dgm:pt modelId="{69BF803F-9073-4E8C-B388-85EBDFDF0975}" type="pres">
      <dgm:prSet presAssocID="{6291201D-294A-4052-8B56-79C68616DF9A}" presName="composite3" presStyleCnt="0"/>
      <dgm:spPr/>
    </dgm:pt>
    <dgm:pt modelId="{A00A7904-2A9A-4689-90F1-0C49D9DB04DF}" type="pres">
      <dgm:prSet presAssocID="{6291201D-294A-4052-8B56-79C68616DF9A}" presName="background3" presStyleLbl="node3" presStyleIdx="3" presStyleCnt="4"/>
      <dgm:spPr/>
    </dgm:pt>
    <dgm:pt modelId="{BAF9C3E8-8101-4F35-B44A-3B4B8CC908D7}" type="pres">
      <dgm:prSet presAssocID="{6291201D-294A-4052-8B56-79C68616DF9A}" presName="text3" presStyleLbl="fgAcc3" presStyleIdx="3" presStyleCnt="4" custScaleX="128422" custLinFactNeighborX="0" custLinFactNeighborY="13646">
        <dgm:presLayoutVars>
          <dgm:chPref val="3"/>
        </dgm:presLayoutVars>
      </dgm:prSet>
      <dgm:spPr/>
      <dgm:t>
        <a:bodyPr/>
        <a:lstStyle/>
        <a:p>
          <a:endParaRPr lang="zh-TW" altLang="en-US"/>
        </a:p>
      </dgm:t>
    </dgm:pt>
    <dgm:pt modelId="{B97B1D13-5EC6-4696-B6B6-A8B8088A6412}" type="pres">
      <dgm:prSet presAssocID="{6291201D-294A-4052-8B56-79C68616DF9A}" presName="hierChild4" presStyleCnt="0"/>
      <dgm:spPr/>
    </dgm:pt>
    <dgm:pt modelId="{21107A04-EB08-440A-A5E9-B48CEF7F0A13}" type="pres">
      <dgm:prSet presAssocID="{B6EDA311-CFA8-494F-BCF4-9C170C70E74D}" presName="Name23" presStyleLbl="parChTrans1D4" presStyleIdx="3" presStyleCnt="4"/>
      <dgm:spPr/>
      <dgm:t>
        <a:bodyPr/>
        <a:lstStyle/>
        <a:p>
          <a:endParaRPr lang="zh-TW" altLang="en-US"/>
        </a:p>
      </dgm:t>
    </dgm:pt>
    <dgm:pt modelId="{51947060-4BCC-4780-8FBB-4880D82E7FC8}" type="pres">
      <dgm:prSet presAssocID="{6CC722C0-3254-4AE8-A98B-A0E7F0D88090}" presName="hierRoot4" presStyleCnt="0"/>
      <dgm:spPr/>
    </dgm:pt>
    <dgm:pt modelId="{E0C24C2F-9C2B-4CFB-BF0C-7D3EBB2D375D}" type="pres">
      <dgm:prSet presAssocID="{6CC722C0-3254-4AE8-A98B-A0E7F0D88090}" presName="composite4" presStyleCnt="0"/>
      <dgm:spPr/>
    </dgm:pt>
    <dgm:pt modelId="{AB2FADCB-DD69-44DD-A726-5EA617F3C1A7}" type="pres">
      <dgm:prSet presAssocID="{6CC722C0-3254-4AE8-A98B-A0E7F0D88090}" presName="background4" presStyleLbl="node4" presStyleIdx="3" presStyleCnt="4"/>
      <dgm:spPr/>
    </dgm:pt>
    <dgm:pt modelId="{C6DBD71C-673B-4615-984F-40B73F88FFB3}" type="pres">
      <dgm:prSet presAssocID="{6CC722C0-3254-4AE8-A98B-A0E7F0D88090}" presName="text4" presStyleLbl="fgAcc4" presStyleIdx="3" presStyleCnt="4" custLinFactNeighborX="456" custLinFactNeighborY="5746">
        <dgm:presLayoutVars>
          <dgm:chPref val="3"/>
        </dgm:presLayoutVars>
      </dgm:prSet>
      <dgm:spPr/>
      <dgm:t>
        <a:bodyPr/>
        <a:lstStyle/>
        <a:p>
          <a:endParaRPr lang="zh-TW" altLang="en-US"/>
        </a:p>
      </dgm:t>
    </dgm:pt>
    <dgm:pt modelId="{A7BD07E4-F78F-4417-A15E-97B020FE06A5}" type="pres">
      <dgm:prSet presAssocID="{6CC722C0-3254-4AE8-A98B-A0E7F0D88090}" presName="hierChild5" presStyleCnt="0"/>
      <dgm:spPr/>
    </dgm:pt>
  </dgm:ptLst>
  <dgm:cxnLst>
    <dgm:cxn modelId="{CA579C4C-E61F-45FC-BB72-506F2A0133BA}" type="presOf" srcId="{7F246FFA-AECC-4EBD-9749-D368D99CA365}" destId="{DA5447FF-CA91-47B6-8DCC-2019F94D5817}" srcOrd="0" destOrd="0" presId="urn:microsoft.com/office/officeart/2005/8/layout/hierarchy1"/>
    <dgm:cxn modelId="{09472880-C048-4E79-A22B-AC9F5DA02F0A}" srcId="{FDC67A81-C335-40D2-BE36-389393F31CC9}" destId="{445C15D5-917F-4425-BD45-C431064DF9D2}" srcOrd="0" destOrd="0" parTransId="{35F8869F-0E87-49B0-8ECA-E98EC3ACF3A2}" sibTransId="{71BF6D11-273F-4E67-A801-323C02DC76B5}"/>
    <dgm:cxn modelId="{DF01755D-B5A8-4AB0-B5E1-D0EB22947AD6}" srcId="{A53995F6-CEE1-40AB-9087-77314939D6B9}" destId="{5CC78B66-2439-4A99-A173-EF512A177AE1}" srcOrd="0" destOrd="0" parTransId="{83918687-3199-45CF-8EF1-8E29160B7471}" sibTransId="{5C290DEC-2736-4119-BB4C-30BD3115068A}"/>
    <dgm:cxn modelId="{4270A2B6-0E5F-4BA2-AAEE-F8926240AB24}" type="presOf" srcId="{D5289AC2-EA98-4561-98C6-2B7CB68A6022}" destId="{384D63F5-D05A-424B-9E24-A6A928B18334}" srcOrd="0" destOrd="0" presId="urn:microsoft.com/office/officeart/2005/8/layout/hierarchy1"/>
    <dgm:cxn modelId="{6E9AFEED-4726-4A13-9E83-1B8E82DB3027}" type="presOf" srcId="{FDC67A81-C335-40D2-BE36-389393F31CC9}" destId="{1D40224E-DB84-4690-B6EF-417D6C5E346C}" srcOrd="0" destOrd="0" presId="urn:microsoft.com/office/officeart/2005/8/layout/hierarchy1"/>
    <dgm:cxn modelId="{1DEF4DB6-A70E-4E00-90A6-8C286F5D2A7D}" srcId="{445C15D5-917F-4425-BD45-C431064DF9D2}" destId="{9B8E7770-DAE5-4D25-8D1A-F74C6E377D91}" srcOrd="0" destOrd="0" parTransId="{9035CE43-0E20-4E17-AC38-6EB9992FB402}" sibTransId="{08A55030-DAA0-4EC5-92A5-2C6077961D08}"/>
    <dgm:cxn modelId="{6FBBE776-F391-4501-8D25-2B457D0C09FF}" type="presOf" srcId="{AC98DDCA-5800-422B-869C-BCB5F85404AF}" destId="{C4B52ABD-8A72-4BB8-8020-B10C44DC32A0}" srcOrd="0" destOrd="0" presId="urn:microsoft.com/office/officeart/2005/8/layout/hierarchy1"/>
    <dgm:cxn modelId="{9CB5D31F-F487-45A3-BEF0-BB8D228F1475}" type="presOf" srcId="{C62123C8-F301-4574-B33B-C82EAE422880}" destId="{F19FBA5C-7EC7-42F4-9115-8BB982FB30BE}" srcOrd="0" destOrd="0" presId="urn:microsoft.com/office/officeart/2005/8/layout/hierarchy1"/>
    <dgm:cxn modelId="{24ECF27B-C147-4B7A-8B90-9BA83986CCC4}" srcId="{FDC67A81-C335-40D2-BE36-389393F31CC9}" destId="{CDF5A8B4-B123-4B6E-9160-80B89DECB6B1}" srcOrd="3" destOrd="0" parTransId="{D5289AC2-EA98-4561-98C6-2B7CB68A6022}" sibTransId="{7828A770-8745-4845-A53A-AA65CE6BD015}"/>
    <dgm:cxn modelId="{14A93EAA-104F-4FC4-A50D-4639230CA4D3}" srcId="{102A9A50-85F4-4A06-AAB1-CA0276988893}" destId="{E7C85696-4E46-44BC-96FE-CA36F6BBA65F}" srcOrd="0" destOrd="0" parTransId="{2E3C26C1-870B-436D-99A2-2609E537D91B}" sibTransId="{110C1D39-B394-46B9-92AF-46C4A5A501BB}"/>
    <dgm:cxn modelId="{91A8AAB9-25C2-4BCA-9971-B3BE58F934EA}" type="presOf" srcId="{9B8E7770-DAE5-4D25-8D1A-F74C6E377D91}" destId="{232E2F94-4327-4BEA-A84C-8CD7C5B43483}" srcOrd="0" destOrd="0" presId="urn:microsoft.com/office/officeart/2005/8/layout/hierarchy1"/>
    <dgm:cxn modelId="{CA69380D-635D-46D0-BBFF-F80D52369EA0}" type="presOf" srcId="{7D21086B-CFB5-4225-B208-2B85BF90AABC}" destId="{B1A85E27-30FC-4741-AFA5-269CC9BB4117}" srcOrd="0" destOrd="0" presId="urn:microsoft.com/office/officeart/2005/8/layout/hierarchy1"/>
    <dgm:cxn modelId="{998D55F2-A9D2-41CE-B33B-2904EAD5F359}" type="presOf" srcId="{102A9A50-85F4-4A06-AAB1-CA0276988893}" destId="{62A08979-ADC9-4AC1-A7FC-F3E191F70ACB}" srcOrd="0" destOrd="0" presId="urn:microsoft.com/office/officeart/2005/8/layout/hierarchy1"/>
    <dgm:cxn modelId="{6A35E801-A3F2-442C-AF6C-2FB4BC05CD64}" type="presOf" srcId="{B6EDA311-CFA8-494F-BCF4-9C170C70E74D}" destId="{21107A04-EB08-440A-A5E9-B48CEF7F0A13}" srcOrd="0" destOrd="0" presId="urn:microsoft.com/office/officeart/2005/8/layout/hierarchy1"/>
    <dgm:cxn modelId="{B9F5FFF3-B153-409A-BD79-FBE65B8C1260}" type="presOf" srcId="{2E3C26C1-870B-436D-99A2-2609E537D91B}" destId="{13674610-5A69-444B-B4BA-02A6D6C7480E}" srcOrd="0" destOrd="0" presId="urn:microsoft.com/office/officeart/2005/8/layout/hierarchy1"/>
    <dgm:cxn modelId="{AE56B12B-AC58-48C9-8E15-11FF2D328EC1}" type="presOf" srcId="{83918687-3199-45CF-8EF1-8E29160B7471}" destId="{0D339A11-9F82-4729-B03E-C187DD752038}" srcOrd="0" destOrd="0" presId="urn:microsoft.com/office/officeart/2005/8/layout/hierarchy1"/>
    <dgm:cxn modelId="{3CCAE350-9956-4B99-8295-D39D1D545FF7}" srcId="{FDC67A81-C335-40D2-BE36-389393F31CC9}" destId="{819057E8-CE47-4E1A-9540-1D2A52FE9318}" srcOrd="2" destOrd="0" parTransId="{DC1A7CDC-ACA7-42D0-862C-9E32CCB89EC6}" sibTransId="{D43DCC69-A4B8-4885-9A18-40FC6A6D8B74}"/>
    <dgm:cxn modelId="{28A49645-3353-43E0-971F-6FA9D12082B4}" type="presOf" srcId="{6CC722C0-3254-4AE8-A98B-A0E7F0D88090}" destId="{C6DBD71C-673B-4615-984F-40B73F88FFB3}" srcOrd="0" destOrd="0" presId="urn:microsoft.com/office/officeart/2005/8/layout/hierarchy1"/>
    <dgm:cxn modelId="{D2B25216-A54F-49B7-A30C-244BA6E9E2FE}" srcId="{9B8E7770-DAE5-4D25-8D1A-F74C6E377D91}" destId="{AC98DDCA-5800-422B-869C-BCB5F85404AF}" srcOrd="0" destOrd="0" parTransId="{4FC95299-AA83-4579-8D63-1665E7D38B50}" sibTransId="{FBE23047-69C6-454D-BA0C-A09B970E4C15}"/>
    <dgm:cxn modelId="{3C1A0B15-8E49-4A6F-99DE-F4940F45E06E}" type="presOf" srcId="{5CC78B66-2439-4A99-A173-EF512A177AE1}" destId="{FEE113B8-04CD-482A-A740-9541BFECF96B}" srcOrd="0" destOrd="0" presId="urn:microsoft.com/office/officeart/2005/8/layout/hierarchy1"/>
    <dgm:cxn modelId="{86E4A83C-A77A-4D21-9BF0-7D696B6887C4}" type="presOf" srcId="{DC1A7CDC-ACA7-42D0-862C-9E32CCB89EC6}" destId="{E7939896-F7F7-4824-B858-8593D9585C8E}" srcOrd="0" destOrd="0" presId="urn:microsoft.com/office/officeart/2005/8/layout/hierarchy1"/>
    <dgm:cxn modelId="{32BD33AB-EB0E-4E46-8066-E063585CE984}" srcId="{CDF5A8B4-B123-4B6E-9160-80B89DECB6B1}" destId="{6291201D-294A-4052-8B56-79C68616DF9A}" srcOrd="0" destOrd="0" parTransId="{C62123C8-F301-4574-B33B-C82EAE422880}" sibTransId="{A8B4A304-B623-42EE-9FB8-533DAEB4A9EE}"/>
    <dgm:cxn modelId="{EF5155A8-2FD0-436D-A0BD-F02D7050122D}" type="presOf" srcId="{6291201D-294A-4052-8B56-79C68616DF9A}" destId="{BAF9C3E8-8101-4F35-B44A-3B4B8CC908D7}" srcOrd="0" destOrd="0" presId="urn:microsoft.com/office/officeart/2005/8/layout/hierarchy1"/>
    <dgm:cxn modelId="{1E36AA07-AAB7-4D3F-90A7-83BC90F845DF}" srcId="{819057E8-CE47-4E1A-9540-1D2A52FE9318}" destId="{102A9A50-85F4-4A06-AAB1-CA0276988893}" srcOrd="0" destOrd="0" parTransId="{CD496BDA-2B96-4464-B418-6FD80DA306FE}" sibTransId="{F1E88208-D57E-4E30-9558-AF7F9ED3FB1B}"/>
    <dgm:cxn modelId="{4D84AC27-133B-4522-9110-99064C1BCFA4}" type="presOf" srcId="{E7C85696-4E46-44BC-96FE-CA36F6BBA65F}" destId="{73556630-72B5-4B32-A2ED-F1FF811FA257}" srcOrd="0" destOrd="0" presId="urn:microsoft.com/office/officeart/2005/8/layout/hierarchy1"/>
    <dgm:cxn modelId="{D46D5499-AECE-43C7-B840-521B99A9C7CE}" type="presOf" srcId="{E0D15738-5A2C-4862-A142-F261ECC732EC}" destId="{E7AE323C-441C-44E3-AB05-B29121DF76C2}" srcOrd="0" destOrd="0" presId="urn:microsoft.com/office/officeart/2005/8/layout/hierarchy1"/>
    <dgm:cxn modelId="{72E26DD8-104E-410A-BD31-72E55233C258}" type="presOf" srcId="{A53995F6-CEE1-40AB-9087-77314939D6B9}" destId="{F4C19B6A-ABC7-437F-8A5A-C67A36DC447F}" srcOrd="0" destOrd="0" presId="urn:microsoft.com/office/officeart/2005/8/layout/hierarchy1"/>
    <dgm:cxn modelId="{DAF68323-4DE9-49FB-90C6-78C04E0B9B6E}" type="presOf" srcId="{4FC95299-AA83-4579-8D63-1665E7D38B50}" destId="{932E7110-B149-4A09-A33A-DC60B53260A7}" srcOrd="0" destOrd="0" presId="urn:microsoft.com/office/officeart/2005/8/layout/hierarchy1"/>
    <dgm:cxn modelId="{01B19415-95F2-4957-A163-2E28C8C196DE}" type="presOf" srcId="{819057E8-CE47-4E1A-9540-1D2A52FE9318}" destId="{8D62DC23-C1DC-43C8-B890-FCB5CC83BF88}" srcOrd="0" destOrd="0" presId="urn:microsoft.com/office/officeart/2005/8/layout/hierarchy1"/>
    <dgm:cxn modelId="{A8BF23C1-FB20-4F52-9136-9CF8CBE4EDB3}" type="presOf" srcId="{CD496BDA-2B96-4464-B418-6FD80DA306FE}" destId="{3E1050CA-8392-47E2-879B-A71B98750E3B}" srcOrd="0" destOrd="0" presId="urn:microsoft.com/office/officeart/2005/8/layout/hierarchy1"/>
    <dgm:cxn modelId="{CA0CEEBA-CD20-4FBD-81C2-B81D026ADD56}" srcId="{6291201D-294A-4052-8B56-79C68616DF9A}" destId="{6CC722C0-3254-4AE8-A98B-A0E7F0D88090}" srcOrd="0" destOrd="0" parTransId="{B6EDA311-CFA8-494F-BCF4-9C170C70E74D}" sibTransId="{59C07D5B-5DFD-42D9-ABF5-C7E20E4D1D41}"/>
    <dgm:cxn modelId="{814E2857-4F77-4047-AF97-B8EAD8EFD8DE}" type="presOf" srcId="{65952EC4-4355-4986-85E9-DF89B1D3BB7A}" destId="{EAA661AA-F133-44CE-9B4A-E379C2C54119}" srcOrd="0" destOrd="0" presId="urn:microsoft.com/office/officeart/2005/8/layout/hierarchy1"/>
    <dgm:cxn modelId="{05A3C1E6-CEAC-4578-977D-97FF1C5775E9}" type="presOf" srcId="{445C15D5-917F-4425-BD45-C431064DF9D2}" destId="{4186C35D-1F81-4354-B7B5-5EF21FFDA2DB}" srcOrd="0" destOrd="0" presId="urn:microsoft.com/office/officeart/2005/8/layout/hierarchy1"/>
    <dgm:cxn modelId="{C1431CA5-6A50-4FFB-8187-B3A6061C1D51}" type="presOf" srcId="{CDF5A8B4-B123-4B6E-9160-80B89DECB6B1}" destId="{A694E003-5D2D-44BB-8CA7-0CECE2D1652B}" srcOrd="0" destOrd="0" presId="urn:microsoft.com/office/officeart/2005/8/layout/hierarchy1"/>
    <dgm:cxn modelId="{C0EB9CC0-B456-4291-9901-F6AF1D96EB19}" type="presOf" srcId="{35F8869F-0E87-49B0-8ECA-E98EC3ACF3A2}" destId="{0B562AD3-7C7E-444C-B00B-6370BF1F5800}" srcOrd="0" destOrd="0" presId="urn:microsoft.com/office/officeart/2005/8/layout/hierarchy1"/>
    <dgm:cxn modelId="{E3DBD64D-AE92-42DF-A94F-5451D19E2ECF}" srcId="{FDC67A81-C335-40D2-BE36-389393F31CC9}" destId="{E0D15738-5A2C-4862-A142-F261ECC732EC}" srcOrd="1" destOrd="0" parTransId="{7D21086B-CFB5-4225-B208-2B85BF90AABC}" sibTransId="{33209267-8521-435D-B633-0AE338473415}"/>
    <dgm:cxn modelId="{6B3521DE-9D39-4F53-B9B5-842C366BEB09}" srcId="{E0D15738-5A2C-4862-A142-F261ECC732EC}" destId="{A53995F6-CEE1-40AB-9087-77314939D6B9}" srcOrd="0" destOrd="0" parTransId="{65952EC4-4355-4986-85E9-DF89B1D3BB7A}" sibTransId="{FE4E71D4-0CCF-4D12-B91F-23BD57670014}"/>
    <dgm:cxn modelId="{DB48A566-AE3B-4B70-B90A-76F033665A71}" srcId="{7F246FFA-AECC-4EBD-9749-D368D99CA365}" destId="{FDC67A81-C335-40D2-BE36-389393F31CC9}" srcOrd="0" destOrd="0" parTransId="{C28DAFD0-7528-410E-B738-E84E66BCB90C}" sibTransId="{77512FFB-13F5-455B-B843-0C73FB920F25}"/>
    <dgm:cxn modelId="{05ABDD0B-F286-47F2-9FE3-49A89D169928}" type="presOf" srcId="{9035CE43-0E20-4E17-AC38-6EB9992FB402}" destId="{33D6D638-5E4F-4262-89CD-C677E82832F4}" srcOrd="0" destOrd="0" presId="urn:microsoft.com/office/officeart/2005/8/layout/hierarchy1"/>
    <dgm:cxn modelId="{B5BAC4C8-11F0-47B3-A8D7-CF5B98F39320}" type="presParOf" srcId="{DA5447FF-CA91-47B6-8DCC-2019F94D5817}" destId="{4910EA92-4FBD-4DEF-8A47-4F31630BD259}" srcOrd="0" destOrd="0" presId="urn:microsoft.com/office/officeart/2005/8/layout/hierarchy1"/>
    <dgm:cxn modelId="{A1971D25-8838-445D-9DB2-7C8FF29A9F89}" type="presParOf" srcId="{4910EA92-4FBD-4DEF-8A47-4F31630BD259}" destId="{73594F8E-D3C7-40C6-AAE7-5F4D88C2F4E4}" srcOrd="0" destOrd="0" presId="urn:microsoft.com/office/officeart/2005/8/layout/hierarchy1"/>
    <dgm:cxn modelId="{FCD8A794-6F07-46E6-9CAD-DD99387DF9F1}" type="presParOf" srcId="{73594F8E-D3C7-40C6-AAE7-5F4D88C2F4E4}" destId="{BDB842AF-C106-4B0F-89A2-6C053027B72A}" srcOrd="0" destOrd="0" presId="urn:microsoft.com/office/officeart/2005/8/layout/hierarchy1"/>
    <dgm:cxn modelId="{3F3B3AA3-065C-416B-9093-56F3C55ECA46}" type="presParOf" srcId="{73594F8E-D3C7-40C6-AAE7-5F4D88C2F4E4}" destId="{1D40224E-DB84-4690-B6EF-417D6C5E346C}" srcOrd="1" destOrd="0" presId="urn:microsoft.com/office/officeart/2005/8/layout/hierarchy1"/>
    <dgm:cxn modelId="{C3F022D2-9B82-4820-A4FD-481558E49754}" type="presParOf" srcId="{4910EA92-4FBD-4DEF-8A47-4F31630BD259}" destId="{A972F238-FD35-4E0F-967D-ACEAF00A27E7}" srcOrd="1" destOrd="0" presId="urn:microsoft.com/office/officeart/2005/8/layout/hierarchy1"/>
    <dgm:cxn modelId="{1D66CB37-E1B6-4EF6-B185-DCA493031D22}" type="presParOf" srcId="{A972F238-FD35-4E0F-967D-ACEAF00A27E7}" destId="{0B562AD3-7C7E-444C-B00B-6370BF1F5800}" srcOrd="0" destOrd="0" presId="urn:microsoft.com/office/officeart/2005/8/layout/hierarchy1"/>
    <dgm:cxn modelId="{6CE9A414-DBD0-4666-A128-75F53FC8FEA2}" type="presParOf" srcId="{A972F238-FD35-4E0F-967D-ACEAF00A27E7}" destId="{3E20947B-ED96-4B14-B339-32C37CC986DA}" srcOrd="1" destOrd="0" presId="urn:microsoft.com/office/officeart/2005/8/layout/hierarchy1"/>
    <dgm:cxn modelId="{CD030EFD-9F14-4408-A692-03267145EA09}" type="presParOf" srcId="{3E20947B-ED96-4B14-B339-32C37CC986DA}" destId="{8183CC27-7A21-4CBE-A208-7A2E8636F013}" srcOrd="0" destOrd="0" presId="urn:microsoft.com/office/officeart/2005/8/layout/hierarchy1"/>
    <dgm:cxn modelId="{96871F9F-028A-4DCB-AC43-1282FEFE167E}" type="presParOf" srcId="{8183CC27-7A21-4CBE-A208-7A2E8636F013}" destId="{CA0AF149-6DD8-40DA-A185-B0CCF4ECCFB5}" srcOrd="0" destOrd="0" presId="urn:microsoft.com/office/officeart/2005/8/layout/hierarchy1"/>
    <dgm:cxn modelId="{CF200EF1-6701-476A-836E-CD33901E28AD}" type="presParOf" srcId="{8183CC27-7A21-4CBE-A208-7A2E8636F013}" destId="{4186C35D-1F81-4354-B7B5-5EF21FFDA2DB}" srcOrd="1" destOrd="0" presId="urn:microsoft.com/office/officeart/2005/8/layout/hierarchy1"/>
    <dgm:cxn modelId="{094C1F49-6E39-4236-B0D0-873A96494C78}" type="presParOf" srcId="{3E20947B-ED96-4B14-B339-32C37CC986DA}" destId="{D0592C7A-F51F-489B-ACCF-0B444BC4C748}" srcOrd="1" destOrd="0" presId="urn:microsoft.com/office/officeart/2005/8/layout/hierarchy1"/>
    <dgm:cxn modelId="{DDD9B173-CF35-460E-9B56-E1C8927DB88B}" type="presParOf" srcId="{D0592C7A-F51F-489B-ACCF-0B444BC4C748}" destId="{33D6D638-5E4F-4262-89CD-C677E82832F4}" srcOrd="0" destOrd="0" presId="urn:microsoft.com/office/officeart/2005/8/layout/hierarchy1"/>
    <dgm:cxn modelId="{F694767C-4166-43E7-A150-E59E7C33D0CA}" type="presParOf" srcId="{D0592C7A-F51F-489B-ACCF-0B444BC4C748}" destId="{C1AD6A78-8D76-4ED9-9AD9-4DD275D3A93F}" srcOrd="1" destOrd="0" presId="urn:microsoft.com/office/officeart/2005/8/layout/hierarchy1"/>
    <dgm:cxn modelId="{52CE789D-EB01-4CF9-8493-D12B0902337A}" type="presParOf" srcId="{C1AD6A78-8D76-4ED9-9AD9-4DD275D3A93F}" destId="{835C7848-4A96-4317-AD0D-394C0A99D5C4}" srcOrd="0" destOrd="0" presId="urn:microsoft.com/office/officeart/2005/8/layout/hierarchy1"/>
    <dgm:cxn modelId="{F2460800-9787-4A64-9614-1F23EA5D2C53}" type="presParOf" srcId="{835C7848-4A96-4317-AD0D-394C0A99D5C4}" destId="{9D40FAA3-5455-4030-9E31-6506DBB2B00B}" srcOrd="0" destOrd="0" presId="urn:microsoft.com/office/officeart/2005/8/layout/hierarchy1"/>
    <dgm:cxn modelId="{A999EE68-AC51-4FBD-988C-41E8A268B7DD}" type="presParOf" srcId="{835C7848-4A96-4317-AD0D-394C0A99D5C4}" destId="{232E2F94-4327-4BEA-A84C-8CD7C5B43483}" srcOrd="1" destOrd="0" presId="urn:microsoft.com/office/officeart/2005/8/layout/hierarchy1"/>
    <dgm:cxn modelId="{E14DB026-F2CC-4543-9F6E-75FD233EF43A}" type="presParOf" srcId="{C1AD6A78-8D76-4ED9-9AD9-4DD275D3A93F}" destId="{61B46E0E-1486-47D4-B39E-78DD527DAC9C}" srcOrd="1" destOrd="0" presId="urn:microsoft.com/office/officeart/2005/8/layout/hierarchy1"/>
    <dgm:cxn modelId="{2FB572D6-4CC6-4E76-A579-A5FC149858EE}" type="presParOf" srcId="{61B46E0E-1486-47D4-B39E-78DD527DAC9C}" destId="{932E7110-B149-4A09-A33A-DC60B53260A7}" srcOrd="0" destOrd="0" presId="urn:microsoft.com/office/officeart/2005/8/layout/hierarchy1"/>
    <dgm:cxn modelId="{D5F02FA7-30D5-4AB9-8F25-5E4F43521217}" type="presParOf" srcId="{61B46E0E-1486-47D4-B39E-78DD527DAC9C}" destId="{790C121D-6235-4694-ABB8-1690E3B605C9}" srcOrd="1" destOrd="0" presId="urn:microsoft.com/office/officeart/2005/8/layout/hierarchy1"/>
    <dgm:cxn modelId="{BDEDFFBE-86DF-4F14-A22A-3A652BA1828B}" type="presParOf" srcId="{790C121D-6235-4694-ABB8-1690E3B605C9}" destId="{2E3C5E38-D989-4E1E-BF89-8D09D91D8036}" srcOrd="0" destOrd="0" presId="urn:microsoft.com/office/officeart/2005/8/layout/hierarchy1"/>
    <dgm:cxn modelId="{E6D82FCF-FB78-4C3B-AF39-C639145DCA32}" type="presParOf" srcId="{2E3C5E38-D989-4E1E-BF89-8D09D91D8036}" destId="{2E642B77-CCC9-49A6-954E-D87E53C52A54}" srcOrd="0" destOrd="0" presId="urn:microsoft.com/office/officeart/2005/8/layout/hierarchy1"/>
    <dgm:cxn modelId="{B6B9C319-AE2E-42AC-85B4-F4BED6975B53}" type="presParOf" srcId="{2E3C5E38-D989-4E1E-BF89-8D09D91D8036}" destId="{C4B52ABD-8A72-4BB8-8020-B10C44DC32A0}" srcOrd="1" destOrd="0" presId="urn:microsoft.com/office/officeart/2005/8/layout/hierarchy1"/>
    <dgm:cxn modelId="{A54DE242-F42B-4D94-ABA9-81504B6C5ED1}" type="presParOf" srcId="{790C121D-6235-4694-ABB8-1690E3B605C9}" destId="{5F071770-C7B4-4AFC-B33C-F97DD5337097}" srcOrd="1" destOrd="0" presId="urn:microsoft.com/office/officeart/2005/8/layout/hierarchy1"/>
    <dgm:cxn modelId="{57248322-88E2-4A61-AE9E-15965715F6F2}" type="presParOf" srcId="{A972F238-FD35-4E0F-967D-ACEAF00A27E7}" destId="{B1A85E27-30FC-4741-AFA5-269CC9BB4117}" srcOrd="2" destOrd="0" presId="urn:microsoft.com/office/officeart/2005/8/layout/hierarchy1"/>
    <dgm:cxn modelId="{E791B21D-BF4C-4643-97E9-A205AF5A9E5B}" type="presParOf" srcId="{A972F238-FD35-4E0F-967D-ACEAF00A27E7}" destId="{1E7A2F65-38F7-4F79-910A-2061202845BB}" srcOrd="3" destOrd="0" presId="urn:microsoft.com/office/officeart/2005/8/layout/hierarchy1"/>
    <dgm:cxn modelId="{F4849963-CFDD-4C94-9C3F-BCDB45E05C7C}" type="presParOf" srcId="{1E7A2F65-38F7-4F79-910A-2061202845BB}" destId="{88864456-31FB-4A96-ADB2-D74139E9FF8D}" srcOrd="0" destOrd="0" presId="urn:microsoft.com/office/officeart/2005/8/layout/hierarchy1"/>
    <dgm:cxn modelId="{1500292D-21BB-4FA4-95CE-4CC901C6F66B}" type="presParOf" srcId="{88864456-31FB-4A96-ADB2-D74139E9FF8D}" destId="{FEA2C2C8-69C6-460C-B78C-01F6088D6461}" srcOrd="0" destOrd="0" presId="urn:microsoft.com/office/officeart/2005/8/layout/hierarchy1"/>
    <dgm:cxn modelId="{8DBFCB73-C11F-4971-A663-0012E81C9F9F}" type="presParOf" srcId="{88864456-31FB-4A96-ADB2-D74139E9FF8D}" destId="{E7AE323C-441C-44E3-AB05-B29121DF76C2}" srcOrd="1" destOrd="0" presId="urn:microsoft.com/office/officeart/2005/8/layout/hierarchy1"/>
    <dgm:cxn modelId="{30ED191D-A12F-4F81-AF17-90FF88D71AFB}" type="presParOf" srcId="{1E7A2F65-38F7-4F79-910A-2061202845BB}" destId="{D72B59C3-EC76-4E68-88DC-274539DCA1B6}" srcOrd="1" destOrd="0" presId="urn:microsoft.com/office/officeart/2005/8/layout/hierarchy1"/>
    <dgm:cxn modelId="{EAE3A834-7910-4E3C-8FCA-27BF6E9F341F}" type="presParOf" srcId="{D72B59C3-EC76-4E68-88DC-274539DCA1B6}" destId="{EAA661AA-F133-44CE-9B4A-E379C2C54119}" srcOrd="0" destOrd="0" presId="urn:microsoft.com/office/officeart/2005/8/layout/hierarchy1"/>
    <dgm:cxn modelId="{581F8753-EF66-462F-AC5D-73DC23B645AE}" type="presParOf" srcId="{D72B59C3-EC76-4E68-88DC-274539DCA1B6}" destId="{947DE7E7-AAD8-47DF-B22F-3136BF8D5B19}" srcOrd="1" destOrd="0" presId="urn:microsoft.com/office/officeart/2005/8/layout/hierarchy1"/>
    <dgm:cxn modelId="{C985AA17-7839-4051-9DB3-BA559DDDAE71}" type="presParOf" srcId="{947DE7E7-AAD8-47DF-B22F-3136BF8D5B19}" destId="{8A3905DE-8519-4E06-ABAB-8E736AAC50A3}" srcOrd="0" destOrd="0" presId="urn:microsoft.com/office/officeart/2005/8/layout/hierarchy1"/>
    <dgm:cxn modelId="{FC6F17FD-0931-4AA7-AC8C-1F2E6E049B73}" type="presParOf" srcId="{8A3905DE-8519-4E06-ABAB-8E736AAC50A3}" destId="{A715E3FE-C8F8-422C-BF5E-B3F0CFAE9C1F}" srcOrd="0" destOrd="0" presId="urn:microsoft.com/office/officeart/2005/8/layout/hierarchy1"/>
    <dgm:cxn modelId="{84FBE771-34B0-46C8-B302-42923E4E92B7}" type="presParOf" srcId="{8A3905DE-8519-4E06-ABAB-8E736AAC50A3}" destId="{F4C19B6A-ABC7-437F-8A5A-C67A36DC447F}" srcOrd="1" destOrd="0" presId="urn:microsoft.com/office/officeart/2005/8/layout/hierarchy1"/>
    <dgm:cxn modelId="{BE89062B-0CAB-4D02-A48B-C7FE2CCD5B23}" type="presParOf" srcId="{947DE7E7-AAD8-47DF-B22F-3136BF8D5B19}" destId="{46426859-64E6-46A1-A21D-D0BE1C370151}" srcOrd="1" destOrd="0" presId="urn:microsoft.com/office/officeart/2005/8/layout/hierarchy1"/>
    <dgm:cxn modelId="{8D5EDA77-DB03-4A90-9037-D395BE4D524D}" type="presParOf" srcId="{46426859-64E6-46A1-A21D-D0BE1C370151}" destId="{0D339A11-9F82-4729-B03E-C187DD752038}" srcOrd="0" destOrd="0" presId="urn:microsoft.com/office/officeart/2005/8/layout/hierarchy1"/>
    <dgm:cxn modelId="{8157F0F9-FFC3-4BA0-8961-A1F916B47322}" type="presParOf" srcId="{46426859-64E6-46A1-A21D-D0BE1C370151}" destId="{5421F0FF-87A6-4801-BF57-6B5B98F867F3}" srcOrd="1" destOrd="0" presId="urn:microsoft.com/office/officeart/2005/8/layout/hierarchy1"/>
    <dgm:cxn modelId="{1498AAA7-CBED-4465-9893-C9D21551564C}" type="presParOf" srcId="{5421F0FF-87A6-4801-BF57-6B5B98F867F3}" destId="{883DF942-A267-4983-913C-17D4DB51BC49}" srcOrd="0" destOrd="0" presId="urn:microsoft.com/office/officeart/2005/8/layout/hierarchy1"/>
    <dgm:cxn modelId="{69BF8ED3-96AB-47B1-8B5B-297ED826F1EB}" type="presParOf" srcId="{883DF942-A267-4983-913C-17D4DB51BC49}" destId="{717E2458-23A9-4D26-8A31-B98CCDFAC3A4}" srcOrd="0" destOrd="0" presId="urn:microsoft.com/office/officeart/2005/8/layout/hierarchy1"/>
    <dgm:cxn modelId="{754317D8-20C8-4C8D-9A5F-BCCD0AD63145}" type="presParOf" srcId="{883DF942-A267-4983-913C-17D4DB51BC49}" destId="{FEE113B8-04CD-482A-A740-9541BFECF96B}" srcOrd="1" destOrd="0" presId="urn:microsoft.com/office/officeart/2005/8/layout/hierarchy1"/>
    <dgm:cxn modelId="{5489536F-0FD0-425A-BB8C-5F73F9411B8C}" type="presParOf" srcId="{5421F0FF-87A6-4801-BF57-6B5B98F867F3}" destId="{F2D8194A-25C6-4C82-8113-734285AB1CB8}" srcOrd="1" destOrd="0" presId="urn:microsoft.com/office/officeart/2005/8/layout/hierarchy1"/>
    <dgm:cxn modelId="{013E551C-BE97-40C0-AC2D-93182A32B0F2}" type="presParOf" srcId="{A972F238-FD35-4E0F-967D-ACEAF00A27E7}" destId="{E7939896-F7F7-4824-B858-8593D9585C8E}" srcOrd="4" destOrd="0" presId="urn:microsoft.com/office/officeart/2005/8/layout/hierarchy1"/>
    <dgm:cxn modelId="{A8B77C4E-AD96-4889-A2C7-C704077F2D98}" type="presParOf" srcId="{A972F238-FD35-4E0F-967D-ACEAF00A27E7}" destId="{A6737330-E7E4-405E-8C9C-ABEA63F4D805}" srcOrd="5" destOrd="0" presId="urn:microsoft.com/office/officeart/2005/8/layout/hierarchy1"/>
    <dgm:cxn modelId="{0A6971C6-1604-4A46-AA93-AAEBAD928A51}" type="presParOf" srcId="{A6737330-E7E4-405E-8C9C-ABEA63F4D805}" destId="{9185DBAF-623F-4A32-9944-25C47FB49719}" srcOrd="0" destOrd="0" presId="urn:microsoft.com/office/officeart/2005/8/layout/hierarchy1"/>
    <dgm:cxn modelId="{4F5BCA58-4F55-4E6B-AC02-A387A2F07A6F}" type="presParOf" srcId="{9185DBAF-623F-4A32-9944-25C47FB49719}" destId="{104E536E-DB4B-44DC-8615-4BB0CF225BA7}" srcOrd="0" destOrd="0" presId="urn:microsoft.com/office/officeart/2005/8/layout/hierarchy1"/>
    <dgm:cxn modelId="{46EDA13D-5295-4A84-A985-346DD1168F6F}" type="presParOf" srcId="{9185DBAF-623F-4A32-9944-25C47FB49719}" destId="{8D62DC23-C1DC-43C8-B890-FCB5CC83BF88}" srcOrd="1" destOrd="0" presId="urn:microsoft.com/office/officeart/2005/8/layout/hierarchy1"/>
    <dgm:cxn modelId="{32EEE505-B87C-4EDD-B9D5-489008655BA2}" type="presParOf" srcId="{A6737330-E7E4-405E-8C9C-ABEA63F4D805}" destId="{93254DCA-3299-46D2-8E52-EB850DCE5F06}" srcOrd="1" destOrd="0" presId="urn:microsoft.com/office/officeart/2005/8/layout/hierarchy1"/>
    <dgm:cxn modelId="{E9B9513C-FAEE-4B09-BC87-BCB558F416DA}" type="presParOf" srcId="{93254DCA-3299-46D2-8E52-EB850DCE5F06}" destId="{3E1050CA-8392-47E2-879B-A71B98750E3B}" srcOrd="0" destOrd="0" presId="urn:microsoft.com/office/officeart/2005/8/layout/hierarchy1"/>
    <dgm:cxn modelId="{35C16151-84FA-478C-B206-72EFE3F9F91E}" type="presParOf" srcId="{93254DCA-3299-46D2-8E52-EB850DCE5F06}" destId="{11E73105-8C20-4028-95F4-2E18CAA17932}" srcOrd="1" destOrd="0" presId="urn:microsoft.com/office/officeart/2005/8/layout/hierarchy1"/>
    <dgm:cxn modelId="{54320317-523B-4911-9521-8B268D5FA31F}" type="presParOf" srcId="{11E73105-8C20-4028-95F4-2E18CAA17932}" destId="{9B1AE8DE-512B-45D1-9930-3F0BAAE88CFD}" srcOrd="0" destOrd="0" presId="urn:microsoft.com/office/officeart/2005/8/layout/hierarchy1"/>
    <dgm:cxn modelId="{F0E923EB-9E1E-4E6C-8173-2A759AA3E014}" type="presParOf" srcId="{9B1AE8DE-512B-45D1-9930-3F0BAAE88CFD}" destId="{DC38BC9A-BF0B-4945-9B0E-D6EA797699AB}" srcOrd="0" destOrd="0" presId="urn:microsoft.com/office/officeart/2005/8/layout/hierarchy1"/>
    <dgm:cxn modelId="{CDA36A1F-0B86-4A46-9D9A-D535D7AEF5F5}" type="presParOf" srcId="{9B1AE8DE-512B-45D1-9930-3F0BAAE88CFD}" destId="{62A08979-ADC9-4AC1-A7FC-F3E191F70ACB}" srcOrd="1" destOrd="0" presId="urn:microsoft.com/office/officeart/2005/8/layout/hierarchy1"/>
    <dgm:cxn modelId="{D2BCDF34-09FB-4EE8-BE9A-5F053891CA19}" type="presParOf" srcId="{11E73105-8C20-4028-95F4-2E18CAA17932}" destId="{4792B714-7695-40E7-B7A4-C9FCCD0A2A61}" srcOrd="1" destOrd="0" presId="urn:microsoft.com/office/officeart/2005/8/layout/hierarchy1"/>
    <dgm:cxn modelId="{C54842BF-3366-488A-B4E5-71060DA945BE}" type="presParOf" srcId="{4792B714-7695-40E7-B7A4-C9FCCD0A2A61}" destId="{13674610-5A69-444B-B4BA-02A6D6C7480E}" srcOrd="0" destOrd="0" presId="urn:microsoft.com/office/officeart/2005/8/layout/hierarchy1"/>
    <dgm:cxn modelId="{4BADAE45-36AD-45E6-A415-9318A5FF3297}" type="presParOf" srcId="{4792B714-7695-40E7-B7A4-C9FCCD0A2A61}" destId="{4EAB44B9-8E49-4F5D-9F6A-A4230514701D}" srcOrd="1" destOrd="0" presId="urn:microsoft.com/office/officeart/2005/8/layout/hierarchy1"/>
    <dgm:cxn modelId="{E1A4D9FD-588A-4C0C-A162-5BAF3450D6D7}" type="presParOf" srcId="{4EAB44B9-8E49-4F5D-9F6A-A4230514701D}" destId="{71FB19D0-1FB1-46A6-A16D-03C8F1349FAD}" srcOrd="0" destOrd="0" presId="urn:microsoft.com/office/officeart/2005/8/layout/hierarchy1"/>
    <dgm:cxn modelId="{6FF44E71-E757-420E-A110-E79F195A61C4}" type="presParOf" srcId="{71FB19D0-1FB1-46A6-A16D-03C8F1349FAD}" destId="{29F3C4CC-E0E2-4907-907F-0FD59AEC63F5}" srcOrd="0" destOrd="0" presId="urn:microsoft.com/office/officeart/2005/8/layout/hierarchy1"/>
    <dgm:cxn modelId="{4CBB6192-E1CF-45EB-87D0-70A9A71E300C}" type="presParOf" srcId="{71FB19D0-1FB1-46A6-A16D-03C8F1349FAD}" destId="{73556630-72B5-4B32-A2ED-F1FF811FA257}" srcOrd="1" destOrd="0" presId="urn:microsoft.com/office/officeart/2005/8/layout/hierarchy1"/>
    <dgm:cxn modelId="{6EE927E0-83E3-4284-8BD9-38D3600B9D97}" type="presParOf" srcId="{4EAB44B9-8E49-4F5D-9F6A-A4230514701D}" destId="{4E7C8EC3-10C8-48DB-8C8B-80F5AB7F094E}" srcOrd="1" destOrd="0" presId="urn:microsoft.com/office/officeart/2005/8/layout/hierarchy1"/>
    <dgm:cxn modelId="{626D9914-C6EB-4329-B858-5E6173DA06AE}" type="presParOf" srcId="{A972F238-FD35-4E0F-967D-ACEAF00A27E7}" destId="{384D63F5-D05A-424B-9E24-A6A928B18334}" srcOrd="6" destOrd="0" presId="urn:microsoft.com/office/officeart/2005/8/layout/hierarchy1"/>
    <dgm:cxn modelId="{F58607F0-69E3-4184-A380-2B567D4AFF41}" type="presParOf" srcId="{A972F238-FD35-4E0F-967D-ACEAF00A27E7}" destId="{420EA691-3B99-4237-A021-6F18F24A994B}" srcOrd="7" destOrd="0" presId="urn:microsoft.com/office/officeart/2005/8/layout/hierarchy1"/>
    <dgm:cxn modelId="{2769CD47-E62B-4468-96E7-413BF02A50DE}" type="presParOf" srcId="{420EA691-3B99-4237-A021-6F18F24A994B}" destId="{B530CE50-445C-4F12-9AEB-2328B84B9F9B}" srcOrd="0" destOrd="0" presId="urn:microsoft.com/office/officeart/2005/8/layout/hierarchy1"/>
    <dgm:cxn modelId="{A3034BE1-242B-4682-9077-3CD4EB850736}" type="presParOf" srcId="{B530CE50-445C-4F12-9AEB-2328B84B9F9B}" destId="{E2C5A667-26A9-4190-AF35-770C4B02DD89}" srcOrd="0" destOrd="0" presId="urn:microsoft.com/office/officeart/2005/8/layout/hierarchy1"/>
    <dgm:cxn modelId="{3CCFA2DD-CD04-4BB3-983C-90D40A9D3A51}" type="presParOf" srcId="{B530CE50-445C-4F12-9AEB-2328B84B9F9B}" destId="{A694E003-5D2D-44BB-8CA7-0CECE2D1652B}" srcOrd="1" destOrd="0" presId="urn:microsoft.com/office/officeart/2005/8/layout/hierarchy1"/>
    <dgm:cxn modelId="{79451F35-994A-465A-A111-0875812D788C}" type="presParOf" srcId="{420EA691-3B99-4237-A021-6F18F24A994B}" destId="{00049179-51F4-4DAA-9C95-AB27821BEA43}" srcOrd="1" destOrd="0" presId="urn:microsoft.com/office/officeart/2005/8/layout/hierarchy1"/>
    <dgm:cxn modelId="{1DC4C17A-3317-4473-BB9B-959DC65E5B4C}" type="presParOf" srcId="{00049179-51F4-4DAA-9C95-AB27821BEA43}" destId="{F19FBA5C-7EC7-42F4-9115-8BB982FB30BE}" srcOrd="0" destOrd="0" presId="urn:microsoft.com/office/officeart/2005/8/layout/hierarchy1"/>
    <dgm:cxn modelId="{0540AF30-F428-45FB-A1DD-F453E8C61ED7}" type="presParOf" srcId="{00049179-51F4-4DAA-9C95-AB27821BEA43}" destId="{C08AAE4E-4D21-40EA-9183-800FBAC9D624}" srcOrd="1" destOrd="0" presId="urn:microsoft.com/office/officeart/2005/8/layout/hierarchy1"/>
    <dgm:cxn modelId="{CF827738-B302-4085-98D7-9C8959A4BB0B}" type="presParOf" srcId="{C08AAE4E-4D21-40EA-9183-800FBAC9D624}" destId="{69BF803F-9073-4E8C-B388-85EBDFDF0975}" srcOrd="0" destOrd="0" presId="urn:microsoft.com/office/officeart/2005/8/layout/hierarchy1"/>
    <dgm:cxn modelId="{A249096B-B852-4ABF-A2AF-82C06AE6807C}" type="presParOf" srcId="{69BF803F-9073-4E8C-B388-85EBDFDF0975}" destId="{A00A7904-2A9A-4689-90F1-0C49D9DB04DF}" srcOrd="0" destOrd="0" presId="urn:microsoft.com/office/officeart/2005/8/layout/hierarchy1"/>
    <dgm:cxn modelId="{7FC22CE1-8501-4366-B156-63F2A6508AA1}" type="presParOf" srcId="{69BF803F-9073-4E8C-B388-85EBDFDF0975}" destId="{BAF9C3E8-8101-4F35-B44A-3B4B8CC908D7}" srcOrd="1" destOrd="0" presId="urn:microsoft.com/office/officeart/2005/8/layout/hierarchy1"/>
    <dgm:cxn modelId="{66AC90AF-90C2-45BE-8725-BE97E41008C4}" type="presParOf" srcId="{C08AAE4E-4D21-40EA-9183-800FBAC9D624}" destId="{B97B1D13-5EC6-4696-B6B6-A8B8088A6412}" srcOrd="1" destOrd="0" presId="urn:microsoft.com/office/officeart/2005/8/layout/hierarchy1"/>
    <dgm:cxn modelId="{F6120F0B-E86F-4CA3-9579-58D4E6B0F0F5}" type="presParOf" srcId="{B97B1D13-5EC6-4696-B6B6-A8B8088A6412}" destId="{21107A04-EB08-440A-A5E9-B48CEF7F0A13}" srcOrd="0" destOrd="0" presId="urn:microsoft.com/office/officeart/2005/8/layout/hierarchy1"/>
    <dgm:cxn modelId="{0DA6A4F7-98D8-459F-B5A5-9F62DA42FA9F}" type="presParOf" srcId="{B97B1D13-5EC6-4696-B6B6-A8B8088A6412}" destId="{51947060-4BCC-4780-8FBB-4880D82E7FC8}" srcOrd="1" destOrd="0" presId="urn:microsoft.com/office/officeart/2005/8/layout/hierarchy1"/>
    <dgm:cxn modelId="{68AF2DEC-251B-415E-B742-A35CB27ABD71}" type="presParOf" srcId="{51947060-4BCC-4780-8FBB-4880D82E7FC8}" destId="{E0C24C2F-9C2B-4CFB-BF0C-7D3EBB2D375D}" srcOrd="0" destOrd="0" presId="urn:microsoft.com/office/officeart/2005/8/layout/hierarchy1"/>
    <dgm:cxn modelId="{3147F8DA-6AC5-465C-ACF8-E9B36169AC4F}" type="presParOf" srcId="{E0C24C2F-9C2B-4CFB-BF0C-7D3EBB2D375D}" destId="{AB2FADCB-DD69-44DD-A726-5EA617F3C1A7}" srcOrd="0" destOrd="0" presId="urn:microsoft.com/office/officeart/2005/8/layout/hierarchy1"/>
    <dgm:cxn modelId="{DF42DF6F-0244-46F5-8DC4-545D16BA915C}" type="presParOf" srcId="{E0C24C2F-9C2B-4CFB-BF0C-7D3EBB2D375D}" destId="{C6DBD71C-673B-4615-984F-40B73F88FFB3}" srcOrd="1" destOrd="0" presId="urn:microsoft.com/office/officeart/2005/8/layout/hierarchy1"/>
    <dgm:cxn modelId="{D2D91005-5818-45ED-B01D-5A4F2CD9F585}" type="presParOf" srcId="{51947060-4BCC-4780-8FBB-4880D82E7FC8}" destId="{A7BD07E4-F78F-4417-A15E-97B020FE06A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246FFA-AECC-4EBD-9749-D368D99CA365}" type="doc">
      <dgm:prSet loTypeId="urn:microsoft.com/office/officeart/2005/8/layout/hierarchy1" loCatId="hierarchy" qsTypeId="urn:microsoft.com/office/officeart/2005/8/quickstyle/simple1#3" qsCatId="simple" csTypeId="urn:microsoft.com/office/officeart/2005/8/colors/colorful5" csCatId="colorful" phldr="1"/>
      <dgm:spPr/>
      <dgm:t>
        <a:bodyPr/>
        <a:lstStyle/>
        <a:p>
          <a:endParaRPr lang="zh-TW" altLang="en-US"/>
        </a:p>
      </dgm:t>
    </dgm:pt>
    <dgm:pt modelId="{FDC67A81-C335-40D2-BE36-389393F31CC9}">
      <dgm:prSet phldrT="[文字]" custT="1"/>
      <dgm:spPr/>
      <dgm:t>
        <a:bodyPr/>
        <a:lstStyle/>
        <a:p>
          <a:r>
            <a:rPr kumimoji="0" lang="en-US" altLang="zh-TW" sz="3200" b="1" dirty="0">
              <a:latin typeface="標楷體" panose="03000509000000000000" pitchFamily="65" charset="-120"/>
              <a:ea typeface="標楷體" panose="03000509000000000000" pitchFamily="65" charset="-120"/>
              <a:cs typeface="Times New Roman" pitchFamily="18" charset="0"/>
            </a:rPr>
            <a:t>B.</a:t>
          </a:r>
          <a:r>
            <a:rPr kumimoji="0" lang="zh-TW" altLang="en-US" sz="3200" b="1" dirty="0">
              <a:latin typeface="標楷體" panose="03000509000000000000" pitchFamily="65" charset="-120"/>
              <a:ea typeface="標楷體" panose="03000509000000000000" pitchFamily="65" charset="-120"/>
              <a:cs typeface="Times New Roman" pitchFamily="18" charset="0"/>
            </a:rPr>
            <a:t>班級經營與輔導</a:t>
          </a:r>
          <a:endParaRPr lang="zh-TW" altLang="en-US" sz="3200" b="1" dirty="0">
            <a:latin typeface="標楷體" panose="03000509000000000000" pitchFamily="65" charset="-120"/>
            <a:ea typeface="標楷體" panose="03000509000000000000" pitchFamily="65" charset="-120"/>
            <a:cs typeface="Times New Roman" pitchFamily="18" charset="0"/>
          </a:endParaRPr>
        </a:p>
      </dgm:t>
    </dgm:pt>
    <dgm:pt modelId="{C28DAFD0-7528-410E-B738-E84E66BCB90C}" type="par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77512FFB-13F5-455B-B843-0C73FB920F25}" type="sib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9B8E7770-DAE5-4D25-8D1A-F74C6E377D91}">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B-1</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9035CE43-0E20-4E17-AC38-6EB9992FB402}" type="par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08A55030-DAA0-4EC5-92A5-2C6077961D08}" type="sib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C98DDCA-5800-422B-869C-BCB5F85404AF}">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4FC95299-AA83-4579-8D63-1665E7D38B50}" type="par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BE23047-69C6-454D-BA0C-A09B970E4C15}" type="sib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53995F6-CEE1-40AB-9087-77314939D6B9}">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B-2</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65952EC4-4355-4986-85E9-DF89B1D3BB7A}" type="par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E4E71D4-0CCF-4D12-B91F-23BD57670014}" type="sib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CC78B66-2439-4A99-A173-EF512A177AE1}">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83918687-3199-45CF-8EF1-8E29160B7471}" type="par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C290DEC-2736-4119-BB4C-30BD3115068A}" type="sib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102A9A50-85F4-4A06-AAB1-CA0276988893}">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B-3</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CD496BDA-2B96-4464-B418-6FD80DA306FE}" type="parTrans" cxnId="{1E36AA07-AAB7-4D3F-90A7-83BC90F845D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F1E88208-D57E-4E30-9558-AF7F9ED3FB1B}" type="sibTrans" cxnId="{1E36AA07-AAB7-4D3F-90A7-83BC90F845DF}">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E7C85696-4E46-44BC-96FE-CA36F6BBA65F}">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2E3C26C1-870B-436D-99A2-2609E537D91B}" type="parTrans" cxnId="{14A93EAA-104F-4FC4-A50D-4639230CA4D3}">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110C1D39-B394-46B9-92AF-46C4A5A501BB}" type="sibTrans" cxnId="{14A93EAA-104F-4FC4-A50D-4639230CA4D3}">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6291201D-294A-4052-8B56-79C68616DF9A}">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B-4</a:t>
          </a:r>
          <a:endParaRPr lang="zh-TW" altLang="en-US" dirty="0">
            <a:latin typeface="標楷體" panose="03000509000000000000" pitchFamily="65" charset="-120"/>
            <a:ea typeface="標楷體" panose="03000509000000000000" pitchFamily="65" charset="-120"/>
            <a:cs typeface="Times New Roman" pitchFamily="18" charset="0"/>
          </a:endParaRPr>
        </a:p>
      </dgm:t>
    </dgm:pt>
    <dgm:pt modelId="{C62123C8-F301-4574-B33B-C82EAE422880}" type="parTrans" cxnId="{32BD33AB-EB0E-4E46-8066-E063585CE98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A8B4A304-B623-42EE-9FB8-533DAEB4A9EE}" type="sibTrans" cxnId="{32BD33AB-EB0E-4E46-8066-E063585CE984}">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6CC722C0-3254-4AE8-A98B-A0E7F0D88090}">
      <dgm:prSet/>
      <dgm:spPr/>
      <dgm:t>
        <a:bodyPr/>
        <a:lstStyle/>
        <a:p>
          <a:r>
            <a:rPr lang="en-US" altLang="zh-TW" dirty="0">
              <a:latin typeface="標楷體" panose="03000509000000000000" pitchFamily="65" charset="-120"/>
              <a:ea typeface="標楷體" panose="03000509000000000000" pitchFamily="65" charset="-120"/>
              <a:cs typeface="Times New Roman" pitchFamily="18" charset="0"/>
            </a:rPr>
            <a:t>2</a:t>
          </a:r>
          <a:r>
            <a:rPr lang="zh-TW" altLang="en-US" dirty="0">
              <a:latin typeface="標楷體" panose="03000509000000000000" pitchFamily="65" charset="-120"/>
              <a:ea typeface="標楷體" panose="03000509000000000000" pitchFamily="65" charset="-120"/>
              <a:cs typeface="Times New Roman" pitchFamily="18" charset="0"/>
            </a:rPr>
            <a:t>個</a:t>
          </a:r>
          <a:r>
            <a:rPr lang="en-US" altLang="zh-TW" dirty="0">
              <a:latin typeface="標楷體" panose="03000509000000000000" pitchFamily="65" charset="-120"/>
              <a:ea typeface="標楷體" panose="03000509000000000000" pitchFamily="65" charset="-120"/>
              <a:cs typeface="Times New Roman" pitchFamily="18" charset="0"/>
            </a:rPr>
            <a:t/>
          </a:r>
          <a:br>
            <a:rPr lang="en-US" altLang="zh-TW" dirty="0">
              <a:latin typeface="標楷體" panose="03000509000000000000" pitchFamily="65" charset="-120"/>
              <a:ea typeface="標楷體" panose="03000509000000000000" pitchFamily="65" charset="-120"/>
              <a:cs typeface="Times New Roman" pitchFamily="18" charset="0"/>
            </a:rPr>
          </a:br>
          <a:r>
            <a:rPr lang="zh-TW" altLang="en-US" dirty="0">
              <a:latin typeface="標楷體" panose="03000509000000000000" pitchFamily="65" charset="-120"/>
              <a:ea typeface="標楷體" panose="03000509000000000000" pitchFamily="65" charset="-120"/>
              <a:cs typeface="Times New Roman" pitchFamily="18" charset="0"/>
            </a:rPr>
            <a:t>檢核重點</a:t>
          </a:r>
        </a:p>
      </dgm:t>
    </dgm:pt>
    <dgm:pt modelId="{B6EDA311-CFA8-494F-BCF4-9C170C70E74D}" type="parTrans" cxnId="{CA0CEEBA-CD20-4FBD-81C2-B81D026ADD5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59C07D5B-5DFD-42D9-ABF5-C7E20E4D1D41}" type="sibTrans" cxnId="{CA0CEEBA-CD20-4FBD-81C2-B81D026ADD56}">
      <dgm:prSet/>
      <dgm:spPr/>
      <dgm:t>
        <a:bodyPr/>
        <a:lstStyle/>
        <a:p>
          <a:endParaRPr lang="zh-TW" altLang="en-US">
            <a:latin typeface="微軟正黑體" panose="020B0604030504040204" pitchFamily="34" charset="-120"/>
            <a:ea typeface="微軟正黑體" panose="020B0604030504040204" pitchFamily="34" charset="-120"/>
            <a:cs typeface="Times New Roman" pitchFamily="18" charset="0"/>
          </a:endParaRPr>
        </a:p>
      </dgm:t>
    </dgm:pt>
    <dgm:pt modelId="{DA5447FF-CA91-47B6-8DCC-2019F94D5817}" type="pres">
      <dgm:prSet presAssocID="{7F246FFA-AECC-4EBD-9749-D368D99CA365}" presName="hierChild1" presStyleCnt="0">
        <dgm:presLayoutVars>
          <dgm:chPref val="1"/>
          <dgm:dir/>
          <dgm:animOne val="branch"/>
          <dgm:animLvl val="lvl"/>
          <dgm:resizeHandles/>
        </dgm:presLayoutVars>
      </dgm:prSet>
      <dgm:spPr/>
      <dgm:t>
        <a:bodyPr/>
        <a:lstStyle/>
        <a:p>
          <a:endParaRPr lang="zh-TW" altLang="en-US"/>
        </a:p>
      </dgm:t>
    </dgm:pt>
    <dgm:pt modelId="{4910EA92-4FBD-4DEF-8A47-4F31630BD259}" type="pres">
      <dgm:prSet presAssocID="{FDC67A81-C335-40D2-BE36-389393F31CC9}" presName="hierRoot1" presStyleCnt="0"/>
      <dgm:spPr/>
    </dgm:pt>
    <dgm:pt modelId="{73594F8E-D3C7-40C6-AAE7-5F4D88C2F4E4}" type="pres">
      <dgm:prSet presAssocID="{FDC67A81-C335-40D2-BE36-389393F31CC9}" presName="composite" presStyleCnt="0"/>
      <dgm:spPr/>
    </dgm:pt>
    <dgm:pt modelId="{BDB842AF-C106-4B0F-89A2-6C053027B72A}" type="pres">
      <dgm:prSet presAssocID="{FDC67A81-C335-40D2-BE36-389393F31CC9}" presName="background" presStyleLbl="node0" presStyleIdx="0" presStyleCnt="1"/>
      <dgm:spPr/>
    </dgm:pt>
    <dgm:pt modelId="{1D40224E-DB84-4690-B6EF-417D6C5E346C}" type="pres">
      <dgm:prSet presAssocID="{FDC67A81-C335-40D2-BE36-389393F31CC9}" presName="text" presStyleLbl="fgAcc0" presStyleIdx="0" presStyleCnt="1" custScaleX="262964">
        <dgm:presLayoutVars>
          <dgm:chPref val="3"/>
        </dgm:presLayoutVars>
      </dgm:prSet>
      <dgm:spPr/>
      <dgm:t>
        <a:bodyPr/>
        <a:lstStyle/>
        <a:p>
          <a:endParaRPr lang="zh-TW" altLang="en-US"/>
        </a:p>
      </dgm:t>
    </dgm:pt>
    <dgm:pt modelId="{A972F238-FD35-4E0F-967D-ACEAF00A27E7}" type="pres">
      <dgm:prSet presAssocID="{FDC67A81-C335-40D2-BE36-389393F31CC9}" presName="hierChild2" presStyleCnt="0"/>
      <dgm:spPr/>
    </dgm:pt>
    <dgm:pt modelId="{0722299C-824F-49DA-8D16-3116D11D34D3}" type="pres">
      <dgm:prSet presAssocID="{9035CE43-0E20-4E17-AC38-6EB9992FB402}" presName="Name10" presStyleLbl="parChTrans1D2" presStyleIdx="0" presStyleCnt="4"/>
      <dgm:spPr/>
      <dgm:t>
        <a:bodyPr/>
        <a:lstStyle/>
        <a:p>
          <a:endParaRPr lang="zh-TW" altLang="en-US"/>
        </a:p>
      </dgm:t>
    </dgm:pt>
    <dgm:pt modelId="{317123B7-BC89-4CA0-A82B-CEE98C7654EC}" type="pres">
      <dgm:prSet presAssocID="{9B8E7770-DAE5-4D25-8D1A-F74C6E377D91}" presName="hierRoot2" presStyleCnt="0"/>
      <dgm:spPr/>
    </dgm:pt>
    <dgm:pt modelId="{4B272CCE-A63E-4475-AADE-63C92DC66B2B}" type="pres">
      <dgm:prSet presAssocID="{9B8E7770-DAE5-4D25-8D1A-F74C6E377D91}" presName="composite2" presStyleCnt="0"/>
      <dgm:spPr/>
    </dgm:pt>
    <dgm:pt modelId="{8C438983-5FB6-45C9-BBD2-112B7AEDA9B0}" type="pres">
      <dgm:prSet presAssocID="{9B8E7770-DAE5-4D25-8D1A-F74C6E377D91}" presName="background2" presStyleLbl="node2" presStyleIdx="0" presStyleCnt="4"/>
      <dgm:spPr/>
    </dgm:pt>
    <dgm:pt modelId="{CE93E369-057D-4337-86E6-7AC36585594D}" type="pres">
      <dgm:prSet presAssocID="{9B8E7770-DAE5-4D25-8D1A-F74C6E377D91}" presName="text2" presStyleLbl="fgAcc2" presStyleIdx="0" presStyleCnt="4">
        <dgm:presLayoutVars>
          <dgm:chPref val="3"/>
        </dgm:presLayoutVars>
      </dgm:prSet>
      <dgm:spPr/>
      <dgm:t>
        <a:bodyPr/>
        <a:lstStyle/>
        <a:p>
          <a:endParaRPr lang="zh-TW" altLang="en-US"/>
        </a:p>
      </dgm:t>
    </dgm:pt>
    <dgm:pt modelId="{C26FBEA5-F08C-4A78-B80A-96AF8EF634E8}" type="pres">
      <dgm:prSet presAssocID="{9B8E7770-DAE5-4D25-8D1A-F74C6E377D91}" presName="hierChild3" presStyleCnt="0"/>
      <dgm:spPr/>
    </dgm:pt>
    <dgm:pt modelId="{45953464-4A25-42D1-B2E2-46BC713B1177}" type="pres">
      <dgm:prSet presAssocID="{4FC95299-AA83-4579-8D63-1665E7D38B50}" presName="Name17" presStyleLbl="parChTrans1D3" presStyleIdx="0" presStyleCnt="4"/>
      <dgm:spPr/>
      <dgm:t>
        <a:bodyPr/>
        <a:lstStyle/>
        <a:p>
          <a:endParaRPr lang="zh-TW" altLang="en-US"/>
        </a:p>
      </dgm:t>
    </dgm:pt>
    <dgm:pt modelId="{8FEF67C4-B643-42AD-B352-864D503EE69D}" type="pres">
      <dgm:prSet presAssocID="{AC98DDCA-5800-422B-869C-BCB5F85404AF}" presName="hierRoot3" presStyleCnt="0"/>
      <dgm:spPr/>
    </dgm:pt>
    <dgm:pt modelId="{579CE666-5E45-45F7-BBEC-4C3BCEF5B0F7}" type="pres">
      <dgm:prSet presAssocID="{AC98DDCA-5800-422B-869C-BCB5F85404AF}" presName="composite3" presStyleCnt="0"/>
      <dgm:spPr/>
    </dgm:pt>
    <dgm:pt modelId="{C39B83CD-784F-42BE-929D-2086BC195681}" type="pres">
      <dgm:prSet presAssocID="{AC98DDCA-5800-422B-869C-BCB5F85404AF}" presName="background3" presStyleLbl="node3" presStyleIdx="0" presStyleCnt="4"/>
      <dgm:spPr/>
    </dgm:pt>
    <dgm:pt modelId="{3557F9F9-A083-453C-9FAE-8CF9E79DF3B8}" type="pres">
      <dgm:prSet presAssocID="{AC98DDCA-5800-422B-869C-BCB5F85404AF}" presName="text3" presStyleLbl="fgAcc3" presStyleIdx="0" presStyleCnt="4">
        <dgm:presLayoutVars>
          <dgm:chPref val="3"/>
        </dgm:presLayoutVars>
      </dgm:prSet>
      <dgm:spPr/>
      <dgm:t>
        <a:bodyPr/>
        <a:lstStyle/>
        <a:p>
          <a:endParaRPr lang="zh-TW" altLang="en-US"/>
        </a:p>
      </dgm:t>
    </dgm:pt>
    <dgm:pt modelId="{099C6FC7-08E7-41FA-98A7-0C6BC34AC516}" type="pres">
      <dgm:prSet presAssocID="{AC98DDCA-5800-422B-869C-BCB5F85404AF}" presName="hierChild4" presStyleCnt="0"/>
      <dgm:spPr/>
    </dgm:pt>
    <dgm:pt modelId="{F69536DF-8030-4699-9455-268DDF28D425}" type="pres">
      <dgm:prSet presAssocID="{65952EC4-4355-4986-85E9-DF89B1D3BB7A}" presName="Name10" presStyleLbl="parChTrans1D2" presStyleIdx="1" presStyleCnt="4"/>
      <dgm:spPr/>
      <dgm:t>
        <a:bodyPr/>
        <a:lstStyle/>
        <a:p>
          <a:endParaRPr lang="zh-TW" altLang="en-US"/>
        </a:p>
      </dgm:t>
    </dgm:pt>
    <dgm:pt modelId="{227AFE2A-9919-43DD-95FD-1F96C136EA35}" type="pres">
      <dgm:prSet presAssocID="{A53995F6-CEE1-40AB-9087-77314939D6B9}" presName="hierRoot2" presStyleCnt="0"/>
      <dgm:spPr/>
    </dgm:pt>
    <dgm:pt modelId="{5B31ADBC-8F82-4144-8385-BA6D36951DB7}" type="pres">
      <dgm:prSet presAssocID="{A53995F6-CEE1-40AB-9087-77314939D6B9}" presName="composite2" presStyleCnt="0"/>
      <dgm:spPr/>
    </dgm:pt>
    <dgm:pt modelId="{9D47041E-7AE3-4AC4-A907-BFBE39EE77A7}" type="pres">
      <dgm:prSet presAssocID="{A53995F6-CEE1-40AB-9087-77314939D6B9}" presName="background2" presStyleLbl="node2" presStyleIdx="1" presStyleCnt="4"/>
      <dgm:spPr/>
    </dgm:pt>
    <dgm:pt modelId="{E7A497BD-8360-4CFA-B5AE-0E956254CC40}" type="pres">
      <dgm:prSet presAssocID="{A53995F6-CEE1-40AB-9087-77314939D6B9}" presName="text2" presStyleLbl="fgAcc2" presStyleIdx="1" presStyleCnt="4">
        <dgm:presLayoutVars>
          <dgm:chPref val="3"/>
        </dgm:presLayoutVars>
      </dgm:prSet>
      <dgm:spPr/>
      <dgm:t>
        <a:bodyPr/>
        <a:lstStyle/>
        <a:p>
          <a:endParaRPr lang="zh-TW" altLang="en-US"/>
        </a:p>
      </dgm:t>
    </dgm:pt>
    <dgm:pt modelId="{9461FAB3-7E44-46FF-99B9-9C1585D23B19}" type="pres">
      <dgm:prSet presAssocID="{A53995F6-CEE1-40AB-9087-77314939D6B9}" presName="hierChild3" presStyleCnt="0"/>
      <dgm:spPr/>
    </dgm:pt>
    <dgm:pt modelId="{CF0BCD55-7E5A-47A2-93C9-7ACC3A9002D4}" type="pres">
      <dgm:prSet presAssocID="{83918687-3199-45CF-8EF1-8E29160B7471}" presName="Name17" presStyleLbl="parChTrans1D3" presStyleIdx="1" presStyleCnt="4"/>
      <dgm:spPr/>
      <dgm:t>
        <a:bodyPr/>
        <a:lstStyle/>
        <a:p>
          <a:endParaRPr lang="zh-TW" altLang="en-US"/>
        </a:p>
      </dgm:t>
    </dgm:pt>
    <dgm:pt modelId="{C0C41C00-56A8-432C-B4B3-20152BBC055F}" type="pres">
      <dgm:prSet presAssocID="{5CC78B66-2439-4A99-A173-EF512A177AE1}" presName="hierRoot3" presStyleCnt="0"/>
      <dgm:spPr/>
    </dgm:pt>
    <dgm:pt modelId="{563DBEEC-4C19-483B-B120-B9C45E749EA3}" type="pres">
      <dgm:prSet presAssocID="{5CC78B66-2439-4A99-A173-EF512A177AE1}" presName="composite3" presStyleCnt="0"/>
      <dgm:spPr/>
    </dgm:pt>
    <dgm:pt modelId="{D2EA39C5-C7E4-47C5-91FE-ECE6BB47C82E}" type="pres">
      <dgm:prSet presAssocID="{5CC78B66-2439-4A99-A173-EF512A177AE1}" presName="background3" presStyleLbl="node3" presStyleIdx="1" presStyleCnt="4"/>
      <dgm:spPr/>
    </dgm:pt>
    <dgm:pt modelId="{C73870DF-ACA5-451E-A745-D3B76E529BE5}" type="pres">
      <dgm:prSet presAssocID="{5CC78B66-2439-4A99-A173-EF512A177AE1}" presName="text3" presStyleLbl="fgAcc3" presStyleIdx="1" presStyleCnt="4">
        <dgm:presLayoutVars>
          <dgm:chPref val="3"/>
        </dgm:presLayoutVars>
      </dgm:prSet>
      <dgm:spPr/>
      <dgm:t>
        <a:bodyPr/>
        <a:lstStyle/>
        <a:p>
          <a:endParaRPr lang="zh-TW" altLang="en-US"/>
        </a:p>
      </dgm:t>
    </dgm:pt>
    <dgm:pt modelId="{B3A4454A-6531-4078-B241-A63C12F71EFF}" type="pres">
      <dgm:prSet presAssocID="{5CC78B66-2439-4A99-A173-EF512A177AE1}" presName="hierChild4" presStyleCnt="0"/>
      <dgm:spPr/>
    </dgm:pt>
    <dgm:pt modelId="{C97CE46B-5D1E-4D13-AF9C-F0D08F44360A}" type="pres">
      <dgm:prSet presAssocID="{CD496BDA-2B96-4464-B418-6FD80DA306FE}" presName="Name10" presStyleLbl="parChTrans1D2" presStyleIdx="2" presStyleCnt="4"/>
      <dgm:spPr/>
      <dgm:t>
        <a:bodyPr/>
        <a:lstStyle/>
        <a:p>
          <a:endParaRPr lang="zh-TW" altLang="en-US"/>
        </a:p>
      </dgm:t>
    </dgm:pt>
    <dgm:pt modelId="{F4A118F6-EEBE-4AF9-84E4-B1E6658AE863}" type="pres">
      <dgm:prSet presAssocID="{102A9A50-85F4-4A06-AAB1-CA0276988893}" presName="hierRoot2" presStyleCnt="0"/>
      <dgm:spPr/>
    </dgm:pt>
    <dgm:pt modelId="{F0D4BBB9-69FE-4135-BB18-E796C590164C}" type="pres">
      <dgm:prSet presAssocID="{102A9A50-85F4-4A06-AAB1-CA0276988893}" presName="composite2" presStyleCnt="0"/>
      <dgm:spPr/>
    </dgm:pt>
    <dgm:pt modelId="{E3505BC0-0A49-4979-9CFD-1C0DDDAB3C70}" type="pres">
      <dgm:prSet presAssocID="{102A9A50-85F4-4A06-AAB1-CA0276988893}" presName="background2" presStyleLbl="node2" presStyleIdx="2" presStyleCnt="4"/>
      <dgm:spPr/>
    </dgm:pt>
    <dgm:pt modelId="{C06BE01E-8EE2-4782-8531-C986C7E3D813}" type="pres">
      <dgm:prSet presAssocID="{102A9A50-85F4-4A06-AAB1-CA0276988893}" presName="text2" presStyleLbl="fgAcc2" presStyleIdx="2" presStyleCnt="4">
        <dgm:presLayoutVars>
          <dgm:chPref val="3"/>
        </dgm:presLayoutVars>
      </dgm:prSet>
      <dgm:spPr/>
      <dgm:t>
        <a:bodyPr/>
        <a:lstStyle/>
        <a:p>
          <a:endParaRPr lang="zh-TW" altLang="en-US"/>
        </a:p>
      </dgm:t>
    </dgm:pt>
    <dgm:pt modelId="{64D62C27-12AE-4565-A90C-950627D7C179}" type="pres">
      <dgm:prSet presAssocID="{102A9A50-85F4-4A06-AAB1-CA0276988893}" presName="hierChild3" presStyleCnt="0"/>
      <dgm:spPr/>
    </dgm:pt>
    <dgm:pt modelId="{7C168541-3CFB-4BB3-917E-7A9FA7CD6144}" type="pres">
      <dgm:prSet presAssocID="{2E3C26C1-870B-436D-99A2-2609E537D91B}" presName="Name17" presStyleLbl="parChTrans1D3" presStyleIdx="2" presStyleCnt="4"/>
      <dgm:spPr/>
      <dgm:t>
        <a:bodyPr/>
        <a:lstStyle/>
        <a:p>
          <a:endParaRPr lang="zh-TW" altLang="en-US"/>
        </a:p>
      </dgm:t>
    </dgm:pt>
    <dgm:pt modelId="{C1B8780A-C4B2-4ED6-ACBD-64D8E605365E}" type="pres">
      <dgm:prSet presAssocID="{E7C85696-4E46-44BC-96FE-CA36F6BBA65F}" presName="hierRoot3" presStyleCnt="0"/>
      <dgm:spPr/>
    </dgm:pt>
    <dgm:pt modelId="{C9FB7AB6-8E31-4150-9903-7B042E98B937}" type="pres">
      <dgm:prSet presAssocID="{E7C85696-4E46-44BC-96FE-CA36F6BBA65F}" presName="composite3" presStyleCnt="0"/>
      <dgm:spPr/>
    </dgm:pt>
    <dgm:pt modelId="{05B7FB1C-F83E-4719-AFAC-0049C148E9BB}" type="pres">
      <dgm:prSet presAssocID="{E7C85696-4E46-44BC-96FE-CA36F6BBA65F}" presName="background3" presStyleLbl="node3" presStyleIdx="2" presStyleCnt="4"/>
      <dgm:spPr/>
    </dgm:pt>
    <dgm:pt modelId="{8CF6789F-1BAD-49A2-8449-68F4B364E7C3}" type="pres">
      <dgm:prSet presAssocID="{E7C85696-4E46-44BC-96FE-CA36F6BBA65F}" presName="text3" presStyleLbl="fgAcc3" presStyleIdx="2" presStyleCnt="4">
        <dgm:presLayoutVars>
          <dgm:chPref val="3"/>
        </dgm:presLayoutVars>
      </dgm:prSet>
      <dgm:spPr/>
      <dgm:t>
        <a:bodyPr/>
        <a:lstStyle/>
        <a:p>
          <a:endParaRPr lang="zh-TW" altLang="en-US"/>
        </a:p>
      </dgm:t>
    </dgm:pt>
    <dgm:pt modelId="{550136ED-23DF-4BA7-81D9-BDEFF0CF1827}" type="pres">
      <dgm:prSet presAssocID="{E7C85696-4E46-44BC-96FE-CA36F6BBA65F}" presName="hierChild4" presStyleCnt="0"/>
      <dgm:spPr/>
    </dgm:pt>
    <dgm:pt modelId="{B9AD7E2A-0518-4F96-AC72-64941CDA6527}" type="pres">
      <dgm:prSet presAssocID="{C62123C8-F301-4574-B33B-C82EAE422880}" presName="Name10" presStyleLbl="parChTrans1D2" presStyleIdx="3" presStyleCnt="4"/>
      <dgm:spPr/>
      <dgm:t>
        <a:bodyPr/>
        <a:lstStyle/>
        <a:p>
          <a:endParaRPr lang="zh-TW" altLang="en-US"/>
        </a:p>
      </dgm:t>
    </dgm:pt>
    <dgm:pt modelId="{99503A41-1C3A-4B07-92AB-69456E72ED07}" type="pres">
      <dgm:prSet presAssocID="{6291201D-294A-4052-8B56-79C68616DF9A}" presName="hierRoot2" presStyleCnt="0"/>
      <dgm:spPr/>
    </dgm:pt>
    <dgm:pt modelId="{F2FF0E08-548F-4837-A8EA-AEE7F84B291C}" type="pres">
      <dgm:prSet presAssocID="{6291201D-294A-4052-8B56-79C68616DF9A}" presName="composite2" presStyleCnt="0"/>
      <dgm:spPr/>
    </dgm:pt>
    <dgm:pt modelId="{858EDCC2-B0F2-48EB-B107-0BC57BCA19F3}" type="pres">
      <dgm:prSet presAssocID="{6291201D-294A-4052-8B56-79C68616DF9A}" presName="background2" presStyleLbl="node2" presStyleIdx="3" presStyleCnt="4"/>
      <dgm:spPr/>
    </dgm:pt>
    <dgm:pt modelId="{035A4901-5303-4259-89B9-C3D8E2EFB804}" type="pres">
      <dgm:prSet presAssocID="{6291201D-294A-4052-8B56-79C68616DF9A}" presName="text2" presStyleLbl="fgAcc2" presStyleIdx="3" presStyleCnt="4">
        <dgm:presLayoutVars>
          <dgm:chPref val="3"/>
        </dgm:presLayoutVars>
      </dgm:prSet>
      <dgm:spPr/>
      <dgm:t>
        <a:bodyPr/>
        <a:lstStyle/>
        <a:p>
          <a:endParaRPr lang="zh-TW" altLang="en-US"/>
        </a:p>
      </dgm:t>
    </dgm:pt>
    <dgm:pt modelId="{A74869C8-9747-4B2C-9108-915D6E04A096}" type="pres">
      <dgm:prSet presAssocID="{6291201D-294A-4052-8B56-79C68616DF9A}" presName="hierChild3" presStyleCnt="0"/>
      <dgm:spPr/>
    </dgm:pt>
    <dgm:pt modelId="{9740AB10-1AD9-4F1D-A2DE-6873A5CE26C5}" type="pres">
      <dgm:prSet presAssocID="{B6EDA311-CFA8-494F-BCF4-9C170C70E74D}" presName="Name17" presStyleLbl="parChTrans1D3" presStyleIdx="3" presStyleCnt="4"/>
      <dgm:spPr/>
      <dgm:t>
        <a:bodyPr/>
        <a:lstStyle/>
        <a:p>
          <a:endParaRPr lang="zh-TW" altLang="en-US"/>
        </a:p>
      </dgm:t>
    </dgm:pt>
    <dgm:pt modelId="{0F0DA431-691A-4A9F-AD82-9FFC2F58373C}" type="pres">
      <dgm:prSet presAssocID="{6CC722C0-3254-4AE8-A98B-A0E7F0D88090}" presName="hierRoot3" presStyleCnt="0"/>
      <dgm:spPr/>
    </dgm:pt>
    <dgm:pt modelId="{64DB87EA-5F67-4F32-BB35-FBFDEB3D4254}" type="pres">
      <dgm:prSet presAssocID="{6CC722C0-3254-4AE8-A98B-A0E7F0D88090}" presName="composite3" presStyleCnt="0"/>
      <dgm:spPr/>
    </dgm:pt>
    <dgm:pt modelId="{1F5B5BF3-7FD8-4522-B566-1388EFC84D85}" type="pres">
      <dgm:prSet presAssocID="{6CC722C0-3254-4AE8-A98B-A0E7F0D88090}" presName="background3" presStyleLbl="node3" presStyleIdx="3" presStyleCnt="4"/>
      <dgm:spPr/>
    </dgm:pt>
    <dgm:pt modelId="{A65B9F9A-6CBA-4202-B338-D10C81DF4973}" type="pres">
      <dgm:prSet presAssocID="{6CC722C0-3254-4AE8-A98B-A0E7F0D88090}" presName="text3" presStyleLbl="fgAcc3" presStyleIdx="3" presStyleCnt="4">
        <dgm:presLayoutVars>
          <dgm:chPref val="3"/>
        </dgm:presLayoutVars>
      </dgm:prSet>
      <dgm:spPr/>
      <dgm:t>
        <a:bodyPr/>
        <a:lstStyle/>
        <a:p>
          <a:endParaRPr lang="zh-TW" altLang="en-US"/>
        </a:p>
      </dgm:t>
    </dgm:pt>
    <dgm:pt modelId="{92A0047B-B7BE-4E8B-895A-77B31398DEA8}" type="pres">
      <dgm:prSet presAssocID="{6CC722C0-3254-4AE8-A98B-A0E7F0D88090}" presName="hierChild4" presStyleCnt="0"/>
      <dgm:spPr/>
    </dgm:pt>
  </dgm:ptLst>
  <dgm:cxnLst>
    <dgm:cxn modelId="{1DEF4DB6-A70E-4E00-90A6-8C286F5D2A7D}" srcId="{FDC67A81-C335-40D2-BE36-389393F31CC9}" destId="{9B8E7770-DAE5-4D25-8D1A-F74C6E377D91}" srcOrd="0" destOrd="0" parTransId="{9035CE43-0E20-4E17-AC38-6EB9992FB402}" sibTransId="{08A55030-DAA0-4EC5-92A5-2C6077961D08}"/>
    <dgm:cxn modelId="{32BD33AB-EB0E-4E46-8066-E063585CE984}" srcId="{FDC67A81-C335-40D2-BE36-389393F31CC9}" destId="{6291201D-294A-4052-8B56-79C68616DF9A}" srcOrd="3" destOrd="0" parTransId="{C62123C8-F301-4574-B33B-C82EAE422880}" sibTransId="{A8B4A304-B623-42EE-9FB8-533DAEB4A9EE}"/>
    <dgm:cxn modelId="{B2AD1890-5E82-45FA-BE64-603A00A06614}" type="presOf" srcId="{E7C85696-4E46-44BC-96FE-CA36F6BBA65F}" destId="{8CF6789F-1BAD-49A2-8449-68F4B364E7C3}" srcOrd="0" destOrd="0" presId="urn:microsoft.com/office/officeart/2005/8/layout/hierarchy1"/>
    <dgm:cxn modelId="{CA0CEEBA-CD20-4FBD-81C2-B81D026ADD56}" srcId="{6291201D-294A-4052-8B56-79C68616DF9A}" destId="{6CC722C0-3254-4AE8-A98B-A0E7F0D88090}" srcOrd="0" destOrd="0" parTransId="{B6EDA311-CFA8-494F-BCF4-9C170C70E74D}" sibTransId="{59C07D5B-5DFD-42D9-ABF5-C7E20E4D1D41}"/>
    <dgm:cxn modelId="{28690CCA-8E27-4058-9DA8-942F45E754E0}" type="presOf" srcId="{6CC722C0-3254-4AE8-A98B-A0E7F0D88090}" destId="{A65B9F9A-6CBA-4202-B338-D10C81DF4973}" srcOrd="0" destOrd="0" presId="urn:microsoft.com/office/officeart/2005/8/layout/hierarchy1"/>
    <dgm:cxn modelId="{37BA54E5-526D-4B23-999C-B9BF1FBA5D52}" type="presOf" srcId="{B6EDA311-CFA8-494F-BCF4-9C170C70E74D}" destId="{9740AB10-1AD9-4F1D-A2DE-6873A5CE26C5}" srcOrd="0" destOrd="0" presId="urn:microsoft.com/office/officeart/2005/8/layout/hierarchy1"/>
    <dgm:cxn modelId="{B59DD5C6-0AC0-41D2-8AC7-5A0B2734AEA5}" type="presOf" srcId="{6291201D-294A-4052-8B56-79C68616DF9A}" destId="{035A4901-5303-4259-89B9-C3D8E2EFB804}" srcOrd="0" destOrd="0" presId="urn:microsoft.com/office/officeart/2005/8/layout/hierarchy1"/>
    <dgm:cxn modelId="{4E6F022F-E3E9-49C0-BD2B-7CE3C4823C31}" type="presOf" srcId="{9B8E7770-DAE5-4D25-8D1A-F74C6E377D91}" destId="{CE93E369-057D-4337-86E6-7AC36585594D}" srcOrd="0" destOrd="0" presId="urn:microsoft.com/office/officeart/2005/8/layout/hierarchy1"/>
    <dgm:cxn modelId="{D2B25216-A54F-49B7-A30C-244BA6E9E2FE}" srcId="{9B8E7770-DAE5-4D25-8D1A-F74C6E377D91}" destId="{AC98DDCA-5800-422B-869C-BCB5F85404AF}" srcOrd="0" destOrd="0" parTransId="{4FC95299-AA83-4579-8D63-1665E7D38B50}" sibTransId="{FBE23047-69C6-454D-BA0C-A09B970E4C15}"/>
    <dgm:cxn modelId="{14A93EAA-104F-4FC4-A50D-4639230CA4D3}" srcId="{102A9A50-85F4-4A06-AAB1-CA0276988893}" destId="{E7C85696-4E46-44BC-96FE-CA36F6BBA65F}" srcOrd="0" destOrd="0" parTransId="{2E3C26C1-870B-436D-99A2-2609E537D91B}" sibTransId="{110C1D39-B394-46B9-92AF-46C4A5A501BB}"/>
    <dgm:cxn modelId="{CA579C4C-E61F-45FC-BB72-506F2A0133BA}" type="presOf" srcId="{7F246FFA-AECC-4EBD-9749-D368D99CA365}" destId="{DA5447FF-CA91-47B6-8DCC-2019F94D5817}" srcOrd="0" destOrd="0" presId="urn:microsoft.com/office/officeart/2005/8/layout/hierarchy1"/>
    <dgm:cxn modelId="{AC6CFDC1-5640-41BE-80AC-0679726E2B5A}" type="presOf" srcId="{C62123C8-F301-4574-B33B-C82EAE422880}" destId="{B9AD7E2A-0518-4F96-AC72-64941CDA6527}" srcOrd="0" destOrd="0" presId="urn:microsoft.com/office/officeart/2005/8/layout/hierarchy1"/>
    <dgm:cxn modelId="{1E36AA07-AAB7-4D3F-90A7-83BC90F845DF}" srcId="{FDC67A81-C335-40D2-BE36-389393F31CC9}" destId="{102A9A50-85F4-4A06-AAB1-CA0276988893}" srcOrd="2" destOrd="0" parTransId="{CD496BDA-2B96-4464-B418-6FD80DA306FE}" sibTransId="{F1E88208-D57E-4E30-9558-AF7F9ED3FB1B}"/>
    <dgm:cxn modelId="{020007C5-70CD-4DBD-A505-6085ECBDF12D}" type="presOf" srcId="{A53995F6-CEE1-40AB-9087-77314939D6B9}" destId="{E7A497BD-8360-4CFA-B5AE-0E956254CC40}" srcOrd="0" destOrd="0" presId="urn:microsoft.com/office/officeart/2005/8/layout/hierarchy1"/>
    <dgm:cxn modelId="{C497088B-70DD-45C6-807A-FB7D55820BF1}" type="presOf" srcId="{102A9A50-85F4-4A06-AAB1-CA0276988893}" destId="{C06BE01E-8EE2-4782-8531-C986C7E3D813}" srcOrd="0" destOrd="0" presId="urn:microsoft.com/office/officeart/2005/8/layout/hierarchy1"/>
    <dgm:cxn modelId="{98617205-FEB0-4327-86D2-BB6292F74DEB}" type="presOf" srcId="{9035CE43-0E20-4E17-AC38-6EB9992FB402}" destId="{0722299C-824F-49DA-8D16-3116D11D34D3}" srcOrd="0" destOrd="0" presId="urn:microsoft.com/office/officeart/2005/8/layout/hierarchy1"/>
    <dgm:cxn modelId="{90D8DF5B-FB60-4BD1-90FB-23ACB6B7ECA0}" type="presOf" srcId="{AC98DDCA-5800-422B-869C-BCB5F85404AF}" destId="{3557F9F9-A083-453C-9FAE-8CF9E79DF3B8}" srcOrd="0" destOrd="0" presId="urn:microsoft.com/office/officeart/2005/8/layout/hierarchy1"/>
    <dgm:cxn modelId="{3780F1E8-6FC9-4DB0-893B-2370695BC5EA}" type="presOf" srcId="{4FC95299-AA83-4579-8D63-1665E7D38B50}" destId="{45953464-4A25-42D1-B2E2-46BC713B1177}" srcOrd="0" destOrd="0" presId="urn:microsoft.com/office/officeart/2005/8/layout/hierarchy1"/>
    <dgm:cxn modelId="{50B96AF0-A664-4085-B742-208F5988B2A0}" type="presOf" srcId="{2E3C26C1-870B-436D-99A2-2609E537D91B}" destId="{7C168541-3CFB-4BB3-917E-7A9FA7CD6144}" srcOrd="0" destOrd="0" presId="urn:microsoft.com/office/officeart/2005/8/layout/hierarchy1"/>
    <dgm:cxn modelId="{235583A4-C1D1-442A-99EB-9D63ADF9AFCD}" type="presOf" srcId="{65952EC4-4355-4986-85E9-DF89B1D3BB7A}" destId="{F69536DF-8030-4699-9455-268DDF28D425}" srcOrd="0" destOrd="0" presId="urn:microsoft.com/office/officeart/2005/8/layout/hierarchy1"/>
    <dgm:cxn modelId="{501B936B-36EC-4462-8036-097BF477ED75}" type="presOf" srcId="{83918687-3199-45CF-8EF1-8E29160B7471}" destId="{CF0BCD55-7E5A-47A2-93C9-7ACC3A9002D4}" srcOrd="0" destOrd="0" presId="urn:microsoft.com/office/officeart/2005/8/layout/hierarchy1"/>
    <dgm:cxn modelId="{DB48A566-AE3B-4B70-B90A-76F033665A71}" srcId="{7F246FFA-AECC-4EBD-9749-D368D99CA365}" destId="{FDC67A81-C335-40D2-BE36-389393F31CC9}" srcOrd="0" destOrd="0" parTransId="{C28DAFD0-7528-410E-B738-E84E66BCB90C}" sibTransId="{77512FFB-13F5-455B-B843-0C73FB920F25}"/>
    <dgm:cxn modelId="{6B3521DE-9D39-4F53-B9B5-842C366BEB09}" srcId="{FDC67A81-C335-40D2-BE36-389393F31CC9}" destId="{A53995F6-CEE1-40AB-9087-77314939D6B9}" srcOrd="1" destOrd="0" parTransId="{65952EC4-4355-4986-85E9-DF89B1D3BB7A}" sibTransId="{FE4E71D4-0CCF-4D12-B91F-23BD57670014}"/>
    <dgm:cxn modelId="{CE6E6A12-9A4E-4D37-8377-247C3332534F}" type="presOf" srcId="{CD496BDA-2B96-4464-B418-6FD80DA306FE}" destId="{C97CE46B-5D1E-4D13-AF9C-F0D08F44360A}" srcOrd="0" destOrd="0" presId="urn:microsoft.com/office/officeart/2005/8/layout/hierarchy1"/>
    <dgm:cxn modelId="{ED4B6D1E-0C84-4381-BCDD-8B2197C44972}" type="presOf" srcId="{5CC78B66-2439-4A99-A173-EF512A177AE1}" destId="{C73870DF-ACA5-451E-A745-D3B76E529BE5}" srcOrd="0" destOrd="0" presId="urn:microsoft.com/office/officeart/2005/8/layout/hierarchy1"/>
    <dgm:cxn modelId="{DF01755D-B5A8-4AB0-B5E1-D0EB22947AD6}" srcId="{A53995F6-CEE1-40AB-9087-77314939D6B9}" destId="{5CC78B66-2439-4A99-A173-EF512A177AE1}" srcOrd="0" destOrd="0" parTransId="{83918687-3199-45CF-8EF1-8E29160B7471}" sibTransId="{5C290DEC-2736-4119-BB4C-30BD3115068A}"/>
    <dgm:cxn modelId="{6E9AFEED-4726-4A13-9E83-1B8E82DB3027}" type="presOf" srcId="{FDC67A81-C335-40D2-BE36-389393F31CC9}" destId="{1D40224E-DB84-4690-B6EF-417D6C5E346C}" srcOrd="0" destOrd="0" presId="urn:microsoft.com/office/officeart/2005/8/layout/hierarchy1"/>
    <dgm:cxn modelId="{B5BAC4C8-11F0-47B3-A8D7-CF5B98F39320}" type="presParOf" srcId="{DA5447FF-CA91-47B6-8DCC-2019F94D5817}" destId="{4910EA92-4FBD-4DEF-8A47-4F31630BD259}" srcOrd="0" destOrd="0" presId="urn:microsoft.com/office/officeart/2005/8/layout/hierarchy1"/>
    <dgm:cxn modelId="{A1971D25-8838-445D-9DB2-7C8FF29A9F89}" type="presParOf" srcId="{4910EA92-4FBD-4DEF-8A47-4F31630BD259}" destId="{73594F8E-D3C7-40C6-AAE7-5F4D88C2F4E4}" srcOrd="0" destOrd="0" presId="urn:microsoft.com/office/officeart/2005/8/layout/hierarchy1"/>
    <dgm:cxn modelId="{FCD8A794-6F07-46E6-9CAD-DD99387DF9F1}" type="presParOf" srcId="{73594F8E-D3C7-40C6-AAE7-5F4D88C2F4E4}" destId="{BDB842AF-C106-4B0F-89A2-6C053027B72A}" srcOrd="0" destOrd="0" presId="urn:microsoft.com/office/officeart/2005/8/layout/hierarchy1"/>
    <dgm:cxn modelId="{3F3B3AA3-065C-416B-9093-56F3C55ECA46}" type="presParOf" srcId="{73594F8E-D3C7-40C6-AAE7-5F4D88C2F4E4}" destId="{1D40224E-DB84-4690-B6EF-417D6C5E346C}" srcOrd="1" destOrd="0" presId="urn:microsoft.com/office/officeart/2005/8/layout/hierarchy1"/>
    <dgm:cxn modelId="{C3F022D2-9B82-4820-A4FD-481558E49754}" type="presParOf" srcId="{4910EA92-4FBD-4DEF-8A47-4F31630BD259}" destId="{A972F238-FD35-4E0F-967D-ACEAF00A27E7}" srcOrd="1" destOrd="0" presId="urn:microsoft.com/office/officeart/2005/8/layout/hierarchy1"/>
    <dgm:cxn modelId="{088E890C-1EB2-4E4E-91E4-190DF04B8957}" type="presParOf" srcId="{A972F238-FD35-4E0F-967D-ACEAF00A27E7}" destId="{0722299C-824F-49DA-8D16-3116D11D34D3}" srcOrd="0" destOrd="0" presId="urn:microsoft.com/office/officeart/2005/8/layout/hierarchy1"/>
    <dgm:cxn modelId="{4D064930-8F9F-4117-8915-84EFFE89375B}" type="presParOf" srcId="{A972F238-FD35-4E0F-967D-ACEAF00A27E7}" destId="{317123B7-BC89-4CA0-A82B-CEE98C7654EC}" srcOrd="1" destOrd="0" presId="urn:microsoft.com/office/officeart/2005/8/layout/hierarchy1"/>
    <dgm:cxn modelId="{C3EE5FA6-7FB4-44CE-98A2-8747C1179949}" type="presParOf" srcId="{317123B7-BC89-4CA0-A82B-CEE98C7654EC}" destId="{4B272CCE-A63E-4475-AADE-63C92DC66B2B}" srcOrd="0" destOrd="0" presId="urn:microsoft.com/office/officeart/2005/8/layout/hierarchy1"/>
    <dgm:cxn modelId="{7FD7FA12-161F-475A-A29B-3450B93F7C2D}" type="presParOf" srcId="{4B272CCE-A63E-4475-AADE-63C92DC66B2B}" destId="{8C438983-5FB6-45C9-BBD2-112B7AEDA9B0}" srcOrd="0" destOrd="0" presId="urn:microsoft.com/office/officeart/2005/8/layout/hierarchy1"/>
    <dgm:cxn modelId="{B547E53F-4058-4AD8-88CB-E8C1CC28BB7F}" type="presParOf" srcId="{4B272CCE-A63E-4475-AADE-63C92DC66B2B}" destId="{CE93E369-057D-4337-86E6-7AC36585594D}" srcOrd="1" destOrd="0" presId="urn:microsoft.com/office/officeart/2005/8/layout/hierarchy1"/>
    <dgm:cxn modelId="{756B7948-DD09-4145-BE30-345D8D2C3BAA}" type="presParOf" srcId="{317123B7-BC89-4CA0-A82B-CEE98C7654EC}" destId="{C26FBEA5-F08C-4A78-B80A-96AF8EF634E8}" srcOrd="1" destOrd="0" presId="urn:microsoft.com/office/officeart/2005/8/layout/hierarchy1"/>
    <dgm:cxn modelId="{BF3120F6-9127-4A3A-94B8-F83DCF19A4A9}" type="presParOf" srcId="{C26FBEA5-F08C-4A78-B80A-96AF8EF634E8}" destId="{45953464-4A25-42D1-B2E2-46BC713B1177}" srcOrd="0" destOrd="0" presId="urn:microsoft.com/office/officeart/2005/8/layout/hierarchy1"/>
    <dgm:cxn modelId="{CD79F257-2E03-4B88-87A6-5833C3C09A51}" type="presParOf" srcId="{C26FBEA5-F08C-4A78-B80A-96AF8EF634E8}" destId="{8FEF67C4-B643-42AD-B352-864D503EE69D}" srcOrd="1" destOrd="0" presId="urn:microsoft.com/office/officeart/2005/8/layout/hierarchy1"/>
    <dgm:cxn modelId="{CB04B23E-2B9C-41FF-A112-E934BE65DEBA}" type="presParOf" srcId="{8FEF67C4-B643-42AD-B352-864D503EE69D}" destId="{579CE666-5E45-45F7-BBEC-4C3BCEF5B0F7}" srcOrd="0" destOrd="0" presId="urn:microsoft.com/office/officeart/2005/8/layout/hierarchy1"/>
    <dgm:cxn modelId="{2FB5473A-FA15-4D2B-A7DD-39BC3DDA3346}" type="presParOf" srcId="{579CE666-5E45-45F7-BBEC-4C3BCEF5B0F7}" destId="{C39B83CD-784F-42BE-929D-2086BC195681}" srcOrd="0" destOrd="0" presId="urn:microsoft.com/office/officeart/2005/8/layout/hierarchy1"/>
    <dgm:cxn modelId="{329023F8-FAAB-47AB-8405-E12D86331FEC}" type="presParOf" srcId="{579CE666-5E45-45F7-BBEC-4C3BCEF5B0F7}" destId="{3557F9F9-A083-453C-9FAE-8CF9E79DF3B8}" srcOrd="1" destOrd="0" presId="urn:microsoft.com/office/officeart/2005/8/layout/hierarchy1"/>
    <dgm:cxn modelId="{F673E426-28F7-41B7-AD20-65B8DEE698BD}" type="presParOf" srcId="{8FEF67C4-B643-42AD-B352-864D503EE69D}" destId="{099C6FC7-08E7-41FA-98A7-0C6BC34AC516}" srcOrd="1" destOrd="0" presId="urn:microsoft.com/office/officeart/2005/8/layout/hierarchy1"/>
    <dgm:cxn modelId="{26A55A03-08BC-415D-AD01-ACDE142AD177}" type="presParOf" srcId="{A972F238-FD35-4E0F-967D-ACEAF00A27E7}" destId="{F69536DF-8030-4699-9455-268DDF28D425}" srcOrd="2" destOrd="0" presId="urn:microsoft.com/office/officeart/2005/8/layout/hierarchy1"/>
    <dgm:cxn modelId="{E43C7B94-E36A-4B5D-ADE9-B39685BC5528}" type="presParOf" srcId="{A972F238-FD35-4E0F-967D-ACEAF00A27E7}" destId="{227AFE2A-9919-43DD-95FD-1F96C136EA35}" srcOrd="3" destOrd="0" presId="urn:microsoft.com/office/officeart/2005/8/layout/hierarchy1"/>
    <dgm:cxn modelId="{AE1C98C5-5542-4CBF-936C-61A776D611B9}" type="presParOf" srcId="{227AFE2A-9919-43DD-95FD-1F96C136EA35}" destId="{5B31ADBC-8F82-4144-8385-BA6D36951DB7}" srcOrd="0" destOrd="0" presId="urn:microsoft.com/office/officeart/2005/8/layout/hierarchy1"/>
    <dgm:cxn modelId="{881E286C-1239-4178-8379-B239E0788846}" type="presParOf" srcId="{5B31ADBC-8F82-4144-8385-BA6D36951DB7}" destId="{9D47041E-7AE3-4AC4-A907-BFBE39EE77A7}" srcOrd="0" destOrd="0" presId="urn:microsoft.com/office/officeart/2005/8/layout/hierarchy1"/>
    <dgm:cxn modelId="{8B268EEE-1707-4346-A8D7-F1D953EEF54C}" type="presParOf" srcId="{5B31ADBC-8F82-4144-8385-BA6D36951DB7}" destId="{E7A497BD-8360-4CFA-B5AE-0E956254CC40}" srcOrd="1" destOrd="0" presId="urn:microsoft.com/office/officeart/2005/8/layout/hierarchy1"/>
    <dgm:cxn modelId="{8EA8D513-DE08-4FED-8C5F-8EAAEAAE3BD4}" type="presParOf" srcId="{227AFE2A-9919-43DD-95FD-1F96C136EA35}" destId="{9461FAB3-7E44-46FF-99B9-9C1585D23B19}" srcOrd="1" destOrd="0" presId="urn:microsoft.com/office/officeart/2005/8/layout/hierarchy1"/>
    <dgm:cxn modelId="{865BEC8B-8251-45FB-96CD-10C0E826FE90}" type="presParOf" srcId="{9461FAB3-7E44-46FF-99B9-9C1585D23B19}" destId="{CF0BCD55-7E5A-47A2-93C9-7ACC3A9002D4}" srcOrd="0" destOrd="0" presId="urn:microsoft.com/office/officeart/2005/8/layout/hierarchy1"/>
    <dgm:cxn modelId="{B3A24CDD-2E7E-4F90-A87E-42B52CA5A05D}" type="presParOf" srcId="{9461FAB3-7E44-46FF-99B9-9C1585D23B19}" destId="{C0C41C00-56A8-432C-B4B3-20152BBC055F}" srcOrd="1" destOrd="0" presId="urn:microsoft.com/office/officeart/2005/8/layout/hierarchy1"/>
    <dgm:cxn modelId="{CD5114D0-74FC-4096-BAC0-FAB3DD6AE1B7}" type="presParOf" srcId="{C0C41C00-56A8-432C-B4B3-20152BBC055F}" destId="{563DBEEC-4C19-483B-B120-B9C45E749EA3}" srcOrd="0" destOrd="0" presId="urn:microsoft.com/office/officeart/2005/8/layout/hierarchy1"/>
    <dgm:cxn modelId="{FE464BE7-83CD-4DC3-958B-76787F7145C5}" type="presParOf" srcId="{563DBEEC-4C19-483B-B120-B9C45E749EA3}" destId="{D2EA39C5-C7E4-47C5-91FE-ECE6BB47C82E}" srcOrd="0" destOrd="0" presId="urn:microsoft.com/office/officeart/2005/8/layout/hierarchy1"/>
    <dgm:cxn modelId="{5B4A0CBD-275A-4566-8FAE-87DFA2D9740D}" type="presParOf" srcId="{563DBEEC-4C19-483B-B120-B9C45E749EA3}" destId="{C73870DF-ACA5-451E-A745-D3B76E529BE5}" srcOrd="1" destOrd="0" presId="urn:microsoft.com/office/officeart/2005/8/layout/hierarchy1"/>
    <dgm:cxn modelId="{43423E99-0DF5-4EFB-9A5D-5506CB1DDF1B}" type="presParOf" srcId="{C0C41C00-56A8-432C-B4B3-20152BBC055F}" destId="{B3A4454A-6531-4078-B241-A63C12F71EFF}" srcOrd="1" destOrd="0" presId="urn:microsoft.com/office/officeart/2005/8/layout/hierarchy1"/>
    <dgm:cxn modelId="{A31E2546-68C1-4B64-A8B1-82ED83968DD8}" type="presParOf" srcId="{A972F238-FD35-4E0F-967D-ACEAF00A27E7}" destId="{C97CE46B-5D1E-4D13-AF9C-F0D08F44360A}" srcOrd="4" destOrd="0" presId="urn:microsoft.com/office/officeart/2005/8/layout/hierarchy1"/>
    <dgm:cxn modelId="{B6622B9D-B83D-4129-A8AE-C1B3C97B8008}" type="presParOf" srcId="{A972F238-FD35-4E0F-967D-ACEAF00A27E7}" destId="{F4A118F6-EEBE-4AF9-84E4-B1E6658AE863}" srcOrd="5" destOrd="0" presId="urn:microsoft.com/office/officeart/2005/8/layout/hierarchy1"/>
    <dgm:cxn modelId="{452A6CF5-466C-4F6E-8650-803E19C298CA}" type="presParOf" srcId="{F4A118F6-EEBE-4AF9-84E4-B1E6658AE863}" destId="{F0D4BBB9-69FE-4135-BB18-E796C590164C}" srcOrd="0" destOrd="0" presId="urn:microsoft.com/office/officeart/2005/8/layout/hierarchy1"/>
    <dgm:cxn modelId="{5AB7B4C9-AB17-4652-B2D5-34E4BA77AF76}" type="presParOf" srcId="{F0D4BBB9-69FE-4135-BB18-E796C590164C}" destId="{E3505BC0-0A49-4979-9CFD-1C0DDDAB3C70}" srcOrd="0" destOrd="0" presId="urn:microsoft.com/office/officeart/2005/8/layout/hierarchy1"/>
    <dgm:cxn modelId="{1826A2EC-6735-49DA-8DFE-113B1CAE32CF}" type="presParOf" srcId="{F0D4BBB9-69FE-4135-BB18-E796C590164C}" destId="{C06BE01E-8EE2-4782-8531-C986C7E3D813}" srcOrd="1" destOrd="0" presId="urn:microsoft.com/office/officeart/2005/8/layout/hierarchy1"/>
    <dgm:cxn modelId="{CA58B414-47EF-441E-9011-B9E3C502822D}" type="presParOf" srcId="{F4A118F6-EEBE-4AF9-84E4-B1E6658AE863}" destId="{64D62C27-12AE-4565-A90C-950627D7C179}" srcOrd="1" destOrd="0" presId="urn:microsoft.com/office/officeart/2005/8/layout/hierarchy1"/>
    <dgm:cxn modelId="{54241285-39A4-4BE6-A149-3FC04FE2DA06}" type="presParOf" srcId="{64D62C27-12AE-4565-A90C-950627D7C179}" destId="{7C168541-3CFB-4BB3-917E-7A9FA7CD6144}" srcOrd="0" destOrd="0" presId="urn:microsoft.com/office/officeart/2005/8/layout/hierarchy1"/>
    <dgm:cxn modelId="{6CB54209-A01E-4AF6-AC26-2CA0A192740A}" type="presParOf" srcId="{64D62C27-12AE-4565-A90C-950627D7C179}" destId="{C1B8780A-C4B2-4ED6-ACBD-64D8E605365E}" srcOrd="1" destOrd="0" presId="urn:microsoft.com/office/officeart/2005/8/layout/hierarchy1"/>
    <dgm:cxn modelId="{F16C814D-77FA-4376-AD7B-D9FD21E5409D}" type="presParOf" srcId="{C1B8780A-C4B2-4ED6-ACBD-64D8E605365E}" destId="{C9FB7AB6-8E31-4150-9903-7B042E98B937}" srcOrd="0" destOrd="0" presId="urn:microsoft.com/office/officeart/2005/8/layout/hierarchy1"/>
    <dgm:cxn modelId="{010EA9CB-7C9F-41C5-AB06-72EDDC8FF1FC}" type="presParOf" srcId="{C9FB7AB6-8E31-4150-9903-7B042E98B937}" destId="{05B7FB1C-F83E-4719-AFAC-0049C148E9BB}" srcOrd="0" destOrd="0" presId="urn:microsoft.com/office/officeart/2005/8/layout/hierarchy1"/>
    <dgm:cxn modelId="{52D9719E-77DA-4ADD-BE98-552EAA148D61}" type="presParOf" srcId="{C9FB7AB6-8E31-4150-9903-7B042E98B937}" destId="{8CF6789F-1BAD-49A2-8449-68F4B364E7C3}" srcOrd="1" destOrd="0" presId="urn:microsoft.com/office/officeart/2005/8/layout/hierarchy1"/>
    <dgm:cxn modelId="{705F8893-1C5B-4419-9C9C-C45422A2B90B}" type="presParOf" srcId="{C1B8780A-C4B2-4ED6-ACBD-64D8E605365E}" destId="{550136ED-23DF-4BA7-81D9-BDEFF0CF1827}" srcOrd="1" destOrd="0" presId="urn:microsoft.com/office/officeart/2005/8/layout/hierarchy1"/>
    <dgm:cxn modelId="{8FC21AEB-5372-4E32-A2BE-4D52AC115D99}" type="presParOf" srcId="{A972F238-FD35-4E0F-967D-ACEAF00A27E7}" destId="{B9AD7E2A-0518-4F96-AC72-64941CDA6527}" srcOrd="6" destOrd="0" presId="urn:microsoft.com/office/officeart/2005/8/layout/hierarchy1"/>
    <dgm:cxn modelId="{BE114542-E822-4AC9-B665-2092D3FD6274}" type="presParOf" srcId="{A972F238-FD35-4E0F-967D-ACEAF00A27E7}" destId="{99503A41-1C3A-4B07-92AB-69456E72ED07}" srcOrd="7" destOrd="0" presId="urn:microsoft.com/office/officeart/2005/8/layout/hierarchy1"/>
    <dgm:cxn modelId="{BA780E12-71E2-437D-B814-90E40A1A1787}" type="presParOf" srcId="{99503A41-1C3A-4B07-92AB-69456E72ED07}" destId="{F2FF0E08-548F-4837-A8EA-AEE7F84B291C}" srcOrd="0" destOrd="0" presId="urn:microsoft.com/office/officeart/2005/8/layout/hierarchy1"/>
    <dgm:cxn modelId="{09EC5FF7-6AB5-436D-A77A-66EF3F7F62B5}" type="presParOf" srcId="{F2FF0E08-548F-4837-A8EA-AEE7F84B291C}" destId="{858EDCC2-B0F2-48EB-B107-0BC57BCA19F3}" srcOrd="0" destOrd="0" presId="urn:microsoft.com/office/officeart/2005/8/layout/hierarchy1"/>
    <dgm:cxn modelId="{A106033D-3769-4664-A6E3-628B4FC86BBC}" type="presParOf" srcId="{F2FF0E08-548F-4837-A8EA-AEE7F84B291C}" destId="{035A4901-5303-4259-89B9-C3D8E2EFB804}" srcOrd="1" destOrd="0" presId="urn:microsoft.com/office/officeart/2005/8/layout/hierarchy1"/>
    <dgm:cxn modelId="{FA7CC084-306A-4ED5-BEBB-ABA2448870B5}" type="presParOf" srcId="{99503A41-1C3A-4B07-92AB-69456E72ED07}" destId="{A74869C8-9747-4B2C-9108-915D6E04A096}" srcOrd="1" destOrd="0" presId="urn:microsoft.com/office/officeart/2005/8/layout/hierarchy1"/>
    <dgm:cxn modelId="{D32862BD-7652-4AD2-968C-44EE49E2648B}" type="presParOf" srcId="{A74869C8-9747-4B2C-9108-915D6E04A096}" destId="{9740AB10-1AD9-4F1D-A2DE-6873A5CE26C5}" srcOrd="0" destOrd="0" presId="urn:microsoft.com/office/officeart/2005/8/layout/hierarchy1"/>
    <dgm:cxn modelId="{630F344A-D82D-44BD-B9CF-14E7226FEF80}" type="presParOf" srcId="{A74869C8-9747-4B2C-9108-915D6E04A096}" destId="{0F0DA431-691A-4A9F-AD82-9FFC2F58373C}" srcOrd="1" destOrd="0" presId="urn:microsoft.com/office/officeart/2005/8/layout/hierarchy1"/>
    <dgm:cxn modelId="{4B18A644-44BE-497B-B160-C21CF253A2FB}" type="presParOf" srcId="{0F0DA431-691A-4A9F-AD82-9FFC2F58373C}" destId="{64DB87EA-5F67-4F32-BB35-FBFDEB3D4254}" srcOrd="0" destOrd="0" presId="urn:microsoft.com/office/officeart/2005/8/layout/hierarchy1"/>
    <dgm:cxn modelId="{5021FC1C-075E-4818-A2B0-0A321A2CCF35}" type="presParOf" srcId="{64DB87EA-5F67-4F32-BB35-FBFDEB3D4254}" destId="{1F5B5BF3-7FD8-4522-B566-1388EFC84D85}" srcOrd="0" destOrd="0" presId="urn:microsoft.com/office/officeart/2005/8/layout/hierarchy1"/>
    <dgm:cxn modelId="{A211D2B5-3F4A-4689-9541-0DD2B758E56D}" type="presParOf" srcId="{64DB87EA-5F67-4F32-BB35-FBFDEB3D4254}" destId="{A65B9F9A-6CBA-4202-B338-D10C81DF4973}" srcOrd="1" destOrd="0" presId="urn:microsoft.com/office/officeart/2005/8/layout/hierarchy1"/>
    <dgm:cxn modelId="{A1D1EE20-65C7-462C-9FF2-2E6A54AAF8CA}" type="presParOf" srcId="{0F0DA431-691A-4A9F-AD82-9FFC2F58373C}" destId="{92A0047B-B7BE-4E8B-895A-77B31398DEA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F246FFA-AECC-4EBD-9749-D368D99CA365}" type="doc">
      <dgm:prSet loTypeId="urn:microsoft.com/office/officeart/2005/8/layout/hierarchy1" loCatId="hierarchy" qsTypeId="urn:microsoft.com/office/officeart/2005/8/quickstyle/simple1#4" qsCatId="simple" csTypeId="urn:microsoft.com/office/officeart/2005/8/colors/colorful5" csCatId="colorful" phldr="1"/>
      <dgm:spPr/>
      <dgm:t>
        <a:bodyPr/>
        <a:lstStyle/>
        <a:p>
          <a:endParaRPr lang="zh-TW" altLang="en-US"/>
        </a:p>
      </dgm:t>
    </dgm:pt>
    <dgm:pt modelId="{FDC67A81-C335-40D2-BE36-389393F31CC9}">
      <dgm:prSet phldrT="[文字]" custT="1"/>
      <dgm:spPr/>
      <dgm:t>
        <a:bodyPr/>
        <a:lstStyle/>
        <a:p>
          <a:r>
            <a:rPr kumimoji="0" lang="en-US" altLang="zh-TW" sz="3600" b="1" dirty="0">
              <a:latin typeface="標楷體" panose="03000509000000000000" pitchFamily="65" charset="-120"/>
              <a:ea typeface="標楷體" panose="03000509000000000000" pitchFamily="65" charset="-120"/>
            </a:rPr>
            <a:t>C.</a:t>
          </a:r>
          <a:r>
            <a:rPr kumimoji="0" lang="zh-TW" altLang="en-US" sz="3600" b="1" dirty="0">
              <a:latin typeface="標楷體" panose="03000509000000000000" pitchFamily="65" charset="-120"/>
              <a:ea typeface="標楷體" panose="03000509000000000000" pitchFamily="65" charset="-120"/>
            </a:rPr>
            <a:t>專業精進與責任</a:t>
          </a:r>
          <a:endParaRPr lang="zh-TW" altLang="en-US" sz="3600" b="1" dirty="0">
            <a:latin typeface="標楷體" panose="03000509000000000000" pitchFamily="65" charset="-120"/>
            <a:ea typeface="標楷體" panose="03000509000000000000" pitchFamily="65" charset="-120"/>
          </a:endParaRPr>
        </a:p>
      </dgm:t>
    </dgm:pt>
    <dgm:pt modelId="{C28DAFD0-7528-410E-B738-E84E66BCB90C}" type="par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endParaRPr>
        </a:p>
      </dgm:t>
    </dgm:pt>
    <dgm:pt modelId="{77512FFB-13F5-455B-B843-0C73FB920F25}" type="sibTrans" cxnId="{DB48A566-AE3B-4B70-B90A-76F033665A71}">
      <dgm:prSet/>
      <dgm:spPr/>
      <dgm:t>
        <a:bodyPr/>
        <a:lstStyle/>
        <a:p>
          <a:endParaRPr lang="zh-TW" altLang="en-US">
            <a:latin typeface="微軟正黑體" panose="020B0604030504040204" pitchFamily="34" charset="-120"/>
            <a:ea typeface="微軟正黑體" panose="020B0604030504040204" pitchFamily="34" charset="-120"/>
          </a:endParaRPr>
        </a:p>
      </dgm:t>
    </dgm:pt>
    <dgm:pt modelId="{445C15D5-917F-4425-BD45-C431064DF9D2}">
      <dgm:prSet custT="1"/>
      <dgm:spPr/>
      <dgm:t>
        <a:bodyPr/>
        <a:lstStyle/>
        <a:p>
          <a:r>
            <a:rPr kumimoji="0" lang="en-US" altLang="zh-TW" sz="2400" dirty="0">
              <a:latin typeface="標楷體" panose="03000509000000000000" pitchFamily="65" charset="-120"/>
              <a:ea typeface="標楷體" panose="03000509000000000000" pitchFamily="65" charset="-120"/>
            </a:rPr>
            <a:t>C-1</a:t>
          </a:r>
          <a:r>
            <a:rPr kumimoji="0" lang="zh-TW" altLang="en-US" sz="2400" dirty="0">
              <a:latin typeface="標楷體" panose="03000509000000000000" pitchFamily="65" charset="-120"/>
              <a:ea typeface="標楷體" panose="03000509000000000000" pitchFamily="65" charset="-120"/>
            </a:rPr>
            <a:t>參與教育研究、致力專業成長</a:t>
          </a:r>
          <a:endParaRPr kumimoji="0" lang="zh-TW" altLang="en-US" sz="2400" dirty="0">
            <a:latin typeface="標楷體" panose="03000509000000000000" pitchFamily="65" charset="-120"/>
            <a:ea typeface="標楷體" panose="03000509000000000000" pitchFamily="65" charset="-120"/>
            <a:cs typeface="Times New Roman" pitchFamily="18" charset="0"/>
          </a:endParaRPr>
        </a:p>
      </dgm:t>
    </dgm:pt>
    <dgm:pt modelId="{35F8869F-0E87-49B0-8ECA-E98EC3ACF3A2}" type="parTrans" cxnId="{09472880-C048-4E79-A22B-AC9F5DA02F0A}">
      <dgm:prSet/>
      <dgm:spPr/>
      <dgm:t>
        <a:bodyPr/>
        <a:lstStyle/>
        <a:p>
          <a:endParaRPr lang="zh-TW" altLang="en-US">
            <a:latin typeface="微軟正黑體" panose="020B0604030504040204" pitchFamily="34" charset="-120"/>
            <a:ea typeface="微軟正黑體" panose="020B0604030504040204" pitchFamily="34" charset="-120"/>
          </a:endParaRPr>
        </a:p>
      </dgm:t>
    </dgm:pt>
    <dgm:pt modelId="{71BF6D11-273F-4E67-A801-323C02DC76B5}" type="sibTrans" cxnId="{09472880-C048-4E79-A22B-AC9F5DA02F0A}">
      <dgm:prSet/>
      <dgm:spPr/>
      <dgm:t>
        <a:bodyPr/>
        <a:lstStyle/>
        <a:p>
          <a:endParaRPr lang="zh-TW" altLang="en-US">
            <a:latin typeface="微軟正黑體" panose="020B0604030504040204" pitchFamily="34" charset="-120"/>
            <a:ea typeface="微軟正黑體" panose="020B0604030504040204" pitchFamily="34" charset="-120"/>
          </a:endParaRPr>
        </a:p>
      </dgm:t>
    </dgm:pt>
    <dgm:pt modelId="{9B8E7770-DAE5-4D25-8D1A-F74C6E377D91}">
      <dgm:prSet custT="1"/>
      <dgm:spPr/>
      <dgm:t>
        <a:bodyPr/>
        <a:lstStyle/>
        <a:p>
          <a:r>
            <a:rPr lang="en-US" altLang="zh-TW" sz="2200">
              <a:latin typeface="標楷體" panose="03000509000000000000" pitchFamily="65" charset="-120"/>
              <a:ea typeface="標楷體" panose="03000509000000000000" pitchFamily="65" charset="-120"/>
            </a:rPr>
            <a:t>C-1</a:t>
          </a:r>
          <a:r>
            <a:rPr lang="zh-TW" sz="2200">
              <a:latin typeface="標楷體" panose="03000509000000000000" pitchFamily="65" charset="-120"/>
              <a:ea typeface="標楷體" panose="03000509000000000000" pitchFamily="65" charset="-120"/>
            </a:rPr>
            <a:t>個人專業</a:t>
          </a:r>
          <a:endParaRPr lang="zh-TW" altLang="en-US" sz="2200" dirty="0">
            <a:latin typeface="標楷體" panose="03000509000000000000" pitchFamily="65" charset="-120"/>
            <a:ea typeface="標楷體" panose="03000509000000000000" pitchFamily="65" charset="-120"/>
          </a:endParaRPr>
        </a:p>
      </dgm:t>
    </dgm:pt>
    <dgm:pt modelId="{9035CE43-0E20-4E17-AC38-6EB9992FB402}" type="par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endParaRPr>
        </a:p>
      </dgm:t>
    </dgm:pt>
    <dgm:pt modelId="{08A55030-DAA0-4EC5-92A5-2C6077961D08}" type="sibTrans" cxnId="{1DEF4DB6-A70E-4E00-90A6-8C286F5D2A7D}">
      <dgm:prSet/>
      <dgm:spPr/>
      <dgm:t>
        <a:bodyPr/>
        <a:lstStyle/>
        <a:p>
          <a:endParaRPr lang="zh-TW" altLang="en-US">
            <a:latin typeface="微軟正黑體" panose="020B0604030504040204" pitchFamily="34" charset="-120"/>
            <a:ea typeface="微軟正黑體" panose="020B0604030504040204" pitchFamily="34" charset="-120"/>
          </a:endParaRPr>
        </a:p>
      </dgm:t>
    </dgm:pt>
    <dgm:pt modelId="{AC98DDCA-5800-422B-869C-BCB5F85404AF}">
      <dgm:prSet custT="1"/>
      <dgm:spPr/>
      <dgm:t>
        <a:bodyPr/>
        <a:lstStyle/>
        <a:p>
          <a:r>
            <a:rPr lang="en-US" altLang="zh-TW" sz="2200" dirty="0">
              <a:latin typeface="標楷體" panose="03000509000000000000" pitchFamily="65" charset="-120"/>
              <a:ea typeface="標楷體" panose="03000509000000000000" pitchFamily="65" charset="-120"/>
            </a:rPr>
            <a:t>2+1</a:t>
          </a:r>
          <a:r>
            <a:rPr lang="zh-TW" altLang="en-US" sz="2200" dirty="0">
              <a:latin typeface="標楷體" panose="03000509000000000000" pitchFamily="65" charset="-120"/>
              <a:ea typeface="標楷體" panose="03000509000000000000" pitchFamily="65" charset="-120"/>
            </a:rPr>
            <a:t>個檢核重點</a:t>
          </a:r>
        </a:p>
      </dgm:t>
    </dgm:pt>
    <dgm:pt modelId="{4FC95299-AA83-4579-8D63-1665E7D38B50}" type="par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endParaRPr>
        </a:p>
      </dgm:t>
    </dgm:pt>
    <dgm:pt modelId="{FBE23047-69C6-454D-BA0C-A09B970E4C15}" type="sibTrans" cxnId="{D2B25216-A54F-49B7-A30C-244BA6E9E2FE}">
      <dgm:prSet/>
      <dgm:spPr/>
      <dgm:t>
        <a:bodyPr/>
        <a:lstStyle/>
        <a:p>
          <a:endParaRPr lang="zh-TW" altLang="en-US">
            <a:latin typeface="微軟正黑體" panose="020B0604030504040204" pitchFamily="34" charset="-120"/>
            <a:ea typeface="微軟正黑體" panose="020B0604030504040204" pitchFamily="34" charset="-120"/>
          </a:endParaRPr>
        </a:p>
      </dgm:t>
    </dgm:pt>
    <dgm:pt modelId="{E0D15738-5A2C-4862-A142-F261ECC732EC}">
      <dgm:prSet custT="1"/>
      <dgm:spPr/>
      <dgm:t>
        <a:bodyPr/>
        <a:lstStyle/>
        <a:p>
          <a:r>
            <a:rPr kumimoji="0" lang="en-US" altLang="zh-TW" sz="2400" dirty="0">
              <a:latin typeface="標楷體" panose="03000509000000000000" pitchFamily="65" charset="-120"/>
              <a:ea typeface="標楷體" panose="03000509000000000000" pitchFamily="65" charset="-120"/>
            </a:rPr>
            <a:t>C-2</a:t>
          </a:r>
          <a:r>
            <a:rPr kumimoji="0" lang="zh-TW" altLang="en-US" sz="2400" dirty="0">
              <a:latin typeface="標楷體" panose="03000509000000000000" pitchFamily="65" charset="-120"/>
              <a:ea typeface="標楷體" panose="03000509000000000000" pitchFamily="65" charset="-120"/>
            </a:rPr>
            <a:t>參與學校事務，展現協作與影響力</a:t>
          </a:r>
          <a:endParaRPr kumimoji="0" lang="zh-TW" altLang="en-US" sz="2400" dirty="0">
            <a:latin typeface="標楷體" panose="03000509000000000000" pitchFamily="65" charset="-120"/>
            <a:ea typeface="標楷體" panose="03000509000000000000" pitchFamily="65" charset="-120"/>
            <a:cs typeface="Times New Roman" pitchFamily="18" charset="0"/>
          </a:endParaRPr>
        </a:p>
      </dgm:t>
    </dgm:pt>
    <dgm:pt modelId="{7D21086B-CFB5-4225-B208-2B85BF90AABC}" type="parTrans" cxnId="{E3DBD64D-AE92-42DF-A94F-5451D19E2ECF}">
      <dgm:prSet/>
      <dgm:spPr/>
      <dgm:t>
        <a:bodyPr/>
        <a:lstStyle/>
        <a:p>
          <a:endParaRPr lang="zh-TW" altLang="en-US">
            <a:latin typeface="微軟正黑體" panose="020B0604030504040204" pitchFamily="34" charset="-120"/>
            <a:ea typeface="微軟正黑體" panose="020B0604030504040204" pitchFamily="34" charset="-120"/>
          </a:endParaRPr>
        </a:p>
      </dgm:t>
    </dgm:pt>
    <dgm:pt modelId="{33209267-8521-435D-B633-0AE338473415}" type="sibTrans" cxnId="{E3DBD64D-AE92-42DF-A94F-5451D19E2ECF}">
      <dgm:prSet/>
      <dgm:spPr/>
      <dgm:t>
        <a:bodyPr/>
        <a:lstStyle/>
        <a:p>
          <a:endParaRPr lang="zh-TW" altLang="en-US">
            <a:latin typeface="微軟正黑體" panose="020B0604030504040204" pitchFamily="34" charset="-120"/>
            <a:ea typeface="微軟正黑體" panose="020B0604030504040204" pitchFamily="34" charset="-120"/>
          </a:endParaRPr>
        </a:p>
      </dgm:t>
    </dgm:pt>
    <dgm:pt modelId="{A53995F6-CEE1-40AB-9087-77314939D6B9}">
      <dgm:prSet custT="1"/>
      <dgm:spPr/>
      <dgm:t>
        <a:bodyPr/>
        <a:lstStyle/>
        <a:p>
          <a:r>
            <a:rPr lang="en-US" altLang="zh-TW" sz="2200">
              <a:latin typeface="標楷體" panose="03000509000000000000" pitchFamily="65" charset="-120"/>
              <a:ea typeface="標楷體" panose="03000509000000000000" pitchFamily="65" charset="-120"/>
            </a:rPr>
            <a:t>C-2</a:t>
          </a:r>
          <a:r>
            <a:rPr lang="zh-TW" altLang="en-US" sz="2200">
              <a:latin typeface="標楷體" panose="03000509000000000000" pitchFamily="65" charset="-120"/>
              <a:ea typeface="標楷體" panose="03000509000000000000" pitchFamily="65" charset="-120"/>
            </a:rPr>
            <a:t>校務參與</a:t>
          </a:r>
          <a:endParaRPr lang="zh-TW" altLang="en-US" sz="2200" dirty="0">
            <a:latin typeface="標楷體" panose="03000509000000000000" pitchFamily="65" charset="-120"/>
            <a:ea typeface="標楷體" panose="03000509000000000000" pitchFamily="65" charset="-120"/>
          </a:endParaRPr>
        </a:p>
      </dgm:t>
    </dgm:pt>
    <dgm:pt modelId="{65952EC4-4355-4986-85E9-DF89B1D3BB7A}" type="par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endParaRPr>
        </a:p>
      </dgm:t>
    </dgm:pt>
    <dgm:pt modelId="{FE4E71D4-0CCF-4D12-B91F-23BD57670014}" type="sibTrans" cxnId="{6B3521DE-9D39-4F53-B9B5-842C366BEB09}">
      <dgm:prSet/>
      <dgm:spPr/>
      <dgm:t>
        <a:bodyPr/>
        <a:lstStyle/>
        <a:p>
          <a:endParaRPr lang="zh-TW" altLang="en-US">
            <a:latin typeface="微軟正黑體" panose="020B0604030504040204" pitchFamily="34" charset="-120"/>
            <a:ea typeface="微軟正黑體" panose="020B0604030504040204" pitchFamily="34" charset="-120"/>
          </a:endParaRPr>
        </a:p>
      </dgm:t>
    </dgm:pt>
    <dgm:pt modelId="{5CC78B66-2439-4A99-A173-EF512A177AE1}">
      <dgm:prSet custT="1"/>
      <dgm:spPr/>
      <dgm:t>
        <a:bodyPr/>
        <a:lstStyle/>
        <a:p>
          <a:r>
            <a:rPr lang="en-US" altLang="zh-TW" sz="2200" dirty="0">
              <a:latin typeface="標楷體" panose="03000509000000000000" pitchFamily="65" charset="-120"/>
              <a:ea typeface="標楷體" panose="03000509000000000000" pitchFamily="65" charset="-120"/>
            </a:rPr>
            <a:t>3+1</a:t>
          </a:r>
          <a:r>
            <a:rPr lang="zh-TW" altLang="en-US" sz="2200" dirty="0">
              <a:latin typeface="標楷體" panose="03000509000000000000" pitchFamily="65" charset="-120"/>
              <a:ea typeface="標楷體" panose="03000509000000000000" pitchFamily="65" charset="-120"/>
            </a:rPr>
            <a:t>個檢核重點</a:t>
          </a:r>
        </a:p>
      </dgm:t>
    </dgm:pt>
    <dgm:pt modelId="{83918687-3199-45CF-8EF1-8E29160B7471}" type="par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endParaRPr>
        </a:p>
      </dgm:t>
    </dgm:pt>
    <dgm:pt modelId="{5C290DEC-2736-4119-BB4C-30BD3115068A}" type="sibTrans" cxnId="{DF01755D-B5A8-4AB0-B5E1-D0EB22947AD6}">
      <dgm:prSet/>
      <dgm:spPr/>
      <dgm:t>
        <a:bodyPr/>
        <a:lstStyle/>
        <a:p>
          <a:endParaRPr lang="zh-TW" altLang="en-US">
            <a:latin typeface="微軟正黑體" panose="020B0604030504040204" pitchFamily="34" charset="-120"/>
            <a:ea typeface="微軟正黑體" panose="020B0604030504040204" pitchFamily="34" charset="-120"/>
          </a:endParaRPr>
        </a:p>
      </dgm:t>
    </dgm:pt>
    <dgm:pt modelId="{DA5447FF-CA91-47B6-8DCC-2019F94D5817}" type="pres">
      <dgm:prSet presAssocID="{7F246FFA-AECC-4EBD-9749-D368D99CA365}" presName="hierChild1" presStyleCnt="0">
        <dgm:presLayoutVars>
          <dgm:chPref val="1"/>
          <dgm:dir/>
          <dgm:animOne val="branch"/>
          <dgm:animLvl val="lvl"/>
          <dgm:resizeHandles/>
        </dgm:presLayoutVars>
      </dgm:prSet>
      <dgm:spPr/>
      <dgm:t>
        <a:bodyPr/>
        <a:lstStyle/>
        <a:p>
          <a:endParaRPr lang="zh-TW" altLang="en-US"/>
        </a:p>
      </dgm:t>
    </dgm:pt>
    <dgm:pt modelId="{4910EA92-4FBD-4DEF-8A47-4F31630BD259}" type="pres">
      <dgm:prSet presAssocID="{FDC67A81-C335-40D2-BE36-389393F31CC9}" presName="hierRoot1" presStyleCnt="0"/>
      <dgm:spPr/>
    </dgm:pt>
    <dgm:pt modelId="{73594F8E-D3C7-40C6-AAE7-5F4D88C2F4E4}" type="pres">
      <dgm:prSet presAssocID="{FDC67A81-C335-40D2-BE36-389393F31CC9}" presName="composite" presStyleCnt="0"/>
      <dgm:spPr/>
    </dgm:pt>
    <dgm:pt modelId="{BDB842AF-C106-4B0F-89A2-6C053027B72A}" type="pres">
      <dgm:prSet presAssocID="{FDC67A81-C335-40D2-BE36-389393F31CC9}" presName="background" presStyleLbl="node0" presStyleIdx="0" presStyleCnt="1"/>
      <dgm:spPr/>
    </dgm:pt>
    <dgm:pt modelId="{1D40224E-DB84-4690-B6EF-417D6C5E346C}" type="pres">
      <dgm:prSet presAssocID="{FDC67A81-C335-40D2-BE36-389393F31CC9}" presName="text" presStyleLbl="fgAcc0" presStyleIdx="0" presStyleCnt="1" custScaleX="304001">
        <dgm:presLayoutVars>
          <dgm:chPref val="3"/>
        </dgm:presLayoutVars>
      </dgm:prSet>
      <dgm:spPr/>
      <dgm:t>
        <a:bodyPr/>
        <a:lstStyle/>
        <a:p>
          <a:endParaRPr lang="zh-TW" altLang="en-US"/>
        </a:p>
      </dgm:t>
    </dgm:pt>
    <dgm:pt modelId="{A972F238-FD35-4E0F-967D-ACEAF00A27E7}" type="pres">
      <dgm:prSet presAssocID="{FDC67A81-C335-40D2-BE36-389393F31CC9}" presName="hierChild2" presStyleCnt="0"/>
      <dgm:spPr/>
    </dgm:pt>
    <dgm:pt modelId="{0B562AD3-7C7E-444C-B00B-6370BF1F5800}" type="pres">
      <dgm:prSet presAssocID="{35F8869F-0E87-49B0-8ECA-E98EC3ACF3A2}" presName="Name10" presStyleLbl="parChTrans1D2" presStyleIdx="0" presStyleCnt="2"/>
      <dgm:spPr/>
      <dgm:t>
        <a:bodyPr/>
        <a:lstStyle/>
        <a:p>
          <a:endParaRPr lang="zh-TW" altLang="en-US"/>
        </a:p>
      </dgm:t>
    </dgm:pt>
    <dgm:pt modelId="{3E20947B-ED96-4B14-B339-32C37CC986DA}" type="pres">
      <dgm:prSet presAssocID="{445C15D5-917F-4425-BD45-C431064DF9D2}" presName="hierRoot2" presStyleCnt="0"/>
      <dgm:spPr/>
    </dgm:pt>
    <dgm:pt modelId="{8183CC27-7A21-4CBE-A208-7A2E8636F013}" type="pres">
      <dgm:prSet presAssocID="{445C15D5-917F-4425-BD45-C431064DF9D2}" presName="composite2" presStyleCnt="0"/>
      <dgm:spPr/>
    </dgm:pt>
    <dgm:pt modelId="{CA0AF149-6DD8-40DA-A185-B0CCF4ECCFB5}" type="pres">
      <dgm:prSet presAssocID="{445C15D5-917F-4425-BD45-C431064DF9D2}" presName="background2" presStyleLbl="node2" presStyleIdx="0" presStyleCnt="2"/>
      <dgm:spPr/>
    </dgm:pt>
    <dgm:pt modelId="{4186C35D-1F81-4354-B7B5-5EF21FFDA2DB}" type="pres">
      <dgm:prSet presAssocID="{445C15D5-917F-4425-BD45-C431064DF9D2}" presName="text2" presStyleLbl="fgAcc2" presStyleIdx="0" presStyleCnt="2" custScaleX="204453" custScaleY="131543">
        <dgm:presLayoutVars>
          <dgm:chPref val="3"/>
        </dgm:presLayoutVars>
      </dgm:prSet>
      <dgm:spPr/>
      <dgm:t>
        <a:bodyPr/>
        <a:lstStyle/>
        <a:p>
          <a:endParaRPr lang="zh-TW" altLang="en-US"/>
        </a:p>
      </dgm:t>
    </dgm:pt>
    <dgm:pt modelId="{D0592C7A-F51F-489B-ACCF-0B444BC4C748}" type="pres">
      <dgm:prSet presAssocID="{445C15D5-917F-4425-BD45-C431064DF9D2}" presName="hierChild3" presStyleCnt="0"/>
      <dgm:spPr/>
    </dgm:pt>
    <dgm:pt modelId="{33D6D638-5E4F-4262-89CD-C677E82832F4}" type="pres">
      <dgm:prSet presAssocID="{9035CE43-0E20-4E17-AC38-6EB9992FB402}" presName="Name17" presStyleLbl="parChTrans1D3" presStyleIdx="0" presStyleCnt="2"/>
      <dgm:spPr/>
      <dgm:t>
        <a:bodyPr/>
        <a:lstStyle/>
        <a:p>
          <a:endParaRPr lang="zh-TW" altLang="en-US"/>
        </a:p>
      </dgm:t>
    </dgm:pt>
    <dgm:pt modelId="{C1AD6A78-8D76-4ED9-9AD9-4DD275D3A93F}" type="pres">
      <dgm:prSet presAssocID="{9B8E7770-DAE5-4D25-8D1A-F74C6E377D91}" presName="hierRoot3" presStyleCnt="0"/>
      <dgm:spPr/>
    </dgm:pt>
    <dgm:pt modelId="{835C7848-4A96-4317-AD0D-394C0A99D5C4}" type="pres">
      <dgm:prSet presAssocID="{9B8E7770-DAE5-4D25-8D1A-F74C6E377D91}" presName="composite3" presStyleCnt="0"/>
      <dgm:spPr/>
    </dgm:pt>
    <dgm:pt modelId="{9D40FAA3-5455-4030-9E31-6506DBB2B00B}" type="pres">
      <dgm:prSet presAssocID="{9B8E7770-DAE5-4D25-8D1A-F74C6E377D91}" presName="background3" presStyleLbl="node3" presStyleIdx="0" presStyleCnt="2"/>
      <dgm:spPr/>
    </dgm:pt>
    <dgm:pt modelId="{232E2F94-4327-4BEA-A84C-8CD7C5B43483}" type="pres">
      <dgm:prSet presAssocID="{9B8E7770-DAE5-4D25-8D1A-F74C6E377D91}" presName="text3" presStyleLbl="fgAcc3" presStyleIdx="0" presStyleCnt="2" custScaleX="143555">
        <dgm:presLayoutVars>
          <dgm:chPref val="3"/>
        </dgm:presLayoutVars>
      </dgm:prSet>
      <dgm:spPr/>
      <dgm:t>
        <a:bodyPr/>
        <a:lstStyle/>
        <a:p>
          <a:endParaRPr lang="zh-TW" altLang="en-US"/>
        </a:p>
      </dgm:t>
    </dgm:pt>
    <dgm:pt modelId="{61B46E0E-1486-47D4-B39E-78DD527DAC9C}" type="pres">
      <dgm:prSet presAssocID="{9B8E7770-DAE5-4D25-8D1A-F74C6E377D91}" presName="hierChild4" presStyleCnt="0"/>
      <dgm:spPr/>
    </dgm:pt>
    <dgm:pt modelId="{932E7110-B149-4A09-A33A-DC60B53260A7}" type="pres">
      <dgm:prSet presAssocID="{4FC95299-AA83-4579-8D63-1665E7D38B50}" presName="Name23" presStyleLbl="parChTrans1D4" presStyleIdx="0" presStyleCnt="2"/>
      <dgm:spPr/>
      <dgm:t>
        <a:bodyPr/>
        <a:lstStyle/>
        <a:p>
          <a:endParaRPr lang="zh-TW" altLang="en-US"/>
        </a:p>
      </dgm:t>
    </dgm:pt>
    <dgm:pt modelId="{790C121D-6235-4694-ABB8-1690E3B605C9}" type="pres">
      <dgm:prSet presAssocID="{AC98DDCA-5800-422B-869C-BCB5F85404AF}" presName="hierRoot4" presStyleCnt="0"/>
      <dgm:spPr/>
    </dgm:pt>
    <dgm:pt modelId="{2E3C5E38-D989-4E1E-BF89-8D09D91D8036}" type="pres">
      <dgm:prSet presAssocID="{AC98DDCA-5800-422B-869C-BCB5F85404AF}" presName="composite4" presStyleCnt="0"/>
      <dgm:spPr/>
    </dgm:pt>
    <dgm:pt modelId="{2E642B77-CCC9-49A6-954E-D87E53C52A54}" type="pres">
      <dgm:prSet presAssocID="{AC98DDCA-5800-422B-869C-BCB5F85404AF}" presName="background4" presStyleLbl="node4" presStyleIdx="0" presStyleCnt="2"/>
      <dgm:spPr/>
    </dgm:pt>
    <dgm:pt modelId="{C4B52ABD-8A72-4BB8-8020-B10C44DC32A0}" type="pres">
      <dgm:prSet presAssocID="{AC98DDCA-5800-422B-869C-BCB5F85404AF}" presName="text4" presStyleLbl="fgAcc4" presStyleIdx="0" presStyleCnt="2" custScaleX="121863">
        <dgm:presLayoutVars>
          <dgm:chPref val="3"/>
        </dgm:presLayoutVars>
      </dgm:prSet>
      <dgm:spPr/>
      <dgm:t>
        <a:bodyPr/>
        <a:lstStyle/>
        <a:p>
          <a:endParaRPr lang="zh-TW" altLang="en-US"/>
        </a:p>
      </dgm:t>
    </dgm:pt>
    <dgm:pt modelId="{5F071770-C7B4-4AFC-B33C-F97DD5337097}" type="pres">
      <dgm:prSet presAssocID="{AC98DDCA-5800-422B-869C-BCB5F85404AF}" presName="hierChild5" presStyleCnt="0"/>
      <dgm:spPr/>
    </dgm:pt>
    <dgm:pt modelId="{B1A85E27-30FC-4741-AFA5-269CC9BB4117}" type="pres">
      <dgm:prSet presAssocID="{7D21086B-CFB5-4225-B208-2B85BF90AABC}" presName="Name10" presStyleLbl="parChTrans1D2" presStyleIdx="1" presStyleCnt="2"/>
      <dgm:spPr/>
      <dgm:t>
        <a:bodyPr/>
        <a:lstStyle/>
        <a:p>
          <a:endParaRPr lang="zh-TW" altLang="en-US"/>
        </a:p>
      </dgm:t>
    </dgm:pt>
    <dgm:pt modelId="{1E7A2F65-38F7-4F79-910A-2061202845BB}" type="pres">
      <dgm:prSet presAssocID="{E0D15738-5A2C-4862-A142-F261ECC732EC}" presName="hierRoot2" presStyleCnt="0"/>
      <dgm:spPr/>
    </dgm:pt>
    <dgm:pt modelId="{88864456-31FB-4A96-ADB2-D74139E9FF8D}" type="pres">
      <dgm:prSet presAssocID="{E0D15738-5A2C-4862-A142-F261ECC732EC}" presName="composite2" presStyleCnt="0"/>
      <dgm:spPr/>
    </dgm:pt>
    <dgm:pt modelId="{FEA2C2C8-69C6-460C-B78C-01F6088D6461}" type="pres">
      <dgm:prSet presAssocID="{E0D15738-5A2C-4862-A142-F261ECC732EC}" presName="background2" presStyleLbl="node2" presStyleIdx="1" presStyleCnt="2"/>
      <dgm:spPr/>
    </dgm:pt>
    <dgm:pt modelId="{E7AE323C-441C-44E3-AB05-B29121DF76C2}" type="pres">
      <dgm:prSet presAssocID="{E0D15738-5A2C-4862-A142-F261ECC732EC}" presName="text2" presStyleLbl="fgAcc2" presStyleIdx="1" presStyleCnt="2" custScaleX="215550" custScaleY="128898">
        <dgm:presLayoutVars>
          <dgm:chPref val="3"/>
        </dgm:presLayoutVars>
      </dgm:prSet>
      <dgm:spPr/>
      <dgm:t>
        <a:bodyPr/>
        <a:lstStyle/>
        <a:p>
          <a:endParaRPr lang="zh-TW" altLang="en-US"/>
        </a:p>
      </dgm:t>
    </dgm:pt>
    <dgm:pt modelId="{D72B59C3-EC76-4E68-88DC-274539DCA1B6}" type="pres">
      <dgm:prSet presAssocID="{E0D15738-5A2C-4862-A142-F261ECC732EC}" presName="hierChild3" presStyleCnt="0"/>
      <dgm:spPr/>
    </dgm:pt>
    <dgm:pt modelId="{EAA661AA-F133-44CE-9B4A-E379C2C54119}" type="pres">
      <dgm:prSet presAssocID="{65952EC4-4355-4986-85E9-DF89B1D3BB7A}" presName="Name17" presStyleLbl="parChTrans1D3" presStyleIdx="1" presStyleCnt="2"/>
      <dgm:spPr/>
      <dgm:t>
        <a:bodyPr/>
        <a:lstStyle/>
        <a:p>
          <a:endParaRPr lang="zh-TW" altLang="en-US"/>
        </a:p>
      </dgm:t>
    </dgm:pt>
    <dgm:pt modelId="{947DE7E7-AAD8-47DF-B22F-3136BF8D5B19}" type="pres">
      <dgm:prSet presAssocID="{A53995F6-CEE1-40AB-9087-77314939D6B9}" presName="hierRoot3" presStyleCnt="0"/>
      <dgm:spPr/>
    </dgm:pt>
    <dgm:pt modelId="{8A3905DE-8519-4E06-ABAB-8E736AAC50A3}" type="pres">
      <dgm:prSet presAssocID="{A53995F6-CEE1-40AB-9087-77314939D6B9}" presName="composite3" presStyleCnt="0"/>
      <dgm:spPr/>
    </dgm:pt>
    <dgm:pt modelId="{A715E3FE-C8F8-422C-BF5E-B3F0CFAE9C1F}" type="pres">
      <dgm:prSet presAssocID="{A53995F6-CEE1-40AB-9087-77314939D6B9}" presName="background3" presStyleLbl="node3" presStyleIdx="1" presStyleCnt="2"/>
      <dgm:spPr/>
    </dgm:pt>
    <dgm:pt modelId="{F4C19B6A-ABC7-437F-8A5A-C67A36DC447F}" type="pres">
      <dgm:prSet presAssocID="{A53995F6-CEE1-40AB-9087-77314939D6B9}" presName="text3" presStyleLbl="fgAcc3" presStyleIdx="1" presStyleCnt="2" custScaleX="146581" custLinFactNeighborX="26" custLinFactNeighborY="7179">
        <dgm:presLayoutVars>
          <dgm:chPref val="3"/>
        </dgm:presLayoutVars>
      </dgm:prSet>
      <dgm:spPr/>
      <dgm:t>
        <a:bodyPr/>
        <a:lstStyle/>
        <a:p>
          <a:endParaRPr lang="zh-TW" altLang="en-US"/>
        </a:p>
      </dgm:t>
    </dgm:pt>
    <dgm:pt modelId="{46426859-64E6-46A1-A21D-D0BE1C370151}" type="pres">
      <dgm:prSet presAssocID="{A53995F6-CEE1-40AB-9087-77314939D6B9}" presName="hierChild4" presStyleCnt="0"/>
      <dgm:spPr/>
    </dgm:pt>
    <dgm:pt modelId="{0D339A11-9F82-4729-B03E-C187DD752038}" type="pres">
      <dgm:prSet presAssocID="{83918687-3199-45CF-8EF1-8E29160B7471}" presName="Name23" presStyleLbl="parChTrans1D4" presStyleIdx="1" presStyleCnt="2"/>
      <dgm:spPr/>
      <dgm:t>
        <a:bodyPr/>
        <a:lstStyle/>
        <a:p>
          <a:endParaRPr lang="zh-TW" altLang="en-US"/>
        </a:p>
      </dgm:t>
    </dgm:pt>
    <dgm:pt modelId="{5421F0FF-87A6-4801-BF57-6B5B98F867F3}" type="pres">
      <dgm:prSet presAssocID="{5CC78B66-2439-4A99-A173-EF512A177AE1}" presName="hierRoot4" presStyleCnt="0"/>
      <dgm:spPr/>
    </dgm:pt>
    <dgm:pt modelId="{883DF942-A267-4983-913C-17D4DB51BC49}" type="pres">
      <dgm:prSet presAssocID="{5CC78B66-2439-4A99-A173-EF512A177AE1}" presName="composite4" presStyleCnt="0"/>
      <dgm:spPr/>
    </dgm:pt>
    <dgm:pt modelId="{717E2458-23A9-4D26-8A31-B98CCDFAC3A4}" type="pres">
      <dgm:prSet presAssocID="{5CC78B66-2439-4A99-A173-EF512A177AE1}" presName="background4" presStyleLbl="node4" presStyleIdx="1" presStyleCnt="2"/>
      <dgm:spPr/>
    </dgm:pt>
    <dgm:pt modelId="{FEE113B8-04CD-482A-A740-9541BFECF96B}" type="pres">
      <dgm:prSet presAssocID="{5CC78B66-2439-4A99-A173-EF512A177AE1}" presName="text4" presStyleLbl="fgAcc4" presStyleIdx="1" presStyleCnt="2" custScaleX="114499">
        <dgm:presLayoutVars>
          <dgm:chPref val="3"/>
        </dgm:presLayoutVars>
      </dgm:prSet>
      <dgm:spPr/>
      <dgm:t>
        <a:bodyPr/>
        <a:lstStyle/>
        <a:p>
          <a:endParaRPr lang="zh-TW" altLang="en-US"/>
        </a:p>
      </dgm:t>
    </dgm:pt>
    <dgm:pt modelId="{F2D8194A-25C6-4C82-8113-734285AB1CB8}" type="pres">
      <dgm:prSet presAssocID="{5CC78B66-2439-4A99-A173-EF512A177AE1}" presName="hierChild5" presStyleCnt="0"/>
      <dgm:spPr/>
    </dgm:pt>
  </dgm:ptLst>
  <dgm:cxnLst>
    <dgm:cxn modelId="{1DEF4DB6-A70E-4E00-90A6-8C286F5D2A7D}" srcId="{445C15D5-917F-4425-BD45-C431064DF9D2}" destId="{9B8E7770-DAE5-4D25-8D1A-F74C6E377D91}" srcOrd="0" destOrd="0" parTransId="{9035CE43-0E20-4E17-AC38-6EB9992FB402}" sibTransId="{08A55030-DAA0-4EC5-92A5-2C6077961D08}"/>
    <dgm:cxn modelId="{E01CCC18-F023-47A6-97FE-7C124F84CA2A}" type="presOf" srcId="{FDC67A81-C335-40D2-BE36-389393F31CC9}" destId="{1D40224E-DB84-4690-B6EF-417D6C5E346C}" srcOrd="0" destOrd="0" presId="urn:microsoft.com/office/officeart/2005/8/layout/hierarchy1"/>
    <dgm:cxn modelId="{82880CBF-8937-4E21-8991-0E892DA4F94B}" type="presOf" srcId="{445C15D5-917F-4425-BD45-C431064DF9D2}" destId="{4186C35D-1F81-4354-B7B5-5EF21FFDA2DB}" srcOrd="0" destOrd="0" presId="urn:microsoft.com/office/officeart/2005/8/layout/hierarchy1"/>
    <dgm:cxn modelId="{09472880-C048-4E79-A22B-AC9F5DA02F0A}" srcId="{FDC67A81-C335-40D2-BE36-389393F31CC9}" destId="{445C15D5-917F-4425-BD45-C431064DF9D2}" srcOrd="0" destOrd="0" parTransId="{35F8869F-0E87-49B0-8ECA-E98EC3ACF3A2}" sibTransId="{71BF6D11-273F-4E67-A801-323C02DC76B5}"/>
    <dgm:cxn modelId="{D2B25216-A54F-49B7-A30C-244BA6E9E2FE}" srcId="{9B8E7770-DAE5-4D25-8D1A-F74C6E377D91}" destId="{AC98DDCA-5800-422B-869C-BCB5F85404AF}" srcOrd="0" destOrd="0" parTransId="{4FC95299-AA83-4579-8D63-1665E7D38B50}" sibTransId="{FBE23047-69C6-454D-BA0C-A09B970E4C15}"/>
    <dgm:cxn modelId="{9AA75E5E-A7C6-4298-9EE5-9AEEB970FBE5}" type="presOf" srcId="{35F8869F-0E87-49B0-8ECA-E98EC3ACF3A2}" destId="{0B562AD3-7C7E-444C-B00B-6370BF1F5800}" srcOrd="0" destOrd="0" presId="urn:microsoft.com/office/officeart/2005/8/layout/hierarchy1"/>
    <dgm:cxn modelId="{858C5E48-1B60-4DC7-BD60-9531545EE124}" type="presOf" srcId="{65952EC4-4355-4986-85E9-DF89B1D3BB7A}" destId="{EAA661AA-F133-44CE-9B4A-E379C2C54119}" srcOrd="0" destOrd="0" presId="urn:microsoft.com/office/officeart/2005/8/layout/hierarchy1"/>
    <dgm:cxn modelId="{A91F8621-CF2D-49DF-8016-5ED085F7409A}" type="presOf" srcId="{9035CE43-0E20-4E17-AC38-6EB9992FB402}" destId="{33D6D638-5E4F-4262-89CD-C677E82832F4}" srcOrd="0" destOrd="0" presId="urn:microsoft.com/office/officeart/2005/8/layout/hierarchy1"/>
    <dgm:cxn modelId="{E3DBD64D-AE92-42DF-A94F-5451D19E2ECF}" srcId="{FDC67A81-C335-40D2-BE36-389393F31CC9}" destId="{E0D15738-5A2C-4862-A142-F261ECC732EC}" srcOrd="1" destOrd="0" parTransId="{7D21086B-CFB5-4225-B208-2B85BF90AABC}" sibTransId="{33209267-8521-435D-B633-0AE338473415}"/>
    <dgm:cxn modelId="{0926625D-0EAE-4686-B6B2-13C1554CB965}" type="presOf" srcId="{A53995F6-CEE1-40AB-9087-77314939D6B9}" destId="{F4C19B6A-ABC7-437F-8A5A-C67A36DC447F}" srcOrd="0" destOrd="0" presId="urn:microsoft.com/office/officeart/2005/8/layout/hierarchy1"/>
    <dgm:cxn modelId="{464A110E-934D-4705-8090-3A0DEE83C426}" type="presOf" srcId="{7F246FFA-AECC-4EBD-9749-D368D99CA365}" destId="{DA5447FF-CA91-47B6-8DCC-2019F94D5817}" srcOrd="0" destOrd="0" presId="urn:microsoft.com/office/officeart/2005/8/layout/hierarchy1"/>
    <dgm:cxn modelId="{FA51662E-93CD-49C0-A492-E9B48C86033D}" type="presOf" srcId="{7D21086B-CFB5-4225-B208-2B85BF90AABC}" destId="{B1A85E27-30FC-4741-AFA5-269CC9BB4117}" srcOrd="0" destOrd="0" presId="urn:microsoft.com/office/officeart/2005/8/layout/hierarchy1"/>
    <dgm:cxn modelId="{EB52FF0C-39AF-436A-8465-3E39E90E18E8}" type="presOf" srcId="{83918687-3199-45CF-8EF1-8E29160B7471}" destId="{0D339A11-9F82-4729-B03E-C187DD752038}" srcOrd="0" destOrd="0" presId="urn:microsoft.com/office/officeart/2005/8/layout/hierarchy1"/>
    <dgm:cxn modelId="{4DF984EC-AC47-40F3-A4DA-F244DA8843A3}" type="presOf" srcId="{5CC78B66-2439-4A99-A173-EF512A177AE1}" destId="{FEE113B8-04CD-482A-A740-9541BFECF96B}" srcOrd="0" destOrd="0" presId="urn:microsoft.com/office/officeart/2005/8/layout/hierarchy1"/>
    <dgm:cxn modelId="{8781DB3E-65F2-4B52-A5E3-352998933E3F}" type="presOf" srcId="{4FC95299-AA83-4579-8D63-1665E7D38B50}" destId="{932E7110-B149-4A09-A33A-DC60B53260A7}" srcOrd="0" destOrd="0" presId="urn:microsoft.com/office/officeart/2005/8/layout/hierarchy1"/>
    <dgm:cxn modelId="{DB48A566-AE3B-4B70-B90A-76F033665A71}" srcId="{7F246FFA-AECC-4EBD-9749-D368D99CA365}" destId="{FDC67A81-C335-40D2-BE36-389393F31CC9}" srcOrd="0" destOrd="0" parTransId="{C28DAFD0-7528-410E-B738-E84E66BCB90C}" sibTransId="{77512FFB-13F5-455B-B843-0C73FB920F25}"/>
    <dgm:cxn modelId="{6B3521DE-9D39-4F53-B9B5-842C366BEB09}" srcId="{E0D15738-5A2C-4862-A142-F261ECC732EC}" destId="{A53995F6-CEE1-40AB-9087-77314939D6B9}" srcOrd="0" destOrd="0" parTransId="{65952EC4-4355-4986-85E9-DF89B1D3BB7A}" sibTransId="{FE4E71D4-0CCF-4D12-B91F-23BD57670014}"/>
    <dgm:cxn modelId="{14087482-EAA7-456C-A78C-8AB0AF368F8E}" type="presOf" srcId="{E0D15738-5A2C-4862-A142-F261ECC732EC}" destId="{E7AE323C-441C-44E3-AB05-B29121DF76C2}" srcOrd="0" destOrd="0" presId="urn:microsoft.com/office/officeart/2005/8/layout/hierarchy1"/>
    <dgm:cxn modelId="{50673795-E3E6-4BAE-90D2-3B2CADF22711}" type="presOf" srcId="{9B8E7770-DAE5-4D25-8D1A-F74C6E377D91}" destId="{232E2F94-4327-4BEA-A84C-8CD7C5B43483}" srcOrd="0" destOrd="0" presId="urn:microsoft.com/office/officeart/2005/8/layout/hierarchy1"/>
    <dgm:cxn modelId="{EA7E3FBD-33DD-492F-90DE-1FE95365BFC3}" type="presOf" srcId="{AC98DDCA-5800-422B-869C-BCB5F85404AF}" destId="{C4B52ABD-8A72-4BB8-8020-B10C44DC32A0}" srcOrd="0" destOrd="0" presId="urn:microsoft.com/office/officeart/2005/8/layout/hierarchy1"/>
    <dgm:cxn modelId="{DF01755D-B5A8-4AB0-B5E1-D0EB22947AD6}" srcId="{A53995F6-CEE1-40AB-9087-77314939D6B9}" destId="{5CC78B66-2439-4A99-A173-EF512A177AE1}" srcOrd="0" destOrd="0" parTransId="{83918687-3199-45CF-8EF1-8E29160B7471}" sibTransId="{5C290DEC-2736-4119-BB4C-30BD3115068A}"/>
    <dgm:cxn modelId="{F5D0790A-D8A1-4E96-AE48-C4EA6239F2CE}" type="presParOf" srcId="{DA5447FF-CA91-47B6-8DCC-2019F94D5817}" destId="{4910EA92-4FBD-4DEF-8A47-4F31630BD259}" srcOrd="0" destOrd="0" presId="urn:microsoft.com/office/officeart/2005/8/layout/hierarchy1"/>
    <dgm:cxn modelId="{FAF5470D-CD9D-448D-92A3-8A8899D9B964}" type="presParOf" srcId="{4910EA92-4FBD-4DEF-8A47-4F31630BD259}" destId="{73594F8E-D3C7-40C6-AAE7-5F4D88C2F4E4}" srcOrd="0" destOrd="0" presId="urn:microsoft.com/office/officeart/2005/8/layout/hierarchy1"/>
    <dgm:cxn modelId="{E0C2D912-6086-4D71-8E3E-F093F2CFB0CF}" type="presParOf" srcId="{73594F8E-D3C7-40C6-AAE7-5F4D88C2F4E4}" destId="{BDB842AF-C106-4B0F-89A2-6C053027B72A}" srcOrd="0" destOrd="0" presId="urn:microsoft.com/office/officeart/2005/8/layout/hierarchy1"/>
    <dgm:cxn modelId="{585F1DEE-D5C5-4CDD-983C-B3E74EA4A023}" type="presParOf" srcId="{73594F8E-D3C7-40C6-AAE7-5F4D88C2F4E4}" destId="{1D40224E-DB84-4690-B6EF-417D6C5E346C}" srcOrd="1" destOrd="0" presId="urn:microsoft.com/office/officeart/2005/8/layout/hierarchy1"/>
    <dgm:cxn modelId="{BF7FF7F8-E29C-4A53-9BF7-35E855A15424}" type="presParOf" srcId="{4910EA92-4FBD-4DEF-8A47-4F31630BD259}" destId="{A972F238-FD35-4E0F-967D-ACEAF00A27E7}" srcOrd="1" destOrd="0" presId="urn:microsoft.com/office/officeart/2005/8/layout/hierarchy1"/>
    <dgm:cxn modelId="{AE9035A1-E838-4687-B1E6-1B0C3F500BB9}" type="presParOf" srcId="{A972F238-FD35-4E0F-967D-ACEAF00A27E7}" destId="{0B562AD3-7C7E-444C-B00B-6370BF1F5800}" srcOrd="0" destOrd="0" presId="urn:microsoft.com/office/officeart/2005/8/layout/hierarchy1"/>
    <dgm:cxn modelId="{C95409B3-F04C-438B-94FA-32E60CC3AD57}" type="presParOf" srcId="{A972F238-FD35-4E0F-967D-ACEAF00A27E7}" destId="{3E20947B-ED96-4B14-B339-32C37CC986DA}" srcOrd="1" destOrd="0" presId="urn:microsoft.com/office/officeart/2005/8/layout/hierarchy1"/>
    <dgm:cxn modelId="{E05671D0-331D-45E3-A689-021BE48BDC51}" type="presParOf" srcId="{3E20947B-ED96-4B14-B339-32C37CC986DA}" destId="{8183CC27-7A21-4CBE-A208-7A2E8636F013}" srcOrd="0" destOrd="0" presId="urn:microsoft.com/office/officeart/2005/8/layout/hierarchy1"/>
    <dgm:cxn modelId="{4BD541F3-1BC9-4382-929F-6E221968259F}" type="presParOf" srcId="{8183CC27-7A21-4CBE-A208-7A2E8636F013}" destId="{CA0AF149-6DD8-40DA-A185-B0CCF4ECCFB5}" srcOrd="0" destOrd="0" presId="urn:microsoft.com/office/officeart/2005/8/layout/hierarchy1"/>
    <dgm:cxn modelId="{13D5D260-AFDB-4488-B178-D266E0C1513B}" type="presParOf" srcId="{8183CC27-7A21-4CBE-A208-7A2E8636F013}" destId="{4186C35D-1F81-4354-B7B5-5EF21FFDA2DB}" srcOrd="1" destOrd="0" presId="urn:microsoft.com/office/officeart/2005/8/layout/hierarchy1"/>
    <dgm:cxn modelId="{711A5676-776E-4138-8351-E69B813E3443}" type="presParOf" srcId="{3E20947B-ED96-4B14-B339-32C37CC986DA}" destId="{D0592C7A-F51F-489B-ACCF-0B444BC4C748}" srcOrd="1" destOrd="0" presId="urn:microsoft.com/office/officeart/2005/8/layout/hierarchy1"/>
    <dgm:cxn modelId="{0A4537C6-853B-43C6-88E1-ABB537F92CE5}" type="presParOf" srcId="{D0592C7A-F51F-489B-ACCF-0B444BC4C748}" destId="{33D6D638-5E4F-4262-89CD-C677E82832F4}" srcOrd="0" destOrd="0" presId="urn:microsoft.com/office/officeart/2005/8/layout/hierarchy1"/>
    <dgm:cxn modelId="{4AF4A22D-2E4E-47D3-839B-175FD345E221}" type="presParOf" srcId="{D0592C7A-F51F-489B-ACCF-0B444BC4C748}" destId="{C1AD6A78-8D76-4ED9-9AD9-4DD275D3A93F}" srcOrd="1" destOrd="0" presId="urn:microsoft.com/office/officeart/2005/8/layout/hierarchy1"/>
    <dgm:cxn modelId="{48C4B5D4-A672-41B1-A3DE-059A87E716EF}" type="presParOf" srcId="{C1AD6A78-8D76-4ED9-9AD9-4DD275D3A93F}" destId="{835C7848-4A96-4317-AD0D-394C0A99D5C4}" srcOrd="0" destOrd="0" presId="urn:microsoft.com/office/officeart/2005/8/layout/hierarchy1"/>
    <dgm:cxn modelId="{35CA1BF9-3E43-4794-AC72-8187D8BEAE08}" type="presParOf" srcId="{835C7848-4A96-4317-AD0D-394C0A99D5C4}" destId="{9D40FAA3-5455-4030-9E31-6506DBB2B00B}" srcOrd="0" destOrd="0" presId="urn:microsoft.com/office/officeart/2005/8/layout/hierarchy1"/>
    <dgm:cxn modelId="{96110903-95E3-4002-801C-BECBD0EE74AA}" type="presParOf" srcId="{835C7848-4A96-4317-AD0D-394C0A99D5C4}" destId="{232E2F94-4327-4BEA-A84C-8CD7C5B43483}" srcOrd="1" destOrd="0" presId="urn:microsoft.com/office/officeart/2005/8/layout/hierarchy1"/>
    <dgm:cxn modelId="{2780694C-328F-4628-A510-95F52A9C9ADD}" type="presParOf" srcId="{C1AD6A78-8D76-4ED9-9AD9-4DD275D3A93F}" destId="{61B46E0E-1486-47D4-B39E-78DD527DAC9C}" srcOrd="1" destOrd="0" presId="urn:microsoft.com/office/officeart/2005/8/layout/hierarchy1"/>
    <dgm:cxn modelId="{71D370FF-AF2A-4E21-BB91-87668AA24522}" type="presParOf" srcId="{61B46E0E-1486-47D4-B39E-78DD527DAC9C}" destId="{932E7110-B149-4A09-A33A-DC60B53260A7}" srcOrd="0" destOrd="0" presId="urn:microsoft.com/office/officeart/2005/8/layout/hierarchy1"/>
    <dgm:cxn modelId="{3F9FF088-0C0C-4F1E-9E66-DD7ECFD89352}" type="presParOf" srcId="{61B46E0E-1486-47D4-B39E-78DD527DAC9C}" destId="{790C121D-6235-4694-ABB8-1690E3B605C9}" srcOrd="1" destOrd="0" presId="urn:microsoft.com/office/officeart/2005/8/layout/hierarchy1"/>
    <dgm:cxn modelId="{E284604A-3CB8-47FF-99D8-E99B03686136}" type="presParOf" srcId="{790C121D-6235-4694-ABB8-1690E3B605C9}" destId="{2E3C5E38-D989-4E1E-BF89-8D09D91D8036}" srcOrd="0" destOrd="0" presId="urn:microsoft.com/office/officeart/2005/8/layout/hierarchy1"/>
    <dgm:cxn modelId="{A0D97C60-F110-425B-B312-8060A7BA8BE2}" type="presParOf" srcId="{2E3C5E38-D989-4E1E-BF89-8D09D91D8036}" destId="{2E642B77-CCC9-49A6-954E-D87E53C52A54}" srcOrd="0" destOrd="0" presId="urn:microsoft.com/office/officeart/2005/8/layout/hierarchy1"/>
    <dgm:cxn modelId="{2B16A947-9F13-44B2-B9F5-6B599463CE01}" type="presParOf" srcId="{2E3C5E38-D989-4E1E-BF89-8D09D91D8036}" destId="{C4B52ABD-8A72-4BB8-8020-B10C44DC32A0}" srcOrd="1" destOrd="0" presId="urn:microsoft.com/office/officeart/2005/8/layout/hierarchy1"/>
    <dgm:cxn modelId="{72D2A516-9F4F-4B6C-A7DD-D8C4087D11C0}" type="presParOf" srcId="{790C121D-6235-4694-ABB8-1690E3B605C9}" destId="{5F071770-C7B4-4AFC-B33C-F97DD5337097}" srcOrd="1" destOrd="0" presId="urn:microsoft.com/office/officeart/2005/8/layout/hierarchy1"/>
    <dgm:cxn modelId="{D0564C7D-8F44-4641-B774-0E2E2E1EB687}" type="presParOf" srcId="{A972F238-FD35-4E0F-967D-ACEAF00A27E7}" destId="{B1A85E27-30FC-4741-AFA5-269CC9BB4117}" srcOrd="2" destOrd="0" presId="urn:microsoft.com/office/officeart/2005/8/layout/hierarchy1"/>
    <dgm:cxn modelId="{F320FE14-847F-4BF1-A2D3-AD3D822F1527}" type="presParOf" srcId="{A972F238-FD35-4E0F-967D-ACEAF00A27E7}" destId="{1E7A2F65-38F7-4F79-910A-2061202845BB}" srcOrd="3" destOrd="0" presId="urn:microsoft.com/office/officeart/2005/8/layout/hierarchy1"/>
    <dgm:cxn modelId="{9298558F-BB48-43C4-8DDE-6C85D7F548CC}" type="presParOf" srcId="{1E7A2F65-38F7-4F79-910A-2061202845BB}" destId="{88864456-31FB-4A96-ADB2-D74139E9FF8D}" srcOrd="0" destOrd="0" presId="urn:microsoft.com/office/officeart/2005/8/layout/hierarchy1"/>
    <dgm:cxn modelId="{6E04976F-4D1B-4032-A693-5BB20E3E300A}" type="presParOf" srcId="{88864456-31FB-4A96-ADB2-D74139E9FF8D}" destId="{FEA2C2C8-69C6-460C-B78C-01F6088D6461}" srcOrd="0" destOrd="0" presId="urn:microsoft.com/office/officeart/2005/8/layout/hierarchy1"/>
    <dgm:cxn modelId="{B899E243-73C8-4F83-836F-994E76EBCE72}" type="presParOf" srcId="{88864456-31FB-4A96-ADB2-D74139E9FF8D}" destId="{E7AE323C-441C-44E3-AB05-B29121DF76C2}" srcOrd="1" destOrd="0" presId="urn:microsoft.com/office/officeart/2005/8/layout/hierarchy1"/>
    <dgm:cxn modelId="{AE578FA2-6E65-47E6-AAB2-6B66B8F79552}" type="presParOf" srcId="{1E7A2F65-38F7-4F79-910A-2061202845BB}" destId="{D72B59C3-EC76-4E68-88DC-274539DCA1B6}" srcOrd="1" destOrd="0" presId="urn:microsoft.com/office/officeart/2005/8/layout/hierarchy1"/>
    <dgm:cxn modelId="{566B0A97-D0B9-46C7-A1CA-A61235FB0C9E}" type="presParOf" srcId="{D72B59C3-EC76-4E68-88DC-274539DCA1B6}" destId="{EAA661AA-F133-44CE-9B4A-E379C2C54119}" srcOrd="0" destOrd="0" presId="urn:microsoft.com/office/officeart/2005/8/layout/hierarchy1"/>
    <dgm:cxn modelId="{F3ECA517-D9F0-4B1A-A3F1-4941F76CF8C1}" type="presParOf" srcId="{D72B59C3-EC76-4E68-88DC-274539DCA1B6}" destId="{947DE7E7-AAD8-47DF-B22F-3136BF8D5B19}" srcOrd="1" destOrd="0" presId="urn:microsoft.com/office/officeart/2005/8/layout/hierarchy1"/>
    <dgm:cxn modelId="{29787ADB-91D4-4400-9D0F-426C364940D7}" type="presParOf" srcId="{947DE7E7-AAD8-47DF-B22F-3136BF8D5B19}" destId="{8A3905DE-8519-4E06-ABAB-8E736AAC50A3}" srcOrd="0" destOrd="0" presId="urn:microsoft.com/office/officeart/2005/8/layout/hierarchy1"/>
    <dgm:cxn modelId="{ADF0704F-3D5D-470F-81D5-4ABE37A4319A}" type="presParOf" srcId="{8A3905DE-8519-4E06-ABAB-8E736AAC50A3}" destId="{A715E3FE-C8F8-422C-BF5E-B3F0CFAE9C1F}" srcOrd="0" destOrd="0" presId="urn:microsoft.com/office/officeart/2005/8/layout/hierarchy1"/>
    <dgm:cxn modelId="{F5B5631D-96EA-4DBE-9796-57985017A44E}" type="presParOf" srcId="{8A3905DE-8519-4E06-ABAB-8E736AAC50A3}" destId="{F4C19B6A-ABC7-437F-8A5A-C67A36DC447F}" srcOrd="1" destOrd="0" presId="urn:microsoft.com/office/officeart/2005/8/layout/hierarchy1"/>
    <dgm:cxn modelId="{F07804F6-C5A3-44A0-A660-E9FA541052E5}" type="presParOf" srcId="{947DE7E7-AAD8-47DF-B22F-3136BF8D5B19}" destId="{46426859-64E6-46A1-A21D-D0BE1C370151}" srcOrd="1" destOrd="0" presId="urn:microsoft.com/office/officeart/2005/8/layout/hierarchy1"/>
    <dgm:cxn modelId="{BB1C6F98-A715-4BF7-90C8-0CA53081B04C}" type="presParOf" srcId="{46426859-64E6-46A1-A21D-D0BE1C370151}" destId="{0D339A11-9F82-4729-B03E-C187DD752038}" srcOrd="0" destOrd="0" presId="urn:microsoft.com/office/officeart/2005/8/layout/hierarchy1"/>
    <dgm:cxn modelId="{4FD2CC67-C52B-4931-96A2-85D2CE3891F9}" type="presParOf" srcId="{46426859-64E6-46A1-A21D-D0BE1C370151}" destId="{5421F0FF-87A6-4801-BF57-6B5B98F867F3}" srcOrd="1" destOrd="0" presId="urn:microsoft.com/office/officeart/2005/8/layout/hierarchy1"/>
    <dgm:cxn modelId="{06ED12D1-4DC6-478A-B6DA-672352E3B063}" type="presParOf" srcId="{5421F0FF-87A6-4801-BF57-6B5B98F867F3}" destId="{883DF942-A267-4983-913C-17D4DB51BC49}" srcOrd="0" destOrd="0" presId="urn:microsoft.com/office/officeart/2005/8/layout/hierarchy1"/>
    <dgm:cxn modelId="{8009DC8E-A52F-4AFD-B9C2-03DB72F1FCDA}" type="presParOf" srcId="{883DF942-A267-4983-913C-17D4DB51BC49}" destId="{717E2458-23A9-4D26-8A31-B98CCDFAC3A4}" srcOrd="0" destOrd="0" presId="urn:microsoft.com/office/officeart/2005/8/layout/hierarchy1"/>
    <dgm:cxn modelId="{3DC5FDC0-57BE-4941-9A6B-E30B575703F5}" type="presParOf" srcId="{883DF942-A267-4983-913C-17D4DB51BC49}" destId="{FEE113B8-04CD-482A-A740-9541BFECF96B}" srcOrd="1" destOrd="0" presId="urn:microsoft.com/office/officeart/2005/8/layout/hierarchy1"/>
    <dgm:cxn modelId="{FE23D15E-0B5D-458E-BFEA-752197B856E5}" type="presParOf" srcId="{5421F0FF-87A6-4801-BF57-6B5B98F867F3}" destId="{F2D8194A-25C6-4C82-8113-734285AB1CB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EA17D-35CE-41AB-8407-167A8667EEE2}">
      <dsp:nvSpPr>
        <dsp:cNvPr id="0" name=""/>
        <dsp:cNvSpPr/>
      </dsp:nvSpPr>
      <dsp:spPr>
        <a:xfrm>
          <a:off x="2567293" y="291298"/>
          <a:ext cx="3801808" cy="3801808"/>
        </a:xfrm>
        <a:prstGeom prst="pie">
          <a:avLst>
            <a:gd name="adj1" fmla="val 16200000"/>
            <a:gd name="adj2" fmla="val 18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rgbClr val="FF0000"/>
              </a:solidFill>
              <a:latin typeface="標楷體" pitchFamily="65" charset="-120"/>
              <a:ea typeface="標楷體" pitchFamily="65" charset="-120"/>
            </a:rPr>
            <a:t>備課</a:t>
          </a:r>
        </a:p>
      </dsp:txBody>
      <dsp:txXfrm>
        <a:off x="4570937" y="1096919"/>
        <a:ext cx="1357788" cy="1131490"/>
      </dsp:txXfrm>
    </dsp:sp>
    <dsp:sp modelId="{E5DCB93B-D65A-42F7-8A5A-A817D5CD276D}">
      <dsp:nvSpPr>
        <dsp:cNvPr id="0" name=""/>
        <dsp:cNvSpPr/>
      </dsp:nvSpPr>
      <dsp:spPr>
        <a:xfrm>
          <a:off x="2488994" y="427077"/>
          <a:ext cx="3801808" cy="3801808"/>
        </a:xfrm>
        <a:prstGeom prst="pie">
          <a:avLst>
            <a:gd name="adj1" fmla="val 1800000"/>
            <a:gd name="adj2" fmla="val 90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kern="1200" dirty="0">
              <a:latin typeface="標楷體" pitchFamily="65" charset="-120"/>
              <a:ea typeface="標楷體" pitchFamily="65" charset="-120"/>
            </a:rPr>
            <a:t>觀課</a:t>
          </a:r>
        </a:p>
      </dsp:txBody>
      <dsp:txXfrm>
        <a:off x="3394187" y="2893726"/>
        <a:ext cx="2036683" cy="995711"/>
      </dsp:txXfrm>
    </dsp:sp>
    <dsp:sp modelId="{4E928BFF-2C8E-44AE-BD3B-9CE6CA88BBC6}">
      <dsp:nvSpPr>
        <dsp:cNvPr id="0" name=""/>
        <dsp:cNvSpPr/>
      </dsp:nvSpPr>
      <dsp:spPr>
        <a:xfrm>
          <a:off x="2410695" y="291298"/>
          <a:ext cx="3801808" cy="3801808"/>
        </a:xfrm>
        <a:prstGeom prst="pie">
          <a:avLst>
            <a:gd name="adj1" fmla="val 9000000"/>
            <a:gd name="adj2" fmla="val 162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kern="1200">
              <a:latin typeface="標楷體" pitchFamily="65" charset="-120"/>
              <a:ea typeface="標楷體" pitchFamily="65" charset="-120"/>
            </a:rPr>
            <a:t>議課</a:t>
          </a:r>
          <a:endParaRPr lang="zh-TW" altLang="en-US" sz="4800" kern="1200" dirty="0">
            <a:latin typeface="標楷體" pitchFamily="65" charset="-120"/>
            <a:ea typeface="標楷體" pitchFamily="65" charset="-120"/>
          </a:endParaRPr>
        </a:p>
      </dsp:txBody>
      <dsp:txXfrm>
        <a:off x="2851071" y="1096919"/>
        <a:ext cx="1357788" cy="1131490"/>
      </dsp:txXfrm>
    </dsp:sp>
    <dsp:sp modelId="{FD835BED-B51B-413B-BEBE-24A4DC1AD50B}">
      <dsp:nvSpPr>
        <dsp:cNvPr id="0" name=""/>
        <dsp:cNvSpPr/>
      </dsp:nvSpPr>
      <dsp:spPr>
        <a:xfrm>
          <a:off x="2332257" y="55948"/>
          <a:ext cx="4272509" cy="4272509"/>
        </a:xfrm>
        <a:prstGeom prst="circularArrow">
          <a:avLst>
            <a:gd name="adj1" fmla="val 5085"/>
            <a:gd name="adj2" fmla="val 327528"/>
            <a:gd name="adj3" fmla="val 1472472"/>
            <a:gd name="adj4" fmla="val 1619943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D593D6-BCF1-45CF-85E7-28C37DC5C968}">
      <dsp:nvSpPr>
        <dsp:cNvPr id="0" name=""/>
        <dsp:cNvSpPr/>
      </dsp:nvSpPr>
      <dsp:spPr>
        <a:xfrm>
          <a:off x="2253644" y="191486"/>
          <a:ext cx="4272509" cy="4272509"/>
        </a:xfrm>
        <a:prstGeom prst="circularArrow">
          <a:avLst>
            <a:gd name="adj1" fmla="val 5085"/>
            <a:gd name="adj2" fmla="val 327528"/>
            <a:gd name="adj3" fmla="val 8671970"/>
            <a:gd name="adj4" fmla="val 180050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E43B5D-EA5F-48A5-8486-172F0BDCBC43}">
      <dsp:nvSpPr>
        <dsp:cNvPr id="0" name=""/>
        <dsp:cNvSpPr/>
      </dsp:nvSpPr>
      <dsp:spPr>
        <a:xfrm>
          <a:off x="2175031" y="55948"/>
          <a:ext cx="4272509" cy="4272509"/>
        </a:xfrm>
        <a:prstGeom prst="circularArrow">
          <a:avLst>
            <a:gd name="adj1" fmla="val 5085"/>
            <a:gd name="adj2" fmla="val 327528"/>
            <a:gd name="adj3" fmla="val 15873039"/>
            <a:gd name="adj4" fmla="val 9000000"/>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EA17D-35CE-41AB-8407-167A8667EEE2}">
      <dsp:nvSpPr>
        <dsp:cNvPr id="0" name=""/>
        <dsp:cNvSpPr/>
      </dsp:nvSpPr>
      <dsp:spPr>
        <a:xfrm>
          <a:off x="2567293" y="291298"/>
          <a:ext cx="3801808" cy="3801808"/>
        </a:xfrm>
        <a:prstGeom prst="pie">
          <a:avLst>
            <a:gd name="adj1" fmla="val 16200000"/>
            <a:gd name="adj2" fmla="val 18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rgbClr val="FF0000"/>
              </a:solidFill>
              <a:latin typeface="標楷體" pitchFamily="65" charset="-120"/>
              <a:ea typeface="標楷體" pitchFamily="65" charset="-120"/>
            </a:rPr>
            <a:t>備課</a:t>
          </a:r>
        </a:p>
      </dsp:txBody>
      <dsp:txXfrm>
        <a:off x="4570937" y="1096919"/>
        <a:ext cx="1357788" cy="1131490"/>
      </dsp:txXfrm>
    </dsp:sp>
    <dsp:sp modelId="{E5DCB93B-D65A-42F7-8A5A-A817D5CD276D}">
      <dsp:nvSpPr>
        <dsp:cNvPr id="0" name=""/>
        <dsp:cNvSpPr/>
      </dsp:nvSpPr>
      <dsp:spPr>
        <a:xfrm>
          <a:off x="2488994" y="427077"/>
          <a:ext cx="3801808" cy="3801808"/>
        </a:xfrm>
        <a:prstGeom prst="pie">
          <a:avLst>
            <a:gd name="adj1" fmla="val 1800000"/>
            <a:gd name="adj2" fmla="val 90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kern="1200" dirty="0">
              <a:latin typeface="標楷體" pitchFamily="65" charset="-120"/>
              <a:ea typeface="標楷體" pitchFamily="65" charset="-120"/>
            </a:rPr>
            <a:t>觀課</a:t>
          </a:r>
        </a:p>
      </dsp:txBody>
      <dsp:txXfrm>
        <a:off x="3394187" y="2893726"/>
        <a:ext cx="2036683" cy="995711"/>
      </dsp:txXfrm>
    </dsp:sp>
    <dsp:sp modelId="{4E928BFF-2C8E-44AE-BD3B-9CE6CA88BBC6}">
      <dsp:nvSpPr>
        <dsp:cNvPr id="0" name=""/>
        <dsp:cNvSpPr/>
      </dsp:nvSpPr>
      <dsp:spPr>
        <a:xfrm>
          <a:off x="2410695" y="291298"/>
          <a:ext cx="3801808" cy="3801808"/>
        </a:xfrm>
        <a:prstGeom prst="pie">
          <a:avLst>
            <a:gd name="adj1" fmla="val 9000000"/>
            <a:gd name="adj2" fmla="val 162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kern="1200">
              <a:latin typeface="標楷體" pitchFamily="65" charset="-120"/>
              <a:ea typeface="標楷體" pitchFamily="65" charset="-120"/>
            </a:rPr>
            <a:t>議課</a:t>
          </a:r>
          <a:endParaRPr lang="zh-TW" altLang="en-US" sz="4800" kern="1200" dirty="0">
            <a:latin typeface="標楷體" pitchFamily="65" charset="-120"/>
            <a:ea typeface="標楷體" pitchFamily="65" charset="-120"/>
          </a:endParaRPr>
        </a:p>
      </dsp:txBody>
      <dsp:txXfrm>
        <a:off x="2851071" y="1096919"/>
        <a:ext cx="1357788" cy="1131490"/>
      </dsp:txXfrm>
    </dsp:sp>
    <dsp:sp modelId="{FD835BED-B51B-413B-BEBE-24A4DC1AD50B}">
      <dsp:nvSpPr>
        <dsp:cNvPr id="0" name=""/>
        <dsp:cNvSpPr/>
      </dsp:nvSpPr>
      <dsp:spPr>
        <a:xfrm>
          <a:off x="2332257" y="55948"/>
          <a:ext cx="4272509" cy="4272509"/>
        </a:xfrm>
        <a:prstGeom prst="circularArrow">
          <a:avLst>
            <a:gd name="adj1" fmla="val 5085"/>
            <a:gd name="adj2" fmla="val 327528"/>
            <a:gd name="adj3" fmla="val 1472472"/>
            <a:gd name="adj4" fmla="val 1619943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D593D6-BCF1-45CF-85E7-28C37DC5C968}">
      <dsp:nvSpPr>
        <dsp:cNvPr id="0" name=""/>
        <dsp:cNvSpPr/>
      </dsp:nvSpPr>
      <dsp:spPr>
        <a:xfrm>
          <a:off x="2253644" y="191486"/>
          <a:ext cx="4272509" cy="4272509"/>
        </a:xfrm>
        <a:prstGeom prst="circularArrow">
          <a:avLst>
            <a:gd name="adj1" fmla="val 5085"/>
            <a:gd name="adj2" fmla="val 327528"/>
            <a:gd name="adj3" fmla="val 8671970"/>
            <a:gd name="adj4" fmla="val 180050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E43B5D-EA5F-48A5-8486-172F0BDCBC43}">
      <dsp:nvSpPr>
        <dsp:cNvPr id="0" name=""/>
        <dsp:cNvSpPr/>
      </dsp:nvSpPr>
      <dsp:spPr>
        <a:xfrm>
          <a:off x="2175031" y="55948"/>
          <a:ext cx="4272509" cy="4272509"/>
        </a:xfrm>
        <a:prstGeom prst="circularArrow">
          <a:avLst>
            <a:gd name="adj1" fmla="val 5085"/>
            <a:gd name="adj2" fmla="val 327528"/>
            <a:gd name="adj3" fmla="val 15873039"/>
            <a:gd name="adj4" fmla="val 9000000"/>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298962-0F56-476A-A6F0-D448423EC1C7}">
      <dsp:nvSpPr>
        <dsp:cNvPr id="0" name=""/>
        <dsp:cNvSpPr/>
      </dsp:nvSpPr>
      <dsp:spPr>
        <a:xfrm>
          <a:off x="2991643" y="62110"/>
          <a:ext cx="2981325" cy="2981325"/>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44600">
            <a:lnSpc>
              <a:spcPct val="100000"/>
            </a:lnSpc>
            <a:spcBef>
              <a:spcPct val="0"/>
            </a:spcBef>
            <a:spcAft>
              <a:spcPts val="600"/>
            </a:spcAft>
          </a:pPr>
          <a:r>
            <a:rPr lang="zh-TW" altLang="en-US" sz="2800" b="1" kern="1200" dirty="0">
              <a:latin typeface="標楷體" pitchFamily="65" charset="-120"/>
              <a:ea typeface="標楷體" pitchFamily="65" charset="-120"/>
            </a:rPr>
            <a:t>建立彼此</a:t>
          </a:r>
          <a:endParaRPr lang="en-US" altLang="zh-TW" sz="2800" b="1" kern="1200" dirty="0">
            <a:latin typeface="標楷體" pitchFamily="65" charset="-120"/>
            <a:ea typeface="標楷體" pitchFamily="65" charset="-120"/>
          </a:endParaRPr>
        </a:p>
        <a:p>
          <a:pPr lvl="0" algn="ctr" defTabSz="1244600">
            <a:lnSpc>
              <a:spcPct val="100000"/>
            </a:lnSpc>
            <a:spcBef>
              <a:spcPct val="0"/>
            </a:spcBef>
            <a:spcAft>
              <a:spcPts val="600"/>
            </a:spcAft>
          </a:pPr>
          <a:r>
            <a:rPr lang="zh-TW" altLang="en-US" sz="2800" b="1" kern="1200" dirty="0">
              <a:latin typeface="標楷體" pitchFamily="65" charset="-120"/>
              <a:ea typeface="標楷體" pitchFamily="65" charset="-120"/>
            </a:rPr>
            <a:t>信任關係</a:t>
          </a:r>
        </a:p>
      </dsp:txBody>
      <dsp:txXfrm>
        <a:off x="3389153" y="583842"/>
        <a:ext cx="2186305" cy="1341596"/>
      </dsp:txXfrm>
    </dsp:sp>
    <dsp:sp modelId="{64B0553F-A353-46E7-B267-61425C423316}">
      <dsp:nvSpPr>
        <dsp:cNvPr id="0" name=""/>
        <dsp:cNvSpPr/>
      </dsp:nvSpPr>
      <dsp:spPr>
        <a:xfrm>
          <a:off x="4067405" y="1925439"/>
          <a:ext cx="2981325" cy="2981325"/>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瞭解</a:t>
          </a:r>
          <a:endParaRPr lang="en-US" altLang="zh-TW" sz="2800" b="1" kern="1200" dirty="0">
            <a:latin typeface="標楷體" pitchFamily="65" charset="-120"/>
            <a:ea typeface="標楷體" pitchFamily="65" charset="-120"/>
          </a:endParaRPr>
        </a:p>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教學設計</a:t>
          </a:r>
          <a:endParaRPr lang="en-US" altLang="zh-TW" sz="2800" b="1" kern="1200" dirty="0">
            <a:latin typeface="標楷體" pitchFamily="65" charset="-120"/>
            <a:ea typeface="標楷體" pitchFamily="65" charset="-120"/>
          </a:endParaRPr>
        </a:p>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情境脈絡</a:t>
          </a:r>
        </a:p>
      </dsp:txBody>
      <dsp:txXfrm>
        <a:off x="4979193" y="2695614"/>
        <a:ext cx="1788795" cy="1639728"/>
      </dsp:txXfrm>
    </dsp:sp>
    <dsp:sp modelId="{458D92AF-AA30-402D-8619-B85FCB673366}">
      <dsp:nvSpPr>
        <dsp:cNvPr id="0" name=""/>
        <dsp:cNvSpPr/>
      </dsp:nvSpPr>
      <dsp:spPr>
        <a:xfrm>
          <a:off x="1915882" y="1925439"/>
          <a:ext cx="2981325" cy="2981325"/>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決定教學</a:t>
          </a:r>
          <a:endParaRPr lang="en-US" altLang="zh-TW" sz="2800" b="1" kern="1200" dirty="0">
            <a:latin typeface="標楷體" pitchFamily="65" charset="-120"/>
            <a:ea typeface="標楷體" pitchFamily="65" charset="-120"/>
          </a:endParaRPr>
        </a:p>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觀察重點、</a:t>
          </a:r>
          <a:endParaRPr lang="en-US" altLang="zh-TW" sz="2800" b="1" kern="1200" dirty="0">
            <a:latin typeface="標楷體" pitchFamily="65" charset="-120"/>
            <a:ea typeface="標楷體" pitchFamily="65" charset="-120"/>
          </a:endParaRPr>
        </a:p>
        <a:p>
          <a:pPr lvl="0" algn="l" defTabSz="1244600">
            <a:lnSpc>
              <a:spcPct val="100000"/>
            </a:lnSpc>
            <a:spcBef>
              <a:spcPct val="0"/>
            </a:spcBef>
            <a:spcAft>
              <a:spcPts val="600"/>
            </a:spcAft>
          </a:pPr>
          <a:r>
            <a:rPr lang="zh-TW" altLang="en-US" sz="2800" b="1" kern="1200" dirty="0">
              <a:latin typeface="標楷體" pitchFamily="65" charset="-120"/>
              <a:ea typeface="標楷體" pitchFamily="65" charset="-120"/>
            </a:rPr>
            <a:t>工具與日期</a:t>
          </a:r>
        </a:p>
      </dsp:txBody>
      <dsp:txXfrm>
        <a:off x="2196623" y="2695614"/>
        <a:ext cx="1788795" cy="163972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EF63A8-8315-4A35-86D1-92212D76EE5F}">
      <dsp:nvSpPr>
        <dsp:cNvPr id="0" name=""/>
        <dsp:cNvSpPr/>
      </dsp:nvSpPr>
      <dsp:spPr>
        <a:xfrm>
          <a:off x="2777040" y="2136444"/>
          <a:ext cx="1205021" cy="1722030"/>
        </a:xfrm>
        <a:custGeom>
          <a:avLst/>
          <a:gdLst/>
          <a:ahLst/>
          <a:cxnLst/>
          <a:rect l="0" t="0" r="0" b="0"/>
          <a:pathLst>
            <a:path>
              <a:moveTo>
                <a:pt x="0" y="0"/>
              </a:moveTo>
              <a:lnTo>
                <a:pt x="602510" y="0"/>
              </a:lnTo>
              <a:lnTo>
                <a:pt x="602510" y="1722030"/>
              </a:lnTo>
              <a:lnTo>
                <a:pt x="1205021" y="172203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TW" altLang="en-US" sz="600" kern="1200">
            <a:latin typeface="標楷體" panose="03000509000000000000" pitchFamily="65" charset="-120"/>
            <a:ea typeface="標楷體" panose="03000509000000000000" pitchFamily="65" charset="-120"/>
          </a:endParaRPr>
        </a:p>
      </dsp:txBody>
      <dsp:txXfrm>
        <a:off x="3327007" y="2944915"/>
        <a:ext cx="105088" cy="105088"/>
      </dsp:txXfrm>
    </dsp:sp>
    <dsp:sp modelId="{B68ED597-3A71-4D19-81EA-1B0619F1ECE1}">
      <dsp:nvSpPr>
        <dsp:cNvPr id="0" name=""/>
        <dsp:cNvSpPr/>
      </dsp:nvSpPr>
      <dsp:spPr>
        <a:xfrm>
          <a:off x="2777040" y="2136444"/>
          <a:ext cx="1205021" cy="845702"/>
        </a:xfrm>
        <a:custGeom>
          <a:avLst/>
          <a:gdLst/>
          <a:ahLst/>
          <a:cxnLst/>
          <a:rect l="0" t="0" r="0" b="0"/>
          <a:pathLst>
            <a:path>
              <a:moveTo>
                <a:pt x="0" y="0"/>
              </a:moveTo>
              <a:lnTo>
                <a:pt x="602510" y="0"/>
              </a:lnTo>
              <a:lnTo>
                <a:pt x="602510" y="845702"/>
              </a:lnTo>
              <a:lnTo>
                <a:pt x="1205021" y="845702"/>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latin typeface="標楷體" panose="03000509000000000000" pitchFamily="65" charset="-120"/>
            <a:ea typeface="標楷體" panose="03000509000000000000" pitchFamily="65" charset="-120"/>
          </a:endParaRPr>
        </a:p>
      </dsp:txBody>
      <dsp:txXfrm>
        <a:off x="3342747" y="2522491"/>
        <a:ext cx="73608" cy="73608"/>
      </dsp:txXfrm>
    </dsp:sp>
    <dsp:sp modelId="{7E79C7BC-C871-48DE-BB94-6E5E95C1024B}">
      <dsp:nvSpPr>
        <dsp:cNvPr id="0" name=""/>
        <dsp:cNvSpPr/>
      </dsp:nvSpPr>
      <dsp:spPr>
        <a:xfrm>
          <a:off x="2777040" y="2060098"/>
          <a:ext cx="1205021" cy="91440"/>
        </a:xfrm>
        <a:custGeom>
          <a:avLst/>
          <a:gdLst/>
          <a:ahLst/>
          <a:cxnLst/>
          <a:rect l="0" t="0" r="0" b="0"/>
          <a:pathLst>
            <a:path>
              <a:moveTo>
                <a:pt x="0" y="76345"/>
              </a:moveTo>
              <a:lnTo>
                <a:pt x="602510" y="76345"/>
              </a:lnTo>
              <a:lnTo>
                <a:pt x="602510" y="45720"/>
              </a:lnTo>
              <a:lnTo>
                <a:pt x="1205021" y="4572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latin typeface="標楷體" panose="03000509000000000000" pitchFamily="65" charset="-120"/>
            <a:ea typeface="標楷體" panose="03000509000000000000" pitchFamily="65" charset="-120"/>
          </a:endParaRPr>
        </a:p>
      </dsp:txBody>
      <dsp:txXfrm>
        <a:off x="3349416" y="2075683"/>
        <a:ext cx="60270" cy="60270"/>
      </dsp:txXfrm>
    </dsp:sp>
    <dsp:sp modelId="{C6368701-73F5-48FC-AB46-506C796F93EB}">
      <dsp:nvSpPr>
        <dsp:cNvPr id="0" name=""/>
        <dsp:cNvSpPr/>
      </dsp:nvSpPr>
      <dsp:spPr>
        <a:xfrm>
          <a:off x="2777040" y="1229490"/>
          <a:ext cx="1205021" cy="906953"/>
        </a:xfrm>
        <a:custGeom>
          <a:avLst/>
          <a:gdLst/>
          <a:ahLst/>
          <a:cxnLst/>
          <a:rect l="0" t="0" r="0" b="0"/>
          <a:pathLst>
            <a:path>
              <a:moveTo>
                <a:pt x="0" y="906953"/>
              </a:moveTo>
              <a:lnTo>
                <a:pt x="602510" y="906953"/>
              </a:lnTo>
              <a:lnTo>
                <a:pt x="602510" y="0"/>
              </a:lnTo>
              <a:lnTo>
                <a:pt x="1205021"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latin typeface="標楷體" panose="03000509000000000000" pitchFamily="65" charset="-120"/>
            <a:ea typeface="標楷體" panose="03000509000000000000" pitchFamily="65" charset="-120"/>
          </a:endParaRPr>
        </a:p>
      </dsp:txBody>
      <dsp:txXfrm>
        <a:off x="3341846" y="1645262"/>
        <a:ext cx="75409" cy="75409"/>
      </dsp:txXfrm>
    </dsp:sp>
    <dsp:sp modelId="{084E16F5-0C35-4F79-8F86-4D2DF19D790E}">
      <dsp:nvSpPr>
        <dsp:cNvPr id="0" name=""/>
        <dsp:cNvSpPr/>
      </dsp:nvSpPr>
      <dsp:spPr>
        <a:xfrm>
          <a:off x="2777040" y="353162"/>
          <a:ext cx="1205021" cy="1783281"/>
        </a:xfrm>
        <a:custGeom>
          <a:avLst/>
          <a:gdLst/>
          <a:ahLst/>
          <a:cxnLst/>
          <a:rect l="0" t="0" r="0" b="0"/>
          <a:pathLst>
            <a:path>
              <a:moveTo>
                <a:pt x="0" y="1783281"/>
              </a:moveTo>
              <a:lnTo>
                <a:pt x="602510" y="1783281"/>
              </a:lnTo>
              <a:lnTo>
                <a:pt x="602510" y="0"/>
              </a:lnTo>
              <a:lnTo>
                <a:pt x="1205021"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TW" altLang="en-US" sz="700" kern="1200">
            <a:latin typeface="標楷體" panose="03000509000000000000" pitchFamily="65" charset="-120"/>
            <a:ea typeface="標楷體" panose="03000509000000000000" pitchFamily="65" charset="-120"/>
          </a:endParaRPr>
        </a:p>
      </dsp:txBody>
      <dsp:txXfrm>
        <a:off x="3325745" y="1190997"/>
        <a:ext cx="107612" cy="107612"/>
      </dsp:txXfrm>
    </dsp:sp>
    <dsp:sp modelId="{82D62BBD-471B-463E-AD98-24473835C549}">
      <dsp:nvSpPr>
        <dsp:cNvPr id="0" name=""/>
        <dsp:cNvSpPr/>
      </dsp:nvSpPr>
      <dsp:spPr>
        <a:xfrm rot="16200000">
          <a:off x="631833" y="795816"/>
          <a:ext cx="1609159" cy="26812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vert" wrap="square" lIns="20320" tIns="20320" rIns="20320" bIns="20320" numCol="1" spcCol="1270" anchor="ctr" anchorCtr="0">
          <a:noAutofit/>
        </a:bodyPr>
        <a:lstStyle/>
        <a:p>
          <a:pPr lvl="0" algn="ctr" defTabSz="1422400">
            <a:lnSpc>
              <a:spcPct val="90000"/>
            </a:lnSpc>
            <a:spcBef>
              <a:spcPct val="0"/>
            </a:spcBef>
            <a:spcAft>
              <a:spcPct val="35000"/>
            </a:spcAft>
          </a:pPr>
          <a:r>
            <a:rPr lang="zh-TW" altLang="en-US" sz="3200" b="1" kern="1200" dirty="0">
              <a:latin typeface="標楷體" panose="03000509000000000000" pitchFamily="65" charset="-120"/>
              <a:ea typeface="標楷體" panose="03000509000000000000" pitchFamily="65" charset="-120"/>
            </a:rPr>
            <a:t>教師最想成長的焦點</a:t>
          </a:r>
        </a:p>
      </dsp:txBody>
      <dsp:txXfrm>
        <a:off x="631833" y="795816"/>
        <a:ext cx="1609159" cy="2681255"/>
      </dsp:txXfrm>
    </dsp:sp>
    <dsp:sp modelId="{56725235-1797-46FE-A9CA-31A1DB6275F1}">
      <dsp:nvSpPr>
        <dsp:cNvPr id="0" name=""/>
        <dsp:cNvSpPr/>
      </dsp:nvSpPr>
      <dsp:spPr>
        <a:xfrm>
          <a:off x="3982062" y="2631"/>
          <a:ext cx="3131990" cy="7010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latin typeface="標楷體" panose="03000509000000000000" pitchFamily="65" charset="-120"/>
              <a:ea typeface="標楷體" panose="03000509000000000000" pitchFamily="65" charset="-120"/>
            </a:rPr>
            <a:t>1.</a:t>
          </a:r>
          <a:r>
            <a:rPr lang="zh-TW" altLang="en-US" sz="2400" kern="1200" dirty="0">
              <a:latin typeface="標楷體" panose="03000509000000000000" pitchFamily="65" charset="-120"/>
              <a:ea typeface="標楷體" panose="03000509000000000000" pitchFamily="65" charset="-120"/>
            </a:rPr>
            <a:t>從教專規準檢視</a:t>
          </a:r>
        </a:p>
      </dsp:txBody>
      <dsp:txXfrm>
        <a:off x="3982062" y="2631"/>
        <a:ext cx="3131990" cy="701062"/>
      </dsp:txXfrm>
    </dsp:sp>
    <dsp:sp modelId="{C19C96AA-F865-440D-A9DF-A9781798AE13}">
      <dsp:nvSpPr>
        <dsp:cNvPr id="0" name=""/>
        <dsp:cNvSpPr/>
      </dsp:nvSpPr>
      <dsp:spPr>
        <a:xfrm>
          <a:off x="3982062" y="878959"/>
          <a:ext cx="3131990" cy="7010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latin typeface="標楷體" panose="03000509000000000000" pitchFamily="65" charset="-120"/>
              <a:ea typeface="標楷體" panose="03000509000000000000" pitchFamily="65" charset="-120"/>
            </a:rPr>
            <a:t>2.</a:t>
          </a:r>
          <a:r>
            <a:rPr lang="zh-TW" altLang="en-US" sz="2400" kern="1200" dirty="0">
              <a:latin typeface="標楷體" panose="03000509000000000000" pitchFamily="65" charset="-120"/>
              <a:ea typeface="標楷體" panose="03000509000000000000" pitchFamily="65" charset="-120"/>
            </a:rPr>
            <a:t>從專業知識檢視</a:t>
          </a:r>
        </a:p>
      </dsp:txBody>
      <dsp:txXfrm>
        <a:off x="3982062" y="878959"/>
        <a:ext cx="3131990" cy="701062"/>
      </dsp:txXfrm>
    </dsp:sp>
    <dsp:sp modelId="{D301F84F-7AB7-4BE7-9CA0-28B8494DC91E}">
      <dsp:nvSpPr>
        <dsp:cNvPr id="0" name=""/>
        <dsp:cNvSpPr/>
      </dsp:nvSpPr>
      <dsp:spPr>
        <a:xfrm>
          <a:off x="3982062" y="1755287"/>
          <a:ext cx="3131990" cy="7010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latin typeface="標楷體" panose="03000509000000000000" pitchFamily="65" charset="-120"/>
              <a:ea typeface="標楷體" panose="03000509000000000000" pitchFamily="65" charset="-120"/>
            </a:rPr>
            <a:t>3.</a:t>
          </a:r>
          <a:r>
            <a:rPr lang="zh-TW" altLang="en-US" sz="2400" kern="1200" dirty="0">
              <a:latin typeface="標楷體" panose="03000509000000000000" pitchFamily="65" charset="-120"/>
              <a:ea typeface="標楷體" panose="03000509000000000000" pitchFamily="65" charset="-120"/>
            </a:rPr>
            <a:t>從思考與行動檢視</a:t>
          </a:r>
        </a:p>
      </dsp:txBody>
      <dsp:txXfrm>
        <a:off x="3982062" y="1755287"/>
        <a:ext cx="3131990" cy="701062"/>
      </dsp:txXfrm>
    </dsp:sp>
    <dsp:sp modelId="{BC684227-EEFF-4556-B56E-E481381C1754}">
      <dsp:nvSpPr>
        <dsp:cNvPr id="0" name=""/>
        <dsp:cNvSpPr/>
      </dsp:nvSpPr>
      <dsp:spPr>
        <a:xfrm>
          <a:off x="3982062" y="2631615"/>
          <a:ext cx="3131990" cy="7010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latin typeface="標楷體" panose="03000509000000000000" pitchFamily="65" charset="-120"/>
              <a:ea typeface="標楷體" panose="03000509000000000000" pitchFamily="65" charset="-120"/>
            </a:rPr>
            <a:t>4.</a:t>
          </a:r>
          <a:r>
            <a:rPr lang="zh-TW" altLang="en-US" sz="2400" kern="1200" dirty="0">
              <a:latin typeface="標楷體" panose="03000509000000000000" pitchFamily="65" charset="-120"/>
              <a:ea typeface="標楷體" panose="03000509000000000000" pitchFamily="65" charset="-120"/>
            </a:rPr>
            <a:t>從素養導向檢視</a:t>
          </a:r>
        </a:p>
      </dsp:txBody>
      <dsp:txXfrm>
        <a:off x="3982062" y="2631615"/>
        <a:ext cx="3131990" cy="701062"/>
      </dsp:txXfrm>
    </dsp:sp>
    <dsp:sp modelId="{8BDB868B-A1CA-4F3D-B6F1-948540FCDB88}">
      <dsp:nvSpPr>
        <dsp:cNvPr id="0" name=""/>
        <dsp:cNvSpPr/>
      </dsp:nvSpPr>
      <dsp:spPr>
        <a:xfrm>
          <a:off x="3982062" y="3507943"/>
          <a:ext cx="3131990" cy="7010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latin typeface="標楷體" panose="03000509000000000000" pitchFamily="65" charset="-120"/>
              <a:ea typeface="標楷體" panose="03000509000000000000" pitchFamily="65" charset="-120"/>
            </a:rPr>
            <a:t>5.</a:t>
          </a:r>
          <a:r>
            <a:rPr lang="zh-TW" altLang="en-US" sz="2400" kern="1200" dirty="0">
              <a:latin typeface="標楷體" panose="03000509000000000000" pitchFamily="65" charset="-120"/>
              <a:ea typeface="標楷體" panose="03000509000000000000" pitchFamily="65" charset="-120"/>
            </a:rPr>
            <a:t>從學習歷程檢視</a:t>
          </a:r>
        </a:p>
      </dsp:txBody>
      <dsp:txXfrm>
        <a:off x="3982062" y="3507943"/>
        <a:ext cx="3131990" cy="70106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EA17D-35CE-41AB-8407-167A8667EEE2}">
      <dsp:nvSpPr>
        <dsp:cNvPr id="0" name=""/>
        <dsp:cNvSpPr/>
      </dsp:nvSpPr>
      <dsp:spPr>
        <a:xfrm>
          <a:off x="2567293" y="291298"/>
          <a:ext cx="3801808" cy="3801808"/>
        </a:xfrm>
        <a:prstGeom prst="pie">
          <a:avLst>
            <a:gd name="adj1" fmla="val 16200000"/>
            <a:gd name="adj2" fmla="val 18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chemeClr val="tx1"/>
              </a:solidFill>
              <a:latin typeface="標楷體" pitchFamily="65" charset="-120"/>
              <a:ea typeface="標楷體" pitchFamily="65" charset="-120"/>
            </a:rPr>
            <a:t>備課</a:t>
          </a:r>
        </a:p>
      </dsp:txBody>
      <dsp:txXfrm>
        <a:off x="4570937" y="1096919"/>
        <a:ext cx="1357788" cy="1131490"/>
      </dsp:txXfrm>
    </dsp:sp>
    <dsp:sp modelId="{E5DCB93B-D65A-42F7-8A5A-A817D5CD276D}">
      <dsp:nvSpPr>
        <dsp:cNvPr id="0" name=""/>
        <dsp:cNvSpPr/>
      </dsp:nvSpPr>
      <dsp:spPr>
        <a:xfrm>
          <a:off x="2488994" y="427077"/>
          <a:ext cx="3801808" cy="3801808"/>
        </a:xfrm>
        <a:prstGeom prst="pie">
          <a:avLst>
            <a:gd name="adj1" fmla="val 1800000"/>
            <a:gd name="adj2" fmla="val 90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rgbClr val="FF0000"/>
              </a:solidFill>
              <a:latin typeface="標楷體" pitchFamily="65" charset="-120"/>
              <a:ea typeface="標楷體" pitchFamily="65" charset="-120"/>
            </a:rPr>
            <a:t>觀課</a:t>
          </a:r>
        </a:p>
      </dsp:txBody>
      <dsp:txXfrm>
        <a:off x="3394187" y="2893726"/>
        <a:ext cx="2036683" cy="995711"/>
      </dsp:txXfrm>
    </dsp:sp>
    <dsp:sp modelId="{4E928BFF-2C8E-44AE-BD3B-9CE6CA88BBC6}">
      <dsp:nvSpPr>
        <dsp:cNvPr id="0" name=""/>
        <dsp:cNvSpPr/>
      </dsp:nvSpPr>
      <dsp:spPr>
        <a:xfrm>
          <a:off x="2410695" y="291298"/>
          <a:ext cx="3801808" cy="3801808"/>
        </a:xfrm>
        <a:prstGeom prst="pie">
          <a:avLst>
            <a:gd name="adj1" fmla="val 9000000"/>
            <a:gd name="adj2" fmla="val 162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kern="1200">
              <a:latin typeface="標楷體" pitchFamily="65" charset="-120"/>
              <a:ea typeface="標楷體" pitchFamily="65" charset="-120"/>
            </a:rPr>
            <a:t>議課</a:t>
          </a:r>
          <a:endParaRPr lang="zh-TW" altLang="en-US" sz="4800" kern="1200" dirty="0">
            <a:latin typeface="標楷體" pitchFamily="65" charset="-120"/>
            <a:ea typeface="標楷體" pitchFamily="65" charset="-120"/>
          </a:endParaRPr>
        </a:p>
      </dsp:txBody>
      <dsp:txXfrm>
        <a:off x="2851071" y="1096919"/>
        <a:ext cx="1357788" cy="1131490"/>
      </dsp:txXfrm>
    </dsp:sp>
    <dsp:sp modelId="{FD835BED-B51B-413B-BEBE-24A4DC1AD50B}">
      <dsp:nvSpPr>
        <dsp:cNvPr id="0" name=""/>
        <dsp:cNvSpPr/>
      </dsp:nvSpPr>
      <dsp:spPr>
        <a:xfrm>
          <a:off x="2332257" y="55948"/>
          <a:ext cx="4272509" cy="4272509"/>
        </a:xfrm>
        <a:prstGeom prst="circularArrow">
          <a:avLst>
            <a:gd name="adj1" fmla="val 5085"/>
            <a:gd name="adj2" fmla="val 327528"/>
            <a:gd name="adj3" fmla="val 1472472"/>
            <a:gd name="adj4" fmla="val 1619943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D593D6-BCF1-45CF-85E7-28C37DC5C968}">
      <dsp:nvSpPr>
        <dsp:cNvPr id="0" name=""/>
        <dsp:cNvSpPr/>
      </dsp:nvSpPr>
      <dsp:spPr>
        <a:xfrm>
          <a:off x="2253644" y="191486"/>
          <a:ext cx="4272509" cy="4272509"/>
        </a:xfrm>
        <a:prstGeom prst="circularArrow">
          <a:avLst>
            <a:gd name="adj1" fmla="val 5085"/>
            <a:gd name="adj2" fmla="val 327528"/>
            <a:gd name="adj3" fmla="val 8671970"/>
            <a:gd name="adj4" fmla="val 180050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E43B5D-EA5F-48A5-8486-172F0BDCBC43}">
      <dsp:nvSpPr>
        <dsp:cNvPr id="0" name=""/>
        <dsp:cNvSpPr/>
      </dsp:nvSpPr>
      <dsp:spPr>
        <a:xfrm>
          <a:off x="2175031" y="55948"/>
          <a:ext cx="4272509" cy="4272509"/>
        </a:xfrm>
        <a:prstGeom prst="circularArrow">
          <a:avLst>
            <a:gd name="adj1" fmla="val 5085"/>
            <a:gd name="adj2" fmla="val 327528"/>
            <a:gd name="adj3" fmla="val 15873039"/>
            <a:gd name="adj4" fmla="val 9000000"/>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EA17D-35CE-41AB-8407-167A8667EEE2}">
      <dsp:nvSpPr>
        <dsp:cNvPr id="0" name=""/>
        <dsp:cNvSpPr/>
      </dsp:nvSpPr>
      <dsp:spPr>
        <a:xfrm>
          <a:off x="2567293" y="291298"/>
          <a:ext cx="3801808" cy="3801808"/>
        </a:xfrm>
        <a:prstGeom prst="pie">
          <a:avLst>
            <a:gd name="adj1" fmla="val 16200000"/>
            <a:gd name="adj2" fmla="val 18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chemeClr val="tx1"/>
              </a:solidFill>
              <a:latin typeface="標楷體" pitchFamily="65" charset="-120"/>
              <a:ea typeface="標楷體" pitchFamily="65" charset="-120"/>
            </a:rPr>
            <a:t>備課</a:t>
          </a:r>
        </a:p>
      </dsp:txBody>
      <dsp:txXfrm>
        <a:off x="4570937" y="1096919"/>
        <a:ext cx="1357788" cy="1131490"/>
      </dsp:txXfrm>
    </dsp:sp>
    <dsp:sp modelId="{E5DCB93B-D65A-42F7-8A5A-A817D5CD276D}">
      <dsp:nvSpPr>
        <dsp:cNvPr id="0" name=""/>
        <dsp:cNvSpPr/>
      </dsp:nvSpPr>
      <dsp:spPr>
        <a:xfrm>
          <a:off x="2488994" y="427077"/>
          <a:ext cx="3801808" cy="3801808"/>
        </a:xfrm>
        <a:prstGeom prst="pie">
          <a:avLst>
            <a:gd name="adj1" fmla="val 1800000"/>
            <a:gd name="adj2" fmla="val 90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chemeClr val="tx1"/>
              </a:solidFill>
              <a:latin typeface="標楷體" pitchFamily="65" charset="-120"/>
              <a:ea typeface="標楷體" pitchFamily="65" charset="-120"/>
            </a:rPr>
            <a:t>觀課</a:t>
          </a:r>
        </a:p>
      </dsp:txBody>
      <dsp:txXfrm>
        <a:off x="3394187" y="2893726"/>
        <a:ext cx="2036683" cy="995711"/>
      </dsp:txXfrm>
    </dsp:sp>
    <dsp:sp modelId="{4E928BFF-2C8E-44AE-BD3B-9CE6CA88BBC6}">
      <dsp:nvSpPr>
        <dsp:cNvPr id="0" name=""/>
        <dsp:cNvSpPr/>
      </dsp:nvSpPr>
      <dsp:spPr>
        <a:xfrm>
          <a:off x="2410695" y="291298"/>
          <a:ext cx="3801808" cy="3801808"/>
        </a:xfrm>
        <a:prstGeom prst="pie">
          <a:avLst>
            <a:gd name="adj1" fmla="val 9000000"/>
            <a:gd name="adj2" fmla="val 162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zh-TW" altLang="en-US" sz="4800" b="1" kern="1200" dirty="0">
              <a:solidFill>
                <a:srgbClr val="FF0000"/>
              </a:solidFill>
              <a:latin typeface="標楷體" pitchFamily="65" charset="-120"/>
              <a:ea typeface="標楷體" pitchFamily="65" charset="-120"/>
            </a:rPr>
            <a:t>議課</a:t>
          </a:r>
        </a:p>
      </dsp:txBody>
      <dsp:txXfrm>
        <a:off x="2851071" y="1096919"/>
        <a:ext cx="1357788" cy="1131490"/>
      </dsp:txXfrm>
    </dsp:sp>
    <dsp:sp modelId="{FD835BED-B51B-413B-BEBE-24A4DC1AD50B}">
      <dsp:nvSpPr>
        <dsp:cNvPr id="0" name=""/>
        <dsp:cNvSpPr/>
      </dsp:nvSpPr>
      <dsp:spPr>
        <a:xfrm>
          <a:off x="2332257" y="55948"/>
          <a:ext cx="4272509" cy="4272509"/>
        </a:xfrm>
        <a:prstGeom prst="circularArrow">
          <a:avLst>
            <a:gd name="adj1" fmla="val 5085"/>
            <a:gd name="adj2" fmla="val 327528"/>
            <a:gd name="adj3" fmla="val 1472472"/>
            <a:gd name="adj4" fmla="val 1619943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D593D6-BCF1-45CF-85E7-28C37DC5C968}">
      <dsp:nvSpPr>
        <dsp:cNvPr id="0" name=""/>
        <dsp:cNvSpPr/>
      </dsp:nvSpPr>
      <dsp:spPr>
        <a:xfrm>
          <a:off x="2253644" y="191486"/>
          <a:ext cx="4272509" cy="4272509"/>
        </a:xfrm>
        <a:prstGeom prst="circularArrow">
          <a:avLst>
            <a:gd name="adj1" fmla="val 5085"/>
            <a:gd name="adj2" fmla="val 327528"/>
            <a:gd name="adj3" fmla="val 8671970"/>
            <a:gd name="adj4" fmla="val 180050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E43B5D-EA5F-48A5-8486-172F0BDCBC43}">
      <dsp:nvSpPr>
        <dsp:cNvPr id="0" name=""/>
        <dsp:cNvSpPr/>
      </dsp:nvSpPr>
      <dsp:spPr>
        <a:xfrm>
          <a:off x="2175031" y="55948"/>
          <a:ext cx="4272509" cy="4272509"/>
        </a:xfrm>
        <a:prstGeom prst="circularArrow">
          <a:avLst>
            <a:gd name="adj1" fmla="val 5085"/>
            <a:gd name="adj2" fmla="val 327528"/>
            <a:gd name="adj3" fmla="val 15873039"/>
            <a:gd name="adj4" fmla="val 9000000"/>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B2A92C-11EE-44FA-BFFE-24880CEF5FD3}">
      <dsp:nvSpPr>
        <dsp:cNvPr id="0" name=""/>
        <dsp:cNvSpPr/>
      </dsp:nvSpPr>
      <dsp:spPr>
        <a:xfrm>
          <a:off x="3528391" y="2509763"/>
          <a:ext cx="2160241" cy="2080893"/>
        </a:xfrm>
        <a:prstGeom prst="ellips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b="0" i="0" kern="1200">
              <a:latin typeface="Times New Roman" pitchFamily="18" charset="0"/>
              <a:ea typeface="標楷體" pitchFamily="65" charset="-120"/>
              <a:cs typeface="Times New Roman" pitchFamily="18" charset="0"/>
            </a:rPr>
            <a:t>觀察人員回饋會談的態度</a:t>
          </a:r>
          <a:endParaRPr lang="zh-TW" altLang="en-US" sz="2800" b="0" i="0" kern="1200" dirty="0">
            <a:latin typeface="Times New Roman" pitchFamily="18" charset="0"/>
            <a:ea typeface="標楷體" pitchFamily="65" charset="-120"/>
            <a:cs typeface="Times New Roman" pitchFamily="18" charset="0"/>
          </a:endParaRPr>
        </a:p>
      </dsp:txBody>
      <dsp:txXfrm>
        <a:off x="3844751" y="2814503"/>
        <a:ext cx="1527521" cy="1471413"/>
      </dsp:txXfrm>
    </dsp:sp>
    <dsp:sp modelId="{1FEF51F6-5AE3-4764-A605-998BFFAB9776}">
      <dsp:nvSpPr>
        <dsp:cNvPr id="0" name=""/>
        <dsp:cNvSpPr/>
      </dsp:nvSpPr>
      <dsp:spPr>
        <a:xfrm rot="16200000">
          <a:off x="4344788" y="2226941"/>
          <a:ext cx="527447" cy="38195"/>
        </a:xfrm>
        <a:custGeom>
          <a:avLst/>
          <a:gdLst/>
          <a:ahLst/>
          <a:cxnLst/>
          <a:rect l="0" t="0" r="0" b="0"/>
          <a:pathLst>
            <a:path>
              <a:moveTo>
                <a:pt x="0" y="19097"/>
              </a:moveTo>
              <a:lnTo>
                <a:pt x="527447" y="190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TW" altLang="en-US" sz="2800" kern="1200">
            <a:latin typeface="Times New Roman" pitchFamily="18" charset="0"/>
            <a:ea typeface="標楷體" pitchFamily="65" charset="-120"/>
            <a:cs typeface="Times New Roman" pitchFamily="18" charset="0"/>
          </a:endParaRPr>
        </a:p>
      </dsp:txBody>
      <dsp:txXfrm>
        <a:off x="4595325" y="2232853"/>
        <a:ext cx="26372" cy="26372"/>
      </dsp:txXfrm>
    </dsp:sp>
    <dsp:sp modelId="{62363A89-25C5-43BF-9E71-86E79831963C}">
      <dsp:nvSpPr>
        <dsp:cNvPr id="0" name=""/>
        <dsp:cNvSpPr/>
      </dsp:nvSpPr>
      <dsp:spPr>
        <a:xfrm>
          <a:off x="3630602" y="26496"/>
          <a:ext cx="1955818" cy="1955818"/>
        </a:xfrm>
        <a:prstGeom prst="ellips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a:latin typeface="Times New Roman" pitchFamily="18" charset="0"/>
              <a:ea typeface="標楷體" pitchFamily="65" charset="-120"/>
              <a:cs typeface="Times New Roman" pitchFamily="18" charset="0"/>
            </a:rPr>
            <a:t>溫暖</a:t>
          </a:r>
          <a:r>
            <a:rPr lang="zh-TW" altLang="en-US" sz="2400" kern="1200" dirty="0">
              <a:latin typeface="Times New Roman" pitchFamily="18" charset="0"/>
              <a:ea typeface="標楷體" pitchFamily="65" charset="-120"/>
              <a:cs typeface="Times New Roman" pitchFamily="18" charset="0"/>
            </a:rPr>
            <a:t>（</a:t>
          </a:r>
          <a:r>
            <a:rPr lang="en-US" altLang="zh-TW" sz="2400" kern="1200" dirty="0">
              <a:latin typeface="Times New Roman" pitchFamily="18" charset="0"/>
              <a:ea typeface="標楷體" pitchFamily="65" charset="-120"/>
              <a:cs typeface="Times New Roman" pitchFamily="18" charset="0"/>
            </a:rPr>
            <a:t>warmth</a:t>
          </a:r>
          <a:r>
            <a:rPr lang="zh-TW" altLang="en-US" sz="2400" kern="1200" dirty="0">
              <a:latin typeface="Times New Roman" pitchFamily="18" charset="0"/>
              <a:ea typeface="標楷體" pitchFamily="65" charset="-120"/>
              <a:cs typeface="Times New Roman" pitchFamily="18" charset="0"/>
            </a:rPr>
            <a:t>）</a:t>
          </a:r>
        </a:p>
      </dsp:txBody>
      <dsp:txXfrm>
        <a:off x="3917025" y="312919"/>
        <a:ext cx="1382972" cy="1382972"/>
      </dsp:txXfrm>
    </dsp:sp>
    <dsp:sp modelId="{5572B9AA-9A77-466D-A5C6-AD202324E485}">
      <dsp:nvSpPr>
        <dsp:cNvPr id="0" name=""/>
        <dsp:cNvSpPr/>
      </dsp:nvSpPr>
      <dsp:spPr>
        <a:xfrm rot="20520000">
          <a:off x="5619942" y="3122587"/>
          <a:ext cx="491759" cy="38195"/>
        </a:xfrm>
        <a:custGeom>
          <a:avLst/>
          <a:gdLst/>
          <a:ahLst/>
          <a:cxnLst/>
          <a:rect l="0" t="0" r="0" b="0"/>
          <a:pathLst>
            <a:path>
              <a:moveTo>
                <a:pt x="0" y="19097"/>
              </a:moveTo>
              <a:lnTo>
                <a:pt x="491759" y="190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TW" altLang="en-US" sz="2800" kern="1200">
            <a:latin typeface="Times New Roman" pitchFamily="18" charset="0"/>
            <a:ea typeface="標楷體" pitchFamily="65" charset="-120"/>
            <a:cs typeface="Times New Roman" pitchFamily="18" charset="0"/>
          </a:endParaRPr>
        </a:p>
      </dsp:txBody>
      <dsp:txXfrm>
        <a:off x="5853528" y="3129391"/>
        <a:ext cx="24587" cy="24587"/>
      </dsp:txXfrm>
    </dsp:sp>
    <dsp:sp modelId="{A13B9AEA-9658-4D94-967F-237A42AD994A}">
      <dsp:nvSpPr>
        <dsp:cNvPr id="0" name=""/>
        <dsp:cNvSpPr/>
      </dsp:nvSpPr>
      <dsp:spPr>
        <a:xfrm>
          <a:off x="6051806" y="1785604"/>
          <a:ext cx="1955818" cy="1955818"/>
        </a:xfrm>
        <a:prstGeom prst="ellipse">
          <a:avLst/>
        </a:prstGeom>
        <a:gradFill rotWithShape="0">
          <a:gsLst>
            <a:gs pos="0">
              <a:schemeClr val="accent5">
                <a:hueOff val="-1838336"/>
                <a:satOff val="-2557"/>
                <a:lumOff val="-981"/>
                <a:alphaOff val="0"/>
                <a:lumMod val="110000"/>
                <a:satMod val="105000"/>
                <a:tint val="67000"/>
              </a:schemeClr>
            </a:gs>
            <a:gs pos="50000">
              <a:schemeClr val="accent5">
                <a:hueOff val="-1838336"/>
                <a:satOff val="-2557"/>
                <a:lumOff val="-981"/>
                <a:alphaOff val="0"/>
                <a:lumMod val="105000"/>
                <a:satMod val="103000"/>
                <a:tint val="73000"/>
              </a:schemeClr>
            </a:gs>
            <a:gs pos="100000">
              <a:schemeClr val="accent5">
                <a:hueOff val="-1838336"/>
                <a:satOff val="-2557"/>
                <a:lumOff val="-98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a:latin typeface="Times New Roman" pitchFamily="18" charset="0"/>
              <a:ea typeface="標楷體" pitchFamily="65" charset="-120"/>
              <a:cs typeface="Times New Roman" pitchFamily="18" charset="0"/>
            </a:rPr>
            <a:t>真誠</a:t>
          </a:r>
          <a:r>
            <a:rPr lang="zh-TW" altLang="en-US" sz="1800" kern="1200" dirty="0">
              <a:latin typeface="Times New Roman" pitchFamily="18" charset="0"/>
              <a:ea typeface="標楷體" pitchFamily="65" charset="-120"/>
              <a:cs typeface="Times New Roman" pitchFamily="18" charset="0"/>
            </a:rPr>
            <a:t>（</a:t>
          </a:r>
          <a:r>
            <a:rPr lang="en-US" altLang="zh-TW" sz="1800" kern="1200" dirty="0">
              <a:latin typeface="Times New Roman" pitchFamily="18" charset="0"/>
              <a:ea typeface="標楷體" pitchFamily="65" charset="-120"/>
              <a:cs typeface="Times New Roman" pitchFamily="18" charset="0"/>
            </a:rPr>
            <a:t>genuineness</a:t>
          </a:r>
          <a:r>
            <a:rPr lang="zh-TW" altLang="en-US" sz="1800" kern="1200" dirty="0">
              <a:latin typeface="Times New Roman" pitchFamily="18" charset="0"/>
              <a:ea typeface="標楷體" pitchFamily="65" charset="-120"/>
              <a:cs typeface="Times New Roman" pitchFamily="18" charset="0"/>
            </a:rPr>
            <a:t>）</a:t>
          </a:r>
        </a:p>
      </dsp:txBody>
      <dsp:txXfrm>
        <a:off x="6338229" y="2072027"/>
        <a:ext cx="1382972" cy="1382972"/>
      </dsp:txXfrm>
    </dsp:sp>
    <dsp:sp modelId="{21320222-99DE-458B-B64C-86D6AD7F0F5B}">
      <dsp:nvSpPr>
        <dsp:cNvPr id="0" name=""/>
        <dsp:cNvSpPr/>
      </dsp:nvSpPr>
      <dsp:spPr>
        <a:xfrm rot="3240000">
          <a:off x="5121846" y="4591551"/>
          <a:ext cx="514239" cy="38195"/>
        </a:xfrm>
        <a:custGeom>
          <a:avLst/>
          <a:gdLst/>
          <a:ahLst/>
          <a:cxnLst/>
          <a:rect l="0" t="0" r="0" b="0"/>
          <a:pathLst>
            <a:path>
              <a:moveTo>
                <a:pt x="0" y="19097"/>
              </a:moveTo>
              <a:lnTo>
                <a:pt x="514239" y="190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TW" altLang="en-US" sz="2800" kern="1200">
            <a:latin typeface="Times New Roman" pitchFamily="18" charset="0"/>
            <a:ea typeface="標楷體" pitchFamily="65" charset="-120"/>
            <a:cs typeface="Times New Roman" pitchFamily="18" charset="0"/>
          </a:endParaRPr>
        </a:p>
      </dsp:txBody>
      <dsp:txXfrm>
        <a:off x="5366110" y="4597793"/>
        <a:ext cx="25711" cy="25711"/>
      </dsp:txXfrm>
    </dsp:sp>
    <dsp:sp modelId="{F1018ED5-01A0-4705-9812-AF2B1583F548}">
      <dsp:nvSpPr>
        <dsp:cNvPr id="0" name=""/>
        <dsp:cNvSpPr/>
      </dsp:nvSpPr>
      <dsp:spPr>
        <a:xfrm>
          <a:off x="5126988" y="4631899"/>
          <a:ext cx="1955818" cy="1955818"/>
        </a:xfrm>
        <a:prstGeom prst="ellipse">
          <a:avLst/>
        </a:prstGeom>
        <a:gradFill rotWithShape="0">
          <a:gsLst>
            <a:gs pos="0">
              <a:schemeClr val="accent5">
                <a:hueOff val="-3676672"/>
                <a:satOff val="-5114"/>
                <a:lumOff val="-1961"/>
                <a:alphaOff val="0"/>
                <a:lumMod val="110000"/>
                <a:satMod val="105000"/>
                <a:tint val="67000"/>
              </a:schemeClr>
            </a:gs>
            <a:gs pos="50000">
              <a:schemeClr val="accent5">
                <a:hueOff val="-3676672"/>
                <a:satOff val="-5114"/>
                <a:lumOff val="-1961"/>
                <a:alphaOff val="0"/>
                <a:lumMod val="105000"/>
                <a:satMod val="103000"/>
                <a:tint val="73000"/>
              </a:schemeClr>
            </a:gs>
            <a:gs pos="100000">
              <a:schemeClr val="accent5">
                <a:hueOff val="-3676672"/>
                <a:satOff val="-5114"/>
                <a:lumOff val="-196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a:latin typeface="Times New Roman" pitchFamily="18" charset="0"/>
              <a:ea typeface="標楷體" pitchFamily="65" charset="-120"/>
              <a:cs typeface="Times New Roman" pitchFamily="18" charset="0"/>
            </a:rPr>
            <a:t>接納</a:t>
          </a:r>
          <a:r>
            <a:rPr lang="zh-TW" altLang="en-US" sz="1800" kern="1200" dirty="0">
              <a:latin typeface="Times New Roman" pitchFamily="18" charset="0"/>
              <a:ea typeface="標楷體" pitchFamily="65" charset="-120"/>
              <a:cs typeface="Times New Roman" pitchFamily="18" charset="0"/>
            </a:rPr>
            <a:t>（</a:t>
          </a:r>
          <a:r>
            <a:rPr lang="en-US" altLang="zh-TW" sz="1800" kern="1200" dirty="0">
              <a:latin typeface="Times New Roman" pitchFamily="18" charset="0"/>
              <a:ea typeface="標楷體" pitchFamily="65" charset="-120"/>
              <a:cs typeface="Times New Roman" pitchFamily="18" charset="0"/>
            </a:rPr>
            <a:t>acceptance</a:t>
          </a:r>
          <a:r>
            <a:rPr lang="zh-TW" altLang="en-US" sz="1800" kern="1200" dirty="0">
              <a:latin typeface="Times New Roman" pitchFamily="18" charset="0"/>
              <a:ea typeface="標楷體" pitchFamily="65" charset="-120"/>
              <a:cs typeface="Times New Roman" pitchFamily="18" charset="0"/>
            </a:rPr>
            <a:t>）</a:t>
          </a:r>
        </a:p>
      </dsp:txBody>
      <dsp:txXfrm>
        <a:off x="5413411" y="4918322"/>
        <a:ext cx="1382972" cy="1382972"/>
      </dsp:txXfrm>
    </dsp:sp>
    <dsp:sp modelId="{0B628C6B-3D7A-4A33-A4E8-F61CD2E2F60C}">
      <dsp:nvSpPr>
        <dsp:cNvPr id="0" name=""/>
        <dsp:cNvSpPr/>
      </dsp:nvSpPr>
      <dsp:spPr>
        <a:xfrm rot="7560000">
          <a:off x="3580938" y="4591551"/>
          <a:ext cx="514239" cy="38195"/>
        </a:xfrm>
        <a:custGeom>
          <a:avLst/>
          <a:gdLst/>
          <a:ahLst/>
          <a:cxnLst/>
          <a:rect l="0" t="0" r="0" b="0"/>
          <a:pathLst>
            <a:path>
              <a:moveTo>
                <a:pt x="0" y="19097"/>
              </a:moveTo>
              <a:lnTo>
                <a:pt x="514239" y="190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TW" altLang="en-US" sz="2800" kern="1200">
            <a:latin typeface="Times New Roman" pitchFamily="18" charset="0"/>
            <a:ea typeface="標楷體" pitchFamily="65" charset="-120"/>
            <a:cs typeface="Times New Roman" pitchFamily="18" charset="0"/>
          </a:endParaRPr>
        </a:p>
      </dsp:txBody>
      <dsp:txXfrm rot="10800000">
        <a:off x="3825201" y="4597793"/>
        <a:ext cx="25711" cy="25711"/>
      </dsp:txXfrm>
    </dsp:sp>
    <dsp:sp modelId="{34C34326-D820-46E4-89B9-D430B403ACE4}">
      <dsp:nvSpPr>
        <dsp:cNvPr id="0" name=""/>
        <dsp:cNvSpPr/>
      </dsp:nvSpPr>
      <dsp:spPr>
        <a:xfrm>
          <a:off x="2134216" y="4631899"/>
          <a:ext cx="1955818" cy="1955818"/>
        </a:xfrm>
        <a:prstGeom prst="ellipse">
          <a:avLst/>
        </a:prstGeom>
        <a:gradFill rotWithShape="0">
          <a:gsLst>
            <a:gs pos="0">
              <a:schemeClr val="accent5">
                <a:hueOff val="-5515009"/>
                <a:satOff val="-7671"/>
                <a:lumOff val="-2942"/>
                <a:alphaOff val="0"/>
                <a:lumMod val="110000"/>
                <a:satMod val="105000"/>
                <a:tint val="67000"/>
              </a:schemeClr>
            </a:gs>
            <a:gs pos="50000">
              <a:schemeClr val="accent5">
                <a:hueOff val="-5515009"/>
                <a:satOff val="-7671"/>
                <a:lumOff val="-2942"/>
                <a:alphaOff val="0"/>
                <a:lumMod val="105000"/>
                <a:satMod val="103000"/>
                <a:tint val="73000"/>
              </a:schemeClr>
            </a:gs>
            <a:gs pos="100000">
              <a:schemeClr val="accent5">
                <a:hueOff val="-5515009"/>
                <a:satOff val="-7671"/>
                <a:lumOff val="-294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a:latin typeface="Times New Roman" pitchFamily="18" charset="0"/>
              <a:ea typeface="標楷體" pitchFamily="65" charset="-120"/>
              <a:cs typeface="Times New Roman" pitchFamily="18" charset="0"/>
            </a:rPr>
            <a:t>尊重</a:t>
          </a:r>
          <a:r>
            <a:rPr lang="zh-TW" altLang="en-US" sz="2400" kern="1200" dirty="0">
              <a:latin typeface="Times New Roman" pitchFamily="18" charset="0"/>
              <a:ea typeface="標楷體" pitchFamily="65" charset="-120"/>
              <a:cs typeface="Times New Roman" pitchFamily="18" charset="0"/>
            </a:rPr>
            <a:t>（</a:t>
          </a:r>
          <a:r>
            <a:rPr lang="en-US" altLang="zh-TW" sz="2400" kern="1200" dirty="0">
              <a:latin typeface="Times New Roman" pitchFamily="18" charset="0"/>
              <a:ea typeface="標楷體" pitchFamily="65" charset="-120"/>
              <a:cs typeface="Times New Roman" pitchFamily="18" charset="0"/>
            </a:rPr>
            <a:t>respect</a:t>
          </a:r>
          <a:r>
            <a:rPr lang="zh-TW" altLang="en-US" sz="2400" kern="1200" dirty="0">
              <a:latin typeface="Times New Roman" pitchFamily="18" charset="0"/>
              <a:ea typeface="標楷體" pitchFamily="65" charset="-120"/>
              <a:cs typeface="Times New Roman" pitchFamily="18" charset="0"/>
            </a:rPr>
            <a:t>）</a:t>
          </a:r>
        </a:p>
      </dsp:txBody>
      <dsp:txXfrm>
        <a:off x="2420639" y="4918322"/>
        <a:ext cx="1382972" cy="1382972"/>
      </dsp:txXfrm>
    </dsp:sp>
    <dsp:sp modelId="{730C4596-58A9-43C8-92FE-304661761094}">
      <dsp:nvSpPr>
        <dsp:cNvPr id="0" name=""/>
        <dsp:cNvSpPr/>
      </dsp:nvSpPr>
      <dsp:spPr>
        <a:xfrm rot="11880000">
          <a:off x="3105321" y="3122587"/>
          <a:ext cx="491759" cy="38195"/>
        </a:xfrm>
        <a:custGeom>
          <a:avLst/>
          <a:gdLst/>
          <a:ahLst/>
          <a:cxnLst/>
          <a:rect l="0" t="0" r="0" b="0"/>
          <a:pathLst>
            <a:path>
              <a:moveTo>
                <a:pt x="0" y="19097"/>
              </a:moveTo>
              <a:lnTo>
                <a:pt x="491759" y="190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TW" altLang="en-US" sz="2800" kern="1200">
            <a:latin typeface="Times New Roman" pitchFamily="18" charset="0"/>
            <a:ea typeface="標楷體" pitchFamily="65" charset="-120"/>
            <a:cs typeface="Times New Roman" pitchFamily="18" charset="0"/>
          </a:endParaRPr>
        </a:p>
      </dsp:txBody>
      <dsp:txXfrm rot="10800000">
        <a:off x="3338907" y="3129391"/>
        <a:ext cx="24587" cy="24587"/>
      </dsp:txXfrm>
    </dsp:sp>
    <dsp:sp modelId="{31D2AF08-4A76-40D8-91FE-D0ECE984D2D6}">
      <dsp:nvSpPr>
        <dsp:cNvPr id="0" name=""/>
        <dsp:cNvSpPr/>
      </dsp:nvSpPr>
      <dsp:spPr>
        <a:xfrm>
          <a:off x="1209399" y="1785604"/>
          <a:ext cx="1955818" cy="1955818"/>
        </a:xfrm>
        <a:prstGeom prst="ellipse">
          <a:avLst/>
        </a:prstGeom>
        <a:gradFill rotWithShape="0">
          <a:gsLst>
            <a:gs pos="0">
              <a:schemeClr val="accent5">
                <a:hueOff val="-7353344"/>
                <a:satOff val="-10228"/>
                <a:lumOff val="-3922"/>
                <a:alphaOff val="0"/>
                <a:lumMod val="110000"/>
                <a:satMod val="105000"/>
                <a:tint val="67000"/>
              </a:schemeClr>
            </a:gs>
            <a:gs pos="50000">
              <a:schemeClr val="accent5">
                <a:hueOff val="-7353344"/>
                <a:satOff val="-10228"/>
                <a:lumOff val="-3922"/>
                <a:alphaOff val="0"/>
                <a:lumMod val="105000"/>
                <a:satMod val="103000"/>
                <a:tint val="73000"/>
              </a:schemeClr>
            </a:gs>
            <a:gs pos="100000">
              <a:schemeClr val="accent5">
                <a:hueOff val="-7353344"/>
                <a:satOff val="-10228"/>
                <a:lumOff val="-392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TW" altLang="en-US" sz="2800" kern="1200" dirty="0">
              <a:latin typeface="Times New Roman" pitchFamily="18" charset="0"/>
              <a:ea typeface="標楷體" pitchFamily="65" charset="-120"/>
              <a:cs typeface="Times New Roman" pitchFamily="18" charset="0"/>
            </a:rPr>
            <a:t>支持</a:t>
          </a:r>
          <a:r>
            <a:rPr lang="zh-TW" altLang="en-US" sz="2400" kern="1200" dirty="0">
              <a:latin typeface="Times New Roman" pitchFamily="18" charset="0"/>
              <a:ea typeface="標楷體" pitchFamily="65" charset="-120"/>
              <a:cs typeface="Times New Roman" pitchFamily="18" charset="0"/>
            </a:rPr>
            <a:t>（</a:t>
          </a:r>
          <a:r>
            <a:rPr lang="en-US" altLang="zh-TW" sz="2400" kern="1200" dirty="0">
              <a:latin typeface="Times New Roman" pitchFamily="18" charset="0"/>
              <a:ea typeface="標楷體" pitchFamily="65" charset="-120"/>
              <a:cs typeface="Times New Roman" pitchFamily="18" charset="0"/>
            </a:rPr>
            <a:t>support</a:t>
          </a:r>
          <a:r>
            <a:rPr lang="zh-TW" altLang="en-US" sz="2400" kern="1200" dirty="0">
              <a:latin typeface="Times New Roman" pitchFamily="18" charset="0"/>
              <a:ea typeface="標楷體" pitchFamily="65" charset="-120"/>
              <a:cs typeface="Times New Roman" pitchFamily="18" charset="0"/>
            </a:rPr>
            <a:t>）</a:t>
          </a:r>
        </a:p>
      </dsp:txBody>
      <dsp:txXfrm>
        <a:off x="1495822" y="2072027"/>
        <a:ext cx="1382972" cy="138297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81AC6-4F6F-4FA2-8B86-20C40654D5BA}">
      <dsp:nvSpPr>
        <dsp:cNvPr id="0" name=""/>
        <dsp:cNvSpPr/>
      </dsp:nvSpPr>
      <dsp:spPr>
        <a:xfrm rot="10800000">
          <a:off x="784923" y="748"/>
          <a:ext cx="7200296" cy="951768"/>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703" tIns="106680" rIns="199136" bIns="106680" numCol="1" spcCol="1270" anchor="ctr" anchorCtr="0">
          <a:noAutofit/>
        </a:bodyPr>
        <a:lstStyle/>
        <a:p>
          <a:pPr lvl="0" algn="ctr" defTabSz="1244600">
            <a:lnSpc>
              <a:spcPct val="90000"/>
            </a:lnSpc>
            <a:spcBef>
              <a:spcPct val="0"/>
            </a:spcBef>
            <a:spcAft>
              <a:spcPct val="35000"/>
            </a:spcAft>
          </a:pPr>
          <a:r>
            <a:rPr lang="zh-TW" altLang="en-US" sz="2800" b="1" kern="1200" dirty="0">
              <a:latin typeface="標楷體" pitchFamily="65" charset="-120"/>
              <a:ea typeface="標楷體" pitchFamily="65" charset="-120"/>
            </a:rPr>
            <a:t>根據觀察焦點提供客觀事實記錄 </a:t>
          </a:r>
          <a:endParaRPr lang="zh-TW" altLang="en-US" sz="2800" kern="1200" dirty="0"/>
        </a:p>
      </dsp:txBody>
      <dsp:txXfrm rot="10800000">
        <a:off x="1022865" y="748"/>
        <a:ext cx="6962354" cy="951768"/>
      </dsp:txXfrm>
    </dsp:sp>
    <dsp:sp modelId="{4BF3DBA0-6161-4A0D-ADE4-B812BA070961}">
      <dsp:nvSpPr>
        <dsp:cNvPr id="0" name=""/>
        <dsp:cNvSpPr/>
      </dsp:nvSpPr>
      <dsp:spPr>
        <a:xfrm>
          <a:off x="959477" y="748"/>
          <a:ext cx="951768" cy="951768"/>
        </a:xfrm>
        <a:prstGeom prst="ellipse">
          <a:avLst/>
        </a:prstGeom>
        <a:solidFill>
          <a:schemeClr val="accent4">
            <a:tint val="50000"/>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19366F65-2D21-4196-9A81-96B029234613}">
      <dsp:nvSpPr>
        <dsp:cNvPr id="0" name=""/>
        <dsp:cNvSpPr/>
      </dsp:nvSpPr>
      <dsp:spPr>
        <a:xfrm rot="10800000">
          <a:off x="784923" y="1236626"/>
          <a:ext cx="7200296" cy="951768"/>
        </a:xfrm>
        <a:prstGeom prst="homePlate">
          <a:avLst/>
        </a:prstGeom>
        <a:gradFill rotWithShape="0">
          <a:gsLst>
            <a:gs pos="0">
              <a:schemeClr val="accent4">
                <a:hueOff val="3465231"/>
                <a:satOff val="-15989"/>
                <a:lumOff val="588"/>
                <a:alphaOff val="0"/>
                <a:lumMod val="110000"/>
                <a:satMod val="105000"/>
                <a:tint val="67000"/>
              </a:schemeClr>
            </a:gs>
            <a:gs pos="50000">
              <a:schemeClr val="accent4">
                <a:hueOff val="3465231"/>
                <a:satOff val="-15989"/>
                <a:lumOff val="588"/>
                <a:alphaOff val="0"/>
                <a:lumMod val="105000"/>
                <a:satMod val="103000"/>
                <a:tint val="73000"/>
              </a:schemeClr>
            </a:gs>
            <a:gs pos="100000">
              <a:schemeClr val="accent4">
                <a:hueOff val="3465231"/>
                <a:satOff val="-15989"/>
                <a:lumOff val="58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703" tIns="121920" rIns="227584" bIns="121920" numCol="1" spcCol="1270" anchor="ctr" anchorCtr="0">
          <a:noAutofit/>
        </a:bodyPr>
        <a:lstStyle/>
        <a:p>
          <a:pPr lvl="0" algn="ctr" defTabSz="1422400">
            <a:lnSpc>
              <a:spcPct val="90000"/>
            </a:lnSpc>
            <a:spcBef>
              <a:spcPct val="0"/>
            </a:spcBef>
            <a:spcAft>
              <a:spcPct val="35000"/>
            </a:spcAft>
          </a:pPr>
          <a:r>
            <a:rPr lang="zh-TW" altLang="en-US" sz="3200" b="1" kern="1200" dirty="0">
              <a:latin typeface="標楷體" pitchFamily="65" charset="-120"/>
              <a:ea typeface="標楷體" pitchFamily="65" charset="-120"/>
            </a:rPr>
            <a:t>根據客觀紀錄檢視關聯性</a:t>
          </a:r>
          <a:endParaRPr lang="zh-TW" altLang="en-US" sz="3200" kern="1200" dirty="0"/>
        </a:p>
      </dsp:txBody>
      <dsp:txXfrm rot="10800000">
        <a:off x="1022865" y="1236626"/>
        <a:ext cx="6962354" cy="951768"/>
      </dsp:txXfrm>
    </dsp:sp>
    <dsp:sp modelId="{1A2820C4-4A12-4537-9404-55510B27767B}">
      <dsp:nvSpPr>
        <dsp:cNvPr id="0" name=""/>
        <dsp:cNvSpPr/>
      </dsp:nvSpPr>
      <dsp:spPr>
        <a:xfrm>
          <a:off x="959477" y="1236626"/>
          <a:ext cx="951768" cy="951768"/>
        </a:xfrm>
        <a:prstGeom prst="ellipse">
          <a:avLst/>
        </a:prstGeom>
        <a:solidFill>
          <a:schemeClr val="accent4">
            <a:tint val="50000"/>
            <a:hueOff val="3815842"/>
            <a:satOff val="-20052"/>
            <a:lumOff val="-1451"/>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19FAC70A-C878-4B8E-8F97-55E8917CDD11}">
      <dsp:nvSpPr>
        <dsp:cNvPr id="0" name=""/>
        <dsp:cNvSpPr/>
      </dsp:nvSpPr>
      <dsp:spPr>
        <a:xfrm rot="10800000">
          <a:off x="784980" y="2457733"/>
          <a:ext cx="7200296" cy="951768"/>
        </a:xfrm>
        <a:prstGeom prst="homePlate">
          <a:avLst/>
        </a:prstGeom>
        <a:gradFill rotWithShape="0">
          <a:gsLst>
            <a:gs pos="0">
              <a:schemeClr val="accent4">
                <a:hueOff val="6930461"/>
                <a:satOff val="-31979"/>
                <a:lumOff val="1177"/>
                <a:alphaOff val="0"/>
                <a:lumMod val="110000"/>
                <a:satMod val="105000"/>
                <a:tint val="67000"/>
              </a:schemeClr>
            </a:gs>
            <a:gs pos="50000">
              <a:schemeClr val="accent4">
                <a:hueOff val="6930461"/>
                <a:satOff val="-31979"/>
                <a:lumOff val="1177"/>
                <a:alphaOff val="0"/>
                <a:lumMod val="105000"/>
                <a:satMod val="103000"/>
                <a:tint val="73000"/>
              </a:schemeClr>
            </a:gs>
            <a:gs pos="100000">
              <a:schemeClr val="accent4">
                <a:hueOff val="6930461"/>
                <a:satOff val="-31979"/>
                <a:lumOff val="117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703" tIns="121920" rIns="227584" bIns="121920" numCol="1" spcCol="1270" anchor="ctr" anchorCtr="0">
          <a:noAutofit/>
        </a:bodyPr>
        <a:lstStyle/>
        <a:p>
          <a:pPr lvl="0" algn="ctr" defTabSz="1422400">
            <a:lnSpc>
              <a:spcPct val="90000"/>
            </a:lnSpc>
            <a:spcBef>
              <a:spcPct val="0"/>
            </a:spcBef>
            <a:spcAft>
              <a:spcPct val="35000"/>
            </a:spcAft>
          </a:pPr>
          <a:r>
            <a:rPr lang="zh-TW" altLang="en-US" sz="3200" b="1" kern="1200" dirty="0">
              <a:latin typeface="標楷體" pitchFamily="65" charset="-120"/>
              <a:ea typeface="標楷體" pitchFamily="65" charset="-120"/>
            </a:rPr>
            <a:t>教學反思及未來教學的啟發</a:t>
          </a:r>
        </a:p>
      </dsp:txBody>
      <dsp:txXfrm rot="10800000">
        <a:off x="1022922" y="2457733"/>
        <a:ext cx="6962354" cy="951768"/>
      </dsp:txXfrm>
    </dsp:sp>
    <dsp:sp modelId="{AF717E6E-6B1F-4032-994E-EBA6F72DA5B8}">
      <dsp:nvSpPr>
        <dsp:cNvPr id="0" name=""/>
        <dsp:cNvSpPr/>
      </dsp:nvSpPr>
      <dsp:spPr>
        <a:xfrm>
          <a:off x="959477" y="2472504"/>
          <a:ext cx="951768" cy="951768"/>
        </a:xfrm>
        <a:prstGeom prst="ellipse">
          <a:avLst/>
        </a:prstGeom>
        <a:solidFill>
          <a:schemeClr val="accent4">
            <a:tint val="50000"/>
            <a:hueOff val="7631683"/>
            <a:satOff val="-40104"/>
            <a:lumOff val="-2902"/>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C9A1295F-F71F-4A9B-A84D-735CDA0C2909}">
      <dsp:nvSpPr>
        <dsp:cNvPr id="0" name=""/>
        <dsp:cNvSpPr/>
      </dsp:nvSpPr>
      <dsp:spPr>
        <a:xfrm rot="10800000">
          <a:off x="784923" y="3708383"/>
          <a:ext cx="7200296" cy="951768"/>
        </a:xfrm>
        <a:prstGeom prst="homePlate">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703" tIns="121920" rIns="227584" bIns="121920" numCol="1" spcCol="1270" anchor="ctr" anchorCtr="0">
          <a:noAutofit/>
        </a:bodyPr>
        <a:lstStyle/>
        <a:p>
          <a:pPr lvl="0" algn="ctr" defTabSz="1422400">
            <a:lnSpc>
              <a:spcPct val="90000"/>
            </a:lnSpc>
            <a:spcBef>
              <a:spcPct val="0"/>
            </a:spcBef>
            <a:spcAft>
              <a:spcPct val="35000"/>
            </a:spcAft>
          </a:pPr>
          <a:r>
            <a:rPr lang="zh-TW" altLang="en-US" sz="3200" b="1" kern="1200" dirty="0">
              <a:latin typeface="標楷體" pitchFamily="65" charset="-120"/>
              <a:ea typeface="標楷體" pitchFamily="65" charset="-120"/>
            </a:rPr>
            <a:t>擬定教學行動或策略</a:t>
          </a:r>
        </a:p>
      </dsp:txBody>
      <dsp:txXfrm rot="10800000">
        <a:off x="1022865" y="3708383"/>
        <a:ext cx="6962354" cy="951768"/>
      </dsp:txXfrm>
    </dsp:sp>
    <dsp:sp modelId="{D02ADF77-B981-4FF2-8B8E-78746B1760DA}">
      <dsp:nvSpPr>
        <dsp:cNvPr id="0" name=""/>
        <dsp:cNvSpPr/>
      </dsp:nvSpPr>
      <dsp:spPr>
        <a:xfrm>
          <a:off x="959477" y="3708383"/>
          <a:ext cx="951768" cy="951768"/>
        </a:xfrm>
        <a:prstGeom prst="ellipse">
          <a:avLst/>
        </a:prstGeom>
        <a:solidFill>
          <a:schemeClr val="accent4">
            <a:tint val="50000"/>
            <a:hueOff val="11447524"/>
            <a:satOff val="-60156"/>
            <a:lumOff val="-4353"/>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BDFD7-8ED9-4E46-AC84-CFE5847D3AC5}">
      <dsp:nvSpPr>
        <dsp:cNvPr id="0" name=""/>
        <dsp:cNvSpPr/>
      </dsp:nvSpPr>
      <dsp:spPr>
        <a:xfrm rot="5400000">
          <a:off x="-267847" y="282496"/>
          <a:ext cx="1785647" cy="1249953"/>
        </a:xfrm>
        <a:prstGeom prst="chevron">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605" tIns="14605" rIns="14605" bIns="14605" numCol="1" spcCol="1270" anchor="t" anchorCtr="0">
          <a:noAutofit/>
        </a:bodyPr>
        <a:lstStyle/>
        <a:p>
          <a:pPr lvl="0" algn="ctr" defTabSz="1022350">
            <a:lnSpc>
              <a:spcPct val="90000"/>
            </a:lnSpc>
            <a:spcBef>
              <a:spcPct val="0"/>
            </a:spcBef>
            <a:spcAft>
              <a:spcPts val="0"/>
            </a:spcAft>
          </a:pPr>
          <a:r>
            <a:rPr lang="zh-TW" altLang="en-US" sz="2300" b="1" kern="1200" dirty="0">
              <a:latin typeface="標楷體" pitchFamily="65" charset="-120"/>
              <a:ea typeface="標楷體" pitchFamily="65" charset="-120"/>
              <a:cs typeface="Adobe Devanagari" pitchFamily="18" charset="0"/>
            </a:rPr>
            <a:t>觀察前</a:t>
          </a:r>
          <a:endParaRPr lang="en-US" altLang="zh-TW" sz="2300" b="1" kern="1200" dirty="0">
            <a:latin typeface="標楷體" pitchFamily="65" charset="-120"/>
            <a:ea typeface="標楷體" pitchFamily="65" charset="-120"/>
            <a:cs typeface="Adobe Devanagari" pitchFamily="18" charset="0"/>
          </a:endParaRPr>
        </a:p>
        <a:p>
          <a:pPr lvl="0" algn="ctr" defTabSz="1022350">
            <a:lnSpc>
              <a:spcPct val="90000"/>
            </a:lnSpc>
            <a:spcBef>
              <a:spcPct val="0"/>
            </a:spcBef>
            <a:spcAft>
              <a:spcPts val="0"/>
            </a:spcAft>
          </a:pPr>
          <a:r>
            <a:rPr lang="zh-TW" altLang="en-US" sz="2300" b="1" kern="1200" dirty="0">
              <a:latin typeface="標楷體" pitchFamily="65" charset="-120"/>
              <a:ea typeface="標楷體" pitchFamily="65" charset="-120"/>
              <a:cs typeface="Adobe Devanagari" pitchFamily="18" charset="0"/>
            </a:rPr>
            <a:t>會談</a:t>
          </a:r>
        </a:p>
      </dsp:txBody>
      <dsp:txXfrm rot="-5400000">
        <a:off x="1" y="639626"/>
        <a:ext cx="1249953" cy="535694"/>
      </dsp:txXfrm>
    </dsp:sp>
    <dsp:sp modelId="{70004AC5-7173-4B26-81AE-1680A3A41067}">
      <dsp:nvSpPr>
        <dsp:cNvPr id="0" name=""/>
        <dsp:cNvSpPr/>
      </dsp:nvSpPr>
      <dsp:spPr>
        <a:xfrm rot="5400000">
          <a:off x="4365511" y="-3100908"/>
          <a:ext cx="1161281" cy="7392396"/>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zh-TW" altLang="en-US" sz="2300" kern="1200" dirty="0">
              <a:latin typeface="標楷體" pitchFamily="65" charset="-120"/>
              <a:ea typeface="標楷體" pitchFamily="65" charset="-120"/>
              <a:cs typeface="Adobe Devanagari" pitchFamily="18" charset="0"/>
            </a:rPr>
            <a:t>藉由對話與討論共同備課並</a:t>
          </a:r>
          <a:r>
            <a:rPr lang="zh-TW" altLang="en-US" sz="2300" b="1" kern="1200" dirty="0">
              <a:solidFill>
                <a:srgbClr val="FF0000"/>
              </a:solidFill>
              <a:latin typeface="標楷體" pitchFamily="65" charset="-120"/>
              <a:ea typeface="標楷體" pitchFamily="65" charset="-120"/>
              <a:cs typeface="Adobe Devanagari" pitchFamily="18" charset="0"/>
            </a:rPr>
            <a:t>釐清教學觀察重點和工具</a:t>
          </a:r>
        </a:p>
        <a:p>
          <a:pPr marL="228600" lvl="1" indent="-228600" algn="l" defTabSz="1022350">
            <a:lnSpc>
              <a:spcPct val="90000"/>
            </a:lnSpc>
            <a:spcBef>
              <a:spcPct val="0"/>
            </a:spcBef>
            <a:spcAft>
              <a:spcPct val="15000"/>
            </a:spcAft>
            <a:buChar char="••"/>
          </a:pPr>
          <a:r>
            <a:rPr lang="zh-TW" altLang="en-US" sz="2300" kern="1200" dirty="0">
              <a:latin typeface="標楷體" pitchFamily="65" charset="-120"/>
              <a:ea typeface="標楷體" pitchFamily="65" charset="-120"/>
              <a:cs typeface="Adobe Devanagari" pitchFamily="18" charset="0"/>
            </a:rPr>
            <a:t>觀察重點可配合</a:t>
          </a:r>
          <a:r>
            <a:rPr lang="zh-TW" altLang="en-US" sz="2300" b="1" kern="1200" dirty="0">
              <a:solidFill>
                <a:srgbClr val="FF0000"/>
              </a:solidFill>
              <a:latin typeface="標楷體" pitchFamily="65" charset="-120"/>
              <a:ea typeface="標楷體" pitchFamily="65" charset="-120"/>
              <a:cs typeface="Adobe Devanagari" pitchFamily="18" charset="0"/>
            </a:rPr>
            <a:t>教學者的成長需求、教學目標、教學流程、評量方式</a:t>
          </a:r>
        </a:p>
      </dsp:txBody>
      <dsp:txXfrm rot="-5400000">
        <a:off x="1249954" y="71338"/>
        <a:ext cx="7335707" cy="1047903"/>
      </dsp:txXfrm>
    </dsp:sp>
    <dsp:sp modelId="{20275B5C-C3DB-4C38-9F03-050CA90D532A}">
      <dsp:nvSpPr>
        <dsp:cNvPr id="0" name=""/>
        <dsp:cNvSpPr/>
      </dsp:nvSpPr>
      <dsp:spPr>
        <a:xfrm rot="5400000">
          <a:off x="-267847" y="1890977"/>
          <a:ext cx="1785647" cy="1249953"/>
        </a:xfrm>
        <a:prstGeom prst="chevron">
          <a:avLst/>
        </a:prstGeom>
        <a:gradFill rotWithShape="0">
          <a:gsLst>
            <a:gs pos="0">
              <a:schemeClr val="accent4">
                <a:hueOff val="5197846"/>
                <a:satOff val="-23984"/>
                <a:lumOff val="883"/>
                <a:alphaOff val="0"/>
                <a:lumMod val="110000"/>
                <a:satMod val="105000"/>
                <a:tint val="67000"/>
              </a:schemeClr>
            </a:gs>
            <a:gs pos="50000">
              <a:schemeClr val="accent4">
                <a:hueOff val="5197846"/>
                <a:satOff val="-23984"/>
                <a:lumOff val="883"/>
                <a:alphaOff val="0"/>
                <a:lumMod val="105000"/>
                <a:satMod val="103000"/>
                <a:tint val="73000"/>
              </a:schemeClr>
            </a:gs>
            <a:gs pos="100000">
              <a:schemeClr val="accent4">
                <a:hueOff val="5197846"/>
                <a:satOff val="-23984"/>
                <a:lumOff val="883"/>
                <a:alphaOff val="0"/>
                <a:lumMod val="105000"/>
                <a:satMod val="109000"/>
                <a:tint val="81000"/>
              </a:schemeClr>
            </a:gs>
          </a:gsLst>
          <a:lin ang="5400000" scaled="0"/>
        </a:gradFill>
        <a:ln w="6350" cap="flat" cmpd="sng" algn="ctr">
          <a:solidFill>
            <a:schemeClr val="accent4">
              <a:hueOff val="5197846"/>
              <a:satOff val="-23984"/>
              <a:lumOff val="883"/>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TW" altLang="en-US" sz="2300" b="1" kern="1200" dirty="0">
              <a:latin typeface="標楷體" pitchFamily="65" charset="-120"/>
              <a:ea typeface="標楷體" pitchFamily="65" charset="-120"/>
              <a:cs typeface="Adobe Devanagari" pitchFamily="18" charset="0"/>
            </a:rPr>
            <a:t>教學觀察</a:t>
          </a:r>
        </a:p>
      </dsp:txBody>
      <dsp:txXfrm rot="-5400000">
        <a:off x="1" y="2248107"/>
        <a:ext cx="1249953" cy="535694"/>
      </dsp:txXfrm>
    </dsp:sp>
    <dsp:sp modelId="{0956B555-5448-4F9E-A356-AB0B1433E962}">
      <dsp:nvSpPr>
        <dsp:cNvPr id="0" name=""/>
        <dsp:cNvSpPr/>
      </dsp:nvSpPr>
      <dsp:spPr>
        <a:xfrm rot="5400000">
          <a:off x="4365816" y="-1492732"/>
          <a:ext cx="1160670" cy="7392396"/>
        </a:xfrm>
        <a:prstGeom prst="round2SameRect">
          <a:avLst/>
        </a:prstGeom>
        <a:solidFill>
          <a:schemeClr val="lt1">
            <a:alpha val="90000"/>
            <a:hueOff val="0"/>
            <a:satOff val="0"/>
            <a:lumOff val="0"/>
            <a:alphaOff val="0"/>
          </a:schemeClr>
        </a:solidFill>
        <a:ln w="6350" cap="flat" cmpd="sng" algn="ctr">
          <a:solidFill>
            <a:schemeClr val="accent4">
              <a:hueOff val="5197846"/>
              <a:satOff val="-23984"/>
              <a:lumOff val="88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zh-TW" altLang="en-US" sz="2300" kern="1200" dirty="0">
              <a:latin typeface="標楷體" pitchFamily="65" charset="-120"/>
              <a:ea typeface="標楷體" pitchFamily="65" charset="-120"/>
              <a:cs typeface="Adobe Devanagari" pitchFamily="18" charset="0"/>
            </a:rPr>
            <a:t>運用觀察工具做有系統、有組織的記錄</a:t>
          </a:r>
        </a:p>
        <a:p>
          <a:pPr marL="228600" lvl="1" indent="-228600" algn="l" defTabSz="1022350">
            <a:lnSpc>
              <a:spcPct val="90000"/>
            </a:lnSpc>
            <a:spcBef>
              <a:spcPct val="0"/>
            </a:spcBef>
            <a:spcAft>
              <a:spcPct val="15000"/>
            </a:spcAft>
            <a:buChar char="••"/>
          </a:pPr>
          <a:r>
            <a:rPr lang="zh-TW" altLang="en-US" sz="2300" kern="1200" dirty="0">
              <a:latin typeface="標楷體" pitchFamily="65" charset="-120"/>
              <a:ea typeface="標楷體" pitchFamily="65" charset="-120"/>
              <a:cs typeface="Adobe Devanagari" pitchFamily="18" charset="0"/>
            </a:rPr>
            <a:t>藉由輔助工具（錄影機、錄音機）做記錄，觀察者與教學者另找共同時間討論與對話</a:t>
          </a:r>
        </a:p>
      </dsp:txBody>
      <dsp:txXfrm rot="-5400000">
        <a:off x="1249954" y="1679789"/>
        <a:ext cx="7335737" cy="1047352"/>
      </dsp:txXfrm>
    </dsp:sp>
    <dsp:sp modelId="{C5ABE888-33D5-44E8-BE3E-1D4BFE4CE44D}">
      <dsp:nvSpPr>
        <dsp:cNvPr id="0" name=""/>
        <dsp:cNvSpPr/>
      </dsp:nvSpPr>
      <dsp:spPr>
        <a:xfrm rot="5400000">
          <a:off x="-267847" y="3866637"/>
          <a:ext cx="1785647" cy="1249953"/>
        </a:xfrm>
        <a:prstGeom prst="chevron">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605" tIns="14605" rIns="14605" bIns="14605" numCol="1" spcCol="1270" anchor="t" anchorCtr="0">
          <a:noAutofit/>
        </a:bodyPr>
        <a:lstStyle/>
        <a:p>
          <a:pPr lvl="0" algn="ctr" defTabSz="1022350">
            <a:lnSpc>
              <a:spcPct val="90000"/>
            </a:lnSpc>
            <a:spcBef>
              <a:spcPct val="0"/>
            </a:spcBef>
            <a:spcAft>
              <a:spcPts val="0"/>
            </a:spcAft>
          </a:pPr>
          <a:r>
            <a:rPr lang="zh-TW" altLang="en-US" sz="2300" b="1" i="0" kern="1200">
              <a:latin typeface="標楷體" pitchFamily="65" charset="-120"/>
              <a:ea typeface="標楷體" pitchFamily="65" charset="-120"/>
              <a:cs typeface="Adobe Devanagari" pitchFamily="18" charset="0"/>
            </a:rPr>
            <a:t>觀察後</a:t>
          </a:r>
          <a:endParaRPr lang="en-US" altLang="zh-TW" sz="2300" b="1" i="0" kern="1200">
            <a:latin typeface="標楷體" pitchFamily="65" charset="-120"/>
            <a:ea typeface="標楷體" pitchFamily="65" charset="-120"/>
            <a:cs typeface="Adobe Devanagari" pitchFamily="18" charset="0"/>
          </a:endParaRPr>
        </a:p>
        <a:p>
          <a:pPr lvl="0" algn="ctr" defTabSz="1022350">
            <a:lnSpc>
              <a:spcPct val="90000"/>
            </a:lnSpc>
            <a:spcBef>
              <a:spcPct val="0"/>
            </a:spcBef>
            <a:spcAft>
              <a:spcPts val="0"/>
            </a:spcAft>
          </a:pPr>
          <a:r>
            <a:rPr lang="zh-TW" altLang="en-US" sz="2300" b="1" i="0" kern="1200">
              <a:latin typeface="標楷體" pitchFamily="65" charset="-120"/>
              <a:ea typeface="標楷體" pitchFamily="65" charset="-120"/>
              <a:cs typeface="Adobe Devanagari" pitchFamily="18" charset="0"/>
            </a:rPr>
            <a:t>回饋會談</a:t>
          </a:r>
          <a:endParaRPr lang="zh-TW" altLang="en-US" sz="2300" b="1" i="0" kern="1200" dirty="0">
            <a:latin typeface="標楷體" pitchFamily="65" charset="-120"/>
            <a:ea typeface="標楷體" pitchFamily="65" charset="-120"/>
            <a:cs typeface="Adobe Devanagari" pitchFamily="18" charset="0"/>
          </a:endParaRPr>
        </a:p>
      </dsp:txBody>
      <dsp:txXfrm rot="-5400000">
        <a:off x="1" y="4223767"/>
        <a:ext cx="1249953" cy="535694"/>
      </dsp:txXfrm>
    </dsp:sp>
    <dsp:sp modelId="{95F4BF1C-C4F5-4067-919D-507C434063FE}">
      <dsp:nvSpPr>
        <dsp:cNvPr id="0" name=""/>
        <dsp:cNvSpPr/>
      </dsp:nvSpPr>
      <dsp:spPr>
        <a:xfrm rot="5400000">
          <a:off x="3998637" y="482927"/>
          <a:ext cx="1895027" cy="7392396"/>
        </a:xfrm>
        <a:prstGeom prst="round2SameRect">
          <a:avLst/>
        </a:prstGeom>
        <a:solidFill>
          <a:schemeClr val="lt1">
            <a:alpha val="90000"/>
            <a:hueOff val="0"/>
            <a:satOff val="0"/>
            <a:lumOff val="0"/>
            <a:alphaOff val="0"/>
          </a:schemeClr>
        </a:solid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zh-TW" altLang="en-US" sz="2300" kern="1200" dirty="0">
              <a:solidFill>
                <a:srgbClr val="C00000"/>
              </a:solidFill>
              <a:latin typeface="標楷體" pitchFamily="65" charset="-120"/>
              <a:ea typeface="標楷體" pitchFamily="65" charset="-120"/>
              <a:cs typeface="Adobe Devanagari" pitchFamily="18" charset="0"/>
            </a:rPr>
            <a:t>觀察者提出觀察事實的紀錄，引出教學者意見、感受</a:t>
          </a:r>
        </a:p>
        <a:p>
          <a:pPr marL="228600" lvl="1" indent="-228600" algn="l" defTabSz="1022350">
            <a:lnSpc>
              <a:spcPct val="90000"/>
            </a:lnSpc>
            <a:spcBef>
              <a:spcPct val="0"/>
            </a:spcBef>
            <a:spcAft>
              <a:spcPct val="15000"/>
            </a:spcAft>
            <a:buChar char="••"/>
          </a:pPr>
          <a:r>
            <a:rPr lang="zh-TW" altLang="en-US" sz="2300" kern="1200" dirty="0">
              <a:solidFill>
                <a:srgbClr val="C00000"/>
              </a:solidFill>
              <a:latin typeface="標楷體" pitchFamily="65" charset="-120"/>
              <a:ea typeface="標楷體" pitchFamily="65" charset="-120"/>
              <a:cs typeface="Adobe Devanagari" pitchFamily="18" charset="0"/>
            </a:rPr>
            <a:t>鼓勵教學者提出自身的優點與待改進空間</a:t>
          </a:r>
          <a:r>
            <a:rPr lang="zh-TW" altLang="en-US" sz="2300" kern="1200" dirty="0">
              <a:latin typeface="標楷體" pitchFamily="65" charset="-120"/>
              <a:ea typeface="標楷體" pitchFamily="65" charset="-120"/>
              <a:cs typeface="Adobe Devanagari" pitchFamily="18" charset="0"/>
            </a:rPr>
            <a:t>，</a:t>
          </a:r>
          <a:r>
            <a:rPr lang="zh-TW" altLang="en-US" sz="2300" kern="1200" dirty="0">
              <a:solidFill>
                <a:srgbClr val="C00000"/>
              </a:solidFill>
              <a:latin typeface="標楷體" pitchFamily="65" charset="-120"/>
              <a:ea typeface="標楷體" pitchFamily="65" charset="-120"/>
              <a:cs typeface="Adobe Devanagari" pitchFamily="18" charset="0"/>
            </a:rPr>
            <a:t>觀察者可補充建議供教學者參考</a:t>
          </a:r>
        </a:p>
        <a:p>
          <a:pPr marL="228600" lvl="1" indent="-228600" algn="l" defTabSz="1022350">
            <a:lnSpc>
              <a:spcPct val="90000"/>
            </a:lnSpc>
            <a:spcBef>
              <a:spcPct val="0"/>
            </a:spcBef>
            <a:spcAft>
              <a:spcPct val="15000"/>
            </a:spcAft>
            <a:buChar char="••"/>
          </a:pPr>
          <a:r>
            <a:rPr lang="zh-TW" altLang="en-US" sz="2300" kern="1200" dirty="0">
              <a:latin typeface="標楷體" pitchFamily="65" charset="-120"/>
              <a:ea typeface="標楷體" pitchFamily="65" charset="-120"/>
              <a:cs typeface="Adobe Devanagari" pitchFamily="18" charset="0"/>
            </a:rPr>
            <a:t>雙方經由協商，討論教學者在觀察指標與檢核重點的表現情形以及成長構想</a:t>
          </a:r>
        </a:p>
      </dsp:txBody>
      <dsp:txXfrm rot="-5400000">
        <a:off x="1249953" y="3324119"/>
        <a:ext cx="7299888" cy="17100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63E6A4-E970-4840-9907-8CDFFB6B473B}">
      <dsp:nvSpPr>
        <dsp:cNvPr id="0" name=""/>
        <dsp:cNvSpPr/>
      </dsp:nvSpPr>
      <dsp:spPr>
        <a:xfrm>
          <a:off x="0" y="506528"/>
          <a:ext cx="7886700" cy="831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33AEAB-01FA-4E3D-8CBA-0C5C5310EDEA}">
      <dsp:nvSpPr>
        <dsp:cNvPr id="0" name=""/>
        <dsp:cNvSpPr/>
      </dsp:nvSpPr>
      <dsp:spPr>
        <a:xfrm>
          <a:off x="394335" y="19448"/>
          <a:ext cx="5520690" cy="9741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466850">
            <a:lnSpc>
              <a:spcPct val="90000"/>
            </a:lnSpc>
            <a:spcBef>
              <a:spcPct val="0"/>
            </a:spcBef>
            <a:spcAft>
              <a:spcPct val="35000"/>
            </a:spcAft>
          </a:pPr>
          <a:r>
            <a:rPr lang="en-US" altLang="zh-TW" sz="3300" kern="1200" dirty="0">
              <a:latin typeface="標楷體" panose="03000509000000000000" pitchFamily="65" charset="-120"/>
              <a:ea typeface="標楷體" panose="03000509000000000000" pitchFamily="65" charset="-120"/>
            </a:rPr>
            <a:t>3.</a:t>
          </a:r>
          <a:r>
            <a:rPr lang="zh-TW" altLang="en-US" sz="3300" kern="1200" dirty="0">
              <a:latin typeface="標楷體" panose="03000509000000000000" pitchFamily="65" charset="-120"/>
              <a:ea typeface="標楷體" panose="03000509000000000000" pitchFamily="65" charset="-120"/>
            </a:rPr>
            <a:t>增進專業素養</a:t>
          </a:r>
        </a:p>
      </dsp:txBody>
      <dsp:txXfrm>
        <a:off x="441890" y="67003"/>
        <a:ext cx="5425580" cy="879050"/>
      </dsp:txXfrm>
    </dsp:sp>
    <dsp:sp modelId="{04A31430-70BB-487A-9204-05E59DEF0281}">
      <dsp:nvSpPr>
        <dsp:cNvPr id="0" name=""/>
        <dsp:cNvSpPr/>
      </dsp:nvSpPr>
      <dsp:spPr>
        <a:xfrm>
          <a:off x="0" y="2003409"/>
          <a:ext cx="7886700" cy="831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981C8E-013E-45CE-B430-38D22E92389B}">
      <dsp:nvSpPr>
        <dsp:cNvPr id="0" name=""/>
        <dsp:cNvSpPr/>
      </dsp:nvSpPr>
      <dsp:spPr>
        <a:xfrm>
          <a:off x="394335" y="1516329"/>
          <a:ext cx="5520690" cy="9741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466850">
            <a:lnSpc>
              <a:spcPct val="90000"/>
            </a:lnSpc>
            <a:spcBef>
              <a:spcPct val="0"/>
            </a:spcBef>
            <a:spcAft>
              <a:spcPct val="35000"/>
            </a:spcAft>
          </a:pPr>
          <a:r>
            <a:rPr lang="en-US" altLang="zh-TW" sz="3300" kern="1200" dirty="0">
              <a:latin typeface="標楷體" panose="03000509000000000000" pitchFamily="65" charset="-120"/>
              <a:ea typeface="標楷體" panose="03000509000000000000" pitchFamily="65" charset="-120"/>
            </a:rPr>
            <a:t>2.</a:t>
          </a:r>
          <a:r>
            <a:rPr lang="zh-TW" altLang="en-US" sz="3300" kern="1200" dirty="0">
              <a:latin typeface="標楷體" panose="03000509000000000000" pitchFamily="65" charset="-120"/>
              <a:ea typeface="標楷體" panose="03000509000000000000" pitchFamily="65" charset="-120"/>
            </a:rPr>
            <a:t>提升教學品質</a:t>
          </a:r>
        </a:p>
      </dsp:txBody>
      <dsp:txXfrm>
        <a:off x="441890" y="1563884"/>
        <a:ext cx="5425580" cy="879050"/>
      </dsp:txXfrm>
    </dsp:sp>
    <dsp:sp modelId="{0DBA81DA-902F-4E0C-AFF6-7756F4F4CCAB}">
      <dsp:nvSpPr>
        <dsp:cNvPr id="0" name=""/>
        <dsp:cNvSpPr/>
      </dsp:nvSpPr>
      <dsp:spPr>
        <a:xfrm>
          <a:off x="0" y="3500289"/>
          <a:ext cx="7886700" cy="831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FF22B3-FF1D-44CB-B461-AA30AAD136BA}">
      <dsp:nvSpPr>
        <dsp:cNvPr id="0" name=""/>
        <dsp:cNvSpPr/>
      </dsp:nvSpPr>
      <dsp:spPr>
        <a:xfrm>
          <a:off x="394335" y="3013209"/>
          <a:ext cx="5520690" cy="9741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466850">
            <a:lnSpc>
              <a:spcPct val="90000"/>
            </a:lnSpc>
            <a:spcBef>
              <a:spcPct val="0"/>
            </a:spcBef>
            <a:spcAft>
              <a:spcPct val="35000"/>
            </a:spcAft>
          </a:pPr>
          <a:r>
            <a:rPr lang="en-US" altLang="zh-TW" sz="3300" kern="1200" dirty="0">
              <a:latin typeface="標楷體" panose="03000509000000000000" pitchFamily="65" charset="-120"/>
              <a:ea typeface="標楷體" panose="03000509000000000000" pitchFamily="65" charset="-120"/>
            </a:rPr>
            <a:t>1.</a:t>
          </a:r>
          <a:r>
            <a:rPr lang="zh-TW" altLang="en-US" sz="3300" kern="1200" dirty="0">
              <a:latin typeface="標楷體" panose="03000509000000000000" pitchFamily="65" charset="-120"/>
              <a:ea typeface="標楷體" panose="03000509000000000000" pitchFamily="65" charset="-120"/>
            </a:rPr>
            <a:t>增進學習成效</a:t>
          </a:r>
        </a:p>
      </dsp:txBody>
      <dsp:txXfrm>
        <a:off x="441890" y="3060764"/>
        <a:ext cx="5425580" cy="8790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1F9543-770F-485D-AA85-C04F65C41D5A}">
      <dsp:nvSpPr>
        <dsp:cNvPr id="0" name=""/>
        <dsp:cNvSpPr/>
      </dsp:nvSpPr>
      <dsp:spPr>
        <a:xfrm>
          <a:off x="2363967" y="719296"/>
          <a:ext cx="4212003" cy="131400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altLang="zh-TW" sz="4000" kern="1200" dirty="0">
              <a:solidFill>
                <a:schemeClr val="tx1"/>
              </a:solidFill>
              <a:latin typeface="標楷體" panose="03000509000000000000" pitchFamily="65" charset="-120"/>
              <a:ea typeface="標楷體" panose="03000509000000000000" pitchFamily="65" charset="-120"/>
              <a:cs typeface="Times New Roman" pitchFamily="18" charset="0"/>
            </a:rPr>
            <a:t>105</a:t>
          </a:r>
          <a:r>
            <a:rPr lang="zh-TW" altLang="en-US" sz="4000" kern="1200" dirty="0">
              <a:solidFill>
                <a:schemeClr val="tx1"/>
              </a:solidFill>
              <a:latin typeface="標楷體" panose="03000509000000000000" pitchFamily="65" charset="-120"/>
              <a:ea typeface="標楷體" panose="03000509000000000000" pitchFamily="65" charset="-120"/>
              <a:cs typeface="Times New Roman" pitchFamily="18" charset="0"/>
            </a:rPr>
            <a:t>年版教專規準</a:t>
          </a:r>
        </a:p>
      </dsp:txBody>
      <dsp:txXfrm>
        <a:off x="2402453" y="757782"/>
        <a:ext cx="4135031" cy="1237033"/>
      </dsp:txXfrm>
    </dsp:sp>
    <dsp:sp modelId="{1027213C-51D3-4422-94C2-91FABE324F1F}">
      <dsp:nvSpPr>
        <dsp:cNvPr id="0" name=""/>
        <dsp:cNvSpPr/>
      </dsp:nvSpPr>
      <dsp:spPr>
        <a:xfrm>
          <a:off x="1296332" y="2033302"/>
          <a:ext cx="3173636" cy="674140"/>
        </a:xfrm>
        <a:custGeom>
          <a:avLst/>
          <a:gdLst/>
          <a:ahLst/>
          <a:cxnLst/>
          <a:rect l="0" t="0" r="0" b="0"/>
          <a:pathLst>
            <a:path>
              <a:moveTo>
                <a:pt x="3173636" y="0"/>
              </a:moveTo>
              <a:lnTo>
                <a:pt x="3173636" y="337070"/>
              </a:lnTo>
              <a:lnTo>
                <a:pt x="0" y="337070"/>
              </a:lnTo>
              <a:lnTo>
                <a:pt x="0" y="674140"/>
              </a:lnTo>
            </a:path>
          </a:pathLst>
        </a:custGeom>
        <a:noFill/>
        <a:ln w="38100" cap="flat" cmpd="sng" algn="ctr">
          <a:solidFill>
            <a:schemeClr val="accent2"/>
          </a:solidFill>
          <a:prstDash val="solid"/>
          <a:miter lim="800000"/>
        </a:ln>
        <a:effectLst/>
      </dsp:spPr>
      <dsp:style>
        <a:lnRef idx="1">
          <a:schemeClr val="accent2"/>
        </a:lnRef>
        <a:fillRef idx="0">
          <a:schemeClr val="accent2"/>
        </a:fillRef>
        <a:effectRef idx="0">
          <a:schemeClr val="accent2"/>
        </a:effectRef>
        <a:fontRef idx="minor">
          <a:schemeClr val="tx1"/>
        </a:fontRef>
      </dsp:style>
    </dsp:sp>
    <dsp:sp modelId="{5ED53CEC-215E-464A-A3E6-68E37D8B7F65}">
      <dsp:nvSpPr>
        <dsp:cNvPr id="0" name=""/>
        <dsp:cNvSpPr/>
      </dsp:nvSpPr>
      <dsp:spPr>
        <a:xfrm>
          <a:off x="328" y="2707442"/>
          <a:ext cx="2592007" cy="1280345"/>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latin typeface="標楷體" panose="03000509000000000000" pitchFamily="65" charset="-120"/>
              <a:ea typeface="標楷體" panose="03000509000000000000" pitchFamily="65" charset="-120"/>
              <a:cs typeface="Times New Roman" pitchFamily="18" charset="0"/>
            </a:rPr>
            <a:t>A</a:t>
          </a:r>
          <a:r>
            <a:rPr 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kern="1200" dirty="0">
              <a:solidFill>
                <a:srgbClr val="C00000"/>
              </a:solidFill>
              <a:latin typeface="標楷體" panose="03000509000000000000" pitchFamily="65" charset="-120"/>
              <a:ea typeface="標楷體" panose="03000509000000000000" pitchFamily="65" charset="-120"/>
              <a:cs typeface="Times New Roman" pitchFamily="18" charset="0"/>
            </a:rPr>
            <a:t>課程設計與教學</a:t>
          </a:r>
          <a:endParaRPr lang="zh-TW" altLang="en-US" sz="2600" kern="1200" dirty="0">
            <a:solidFill>
              <a:srgbClr val="C00000"/>
            </a:solidFill>
            <a:latin typeface="標楷體" panose="03000509000000000000" pitchFamily="65" charset="-120"/>
            <a:ea typeface="標楷體" panose="03000509000000000000" pitchFamily="65" charset="-120"/>
            <a:cs typeface="Times New Roman" pitchFamily="18" charset="0"/>
          </a:endParaRPr>
        </a:p>
      </dsp:txBody>
      <dsp:txXfrm>
        <a:off x="37828" y="2744942"/>
        <a:ext cx="2517007" cy="1205345"/>
      </dsp:txXfrm>
    </dsp:sp>
    <dsp:sp modelId="{9F8E7054-0D4A-46BB-A40B-AC692C67F6A0}">
      <dsp:nvSpPr>
        <dsp:cNvPr id="0" name=""/>
        <dsp:cNvSpPr/>
      </dsp:nvSpPr>
      <dsp:spPr>
        <a:xfrm>
          <a:off x="4418776" y="2033302"/>
          <a:ext cx="91440" cy="674140"/>
        </a:xfrm>
        <a:custGeom>
          <a:avLst/>
          <a:gdLst/>
          <a:ahLst/>
          <a:cxnLst/>
          <a:rect l="0" t="0" r="0" b="0"/>
          <a:pathLst>
            <a:path>
              <a:moveTo>
                <a:pt x="51193" y="0"/>
              </a:moveTo>
              <a:lnTo>
                <a:pt x="51193" y="337070"/>
              </a:lnTo>
              <a:lnTo>
                <a:pt x="45720" y="337070"/>
              </a:lnTo>
              <a:lnTo>
                <a:pt x="45720" y="674140"/>
              </a:lnTo>
            </a:path>
          </a:pathLst>
        </a:custGeom>
        <a:noFill/>
        <a:ln w="38100" cap="flat" cmpd="sng" algn="ctr">
          <a:solidFill>
            <a:schemeClr val="accent2"/>
          </a:solidFill>
          <a:prstDash val="solid"/>
          <a:miter lim="800000"/>
        </a:ln>
        <a:effectLst/>
      </dsp:spPr>
      <dsp:style>
        <a:lnRef idx="1">
          <a:schemeClr val="accent2"/>
        </a:lnRef>
        <a:fillRef idx="0">
          <a:schemeClr val="accent2"/>
        </a:fillRef>
        <a:effectRef idx="0">
          <a:schemeClr val="accent2"/>
        </a:effectRef>
        <a:fontRef idx="minor">
          <a:schemeClr val="tx1"/>
        </a:fontRef>
      </dsp:style>
    </dsp:sp>
    <dsp:sp modelId="{1A91D7CA-1CC2-4909-874C-F024CC4C3635}">
      <dsp:nvSpPr>
        <dsp:cNvPr id="0" name=""/>
        <dsp:cNvSpPr/>
      </dsp:nvSpPr>
      <dsp:spPr>
        <a:xfrm>
          <a:off x="3168492" y="2707442"/>
          <a:ext cx="2592007" cy="1280345"/>
        </a:xfrm>
        <a:prstGeom prst="roundRect">
          <a:avLst>
            <a:gd name="adj" fmla="val 10000"/>
          </a:avLst>
        </a:prstGeom>
        <a:solidFill>
          <a:srgbClr val="AAE19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latin typeface="標楷體" panose="03000509000000000000" pitchFamily="65" charset="-120"/>
              <a:ea typeface="標楷體" panose="03000509000000000000" pitchFamily="65" charset="-120"/>
              <a:cs typeface="Times New Roman" pitchFamily="18" charset="0"/>
            </a:rPr>
            <a:t>B</a:t>
          </a:r>
          <a:r>
            <a:rPr 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kern="1200" dirty="0">
              <a:solidFill>
                <a:srgbClr val="C00000"/>
              </a:solidFill>
              <a:latin typeface="標楷體" panose="03000509000000000000" pitchFamily="65" charset="-120"/>
              <a:ea typeface="標楷體" panose="03000509000000000000" pitchFamily="65" charset="-120"/>
              <a:cs typeface="Times New Roman" pitchFamily="18" charset="0"/>
            </a:rPr>
            <a:t>班級經營與輔導</a:t>
          </a:r>
          <a:endParaRPr lang="zh-TW" altLang="en-US" sz="2600" kern="1200" dirty="0">
            <a:solidFill>
              <a:srgbClr val="C00000"/>
            </a:solidFill>
            <a:latin typeface="標楷體" panose="03000509000000000000" pitchFamily="65" charset="-120"/>
            <a:ea typeface="標楷體" panose="03000509000000000000" pitchFamily="65" charset="-120"/>
            <a:cs typeface="Times New Roman" pitchFamily="18" charset="0"/>
          </a:endParaRPr>
        </a:p>
      </dsp:txBody>
      <dsp:txXfrm>
        <a:off x="3205992" y="2744942"/>
        <a:ext cx="2517007" cy="1205345"/>
      </dsp:txXfrm>
    </dsp:sp>
    <dsp:sp modelId="{BF4A594C-07D9-4069-86A9-B32FAAE6C6EF}">
      <dsp:nvSpPr>
        <dsp:cNvPr id="0" name=""/>
        <dsp:cNvSpPr/>
      </dsp:nvSpPr>
      <dsp:spPr>
        <a:xfrm>
          <a:off x="4469969" y="2033302"/>
          <a:ext cx="3162689" cy="674140"/>
        </a:xfrm>
        <a:custGeom>
          <a:avLst/>
          <a:gdLst/>
          <a:ahLst/>
          <a:cxnLst/>
          <a:rect l="0" t="0" r="0" b="0"/>
          <a:pathLst>
            <a:path>
              <a:moveTo>
                <a:pt x="0" y="0"/>
              </a:moveTo>
              <a:lnTo>
                <a:pt x="0" y="337070"/>
              </a:lnTo>
              <a:lnTo>
                <a:pt x="3162689" y="337070"/>
              </a:lnTo>
              <a:lnTo>
                <a:pt x="3162689" y="674140"/>
              </a:lnTo>
            </a:path>
          </a:pathLst>
        </a:custGeom>
        <a:noFill/>
        <a:ln w="38100" cap="flat" cmpd="sng" algn="ctr">
          <a:solidFill>
            <a:schemeClr val="accent2"/>
          </a:solidFill>
          <a:prstDash val="solid"/>
          <a:miter lim="800000"/>
        </a:ln>
        <a:effectLst/>
      </dsp:spPr>
      <dsp:style>
        <a:lnRef idx="1">
          <a:schemeClr val="accent2"/>
        </a:lnRef>
        <a:fillRef idx="0">
          <a:schemeClr val="accent2"/>
        </a:fillRef>
        <a:effectRef idx="0">
          <a:schemeClr val="accent2"/>
        </a:effectRef>
        <a:fontRef idx="minor">
          <a:schemeClr val="tx1"/>
        </a:fontRef>
      </dsp:style>
    </dsp:sp>
    <dsp:sp modelId="{D51B6453-3C6F-4681-BD66-24E6C2612063}">
      <dsp:nvSpPr>
        <dsp:cNvPr id="0" name=""/>
        <dsp:cNvSpPr/>
      </dsp:nvSpPr>
      <dsp:spPr>
        <a:xfrm>
          <a:off x="6336655" y="2707442"/>
          <a:ext cx="2592007" cy="1280345"/>
        </a:xfrm>
        <a:prstGeom prst="roundRect">
          <a:avLst>
            <a:gd name="adj" fmla="val 10000"/>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latin typeface="標楷體" panose="03000509000000000000" pitchFamily="65" charset="-120"/>
              <a:ea typeface="標楷體" panose="03000509000000000000" pitchFamily="65" charset="-120"/>
              <a:cs typeface="Times New Roman" pitchFamily="18" charset="0"/>
            </a:rPr>
            <a:t>C</a:t>
          </a:r>
          <a:r>
            <a:rPr 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層面</a:t>
          </a:r>
          <a: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t/>
          </a:r>
          <a:br>
            <a:rPr lang="en-US" altLang="zh-TW" sz="2600" kern="1200" dirty="0">
              <a:solidFill>
                <a:schemeClr val="tx1"/>
              </a:solidFill>
              <a:latin typeface="標楷體" panose="03000509000000000000" pitchFamily="65" charset="-120"/>
              <a:ea typeface="標楷體" panose="03000509000000000000" pitchFamily="65" charset="-120"/>
              <a:cs typeface="Times New Roman" pitchFamily="18" charset="0"/>
            </a:rPr>
          </a:br>
          <a:r>
            <a:rPr lang="zh-TW" sz="2600" kern="1200" dirty="0">
              <a:solidFill>
                <a:srgbClr val="C00000"/>
              </a:solidFill>
              <a:latin typeface="標楷體" panose="03000509000000000000" pitchFamily="65" charset="-120"/>
              <a:ea typeface="標楷體" panose="03000509000000000000" pitchFamily="65" charset="-120"/>
              <a:cs typeface="Times New Roman" pitchFamily="18" charset="0"/>
            </a:rPr>
            <a:t>專業精進與責任</a:t>
          </a:r>
          <a:endParaRPr lang="zh-TW" altLang="en-US" sz="2600" kern="1200" dirty="0">
            <a:solidFill>
              <a:srgbClr val="C00000"/>
            </a:solidFill>
            <a:latin typeface="標楷體" panose="03000509000000000000" pitchFamily="65" charset="-120"/>
            <a:ea typeface="標楷體" panose="03000509000000000000" pitchFamily="65" charset="-120"/>
            <a:cs typeface="Times New Roman" pitchFamily="18" charset="0"/>
          </a:endParaRPr>
        </a:p>
      </dsp:txBody>
      <dsp:txXfrm>
        <a:off x="6374155" y="2744942"/>
        <a:ext cx="2517007" cy="12053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07A04-EB08-440A-A5E9-B48CEF7F0A13}">
      <dsp:nvSpPr>
        <dsp:cNvPr id="0" name=""/>
        <dsp:cNvSpPr/>
      </dsp:nvSpPr>
      <dsp:spPr>
        <a:xfrm>
          <a:off x="7935669" y="3875005"/>
          <a:ext cx="91440" cy="423768"/>
        </a:xfrm>
        <a:custGeom>
          <a:avLst/>
          <a:gdLst/>
          <a:ahLst/>
          <a:cxnLst/>
          <a:rect l="0" t="0" r="0" b="0"/>
          <a:pathLst>
            <a:path>
              <a:moveTo>
                <a:pt x="45720" y="0"/>
              </a:moveTo>
              <a:lnTo>
                <a:pt x="45720" y="42376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F19FBA5C-7EC7-42F4-9115-8BB982FB30BE}">
      <dsp:nvSpPr>
        <dsp:cNvPr id="0" name=""/>
        <dsp:cNvSpPr/>
      </dsp:nvSpPr>
      <dsp:spPr>
        <a:xfrm>
          <a:off x="7935669" y="2704873"/>
          <a:ext cx="91440" cy="561545"/>
        </a:xfrm>
        <a:custGeom>
          <a:avLst/>
          <a:gdLst/>
          <a:ahLst/>
          <a:cxnLst/>
          <a:rect l="0" t="0" r="0" b="0"/>
          <a:pathLst>
            <a:path>
              <a:moveTo>
                <a:pt x="45720" y="0"/>
              </a:moveTo>
              <a:lnTo>
                <a:pt x="45720" y="561545"/>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384D63F5-D05A-424B-9E24-A6A928B18334}">
      <dsp:nvSpPr>
        <dsp:cNvPr id="0" name=""/>
        <dsp:cNvSpPr/>
      </dsp:nvSpPr>
      <dsp:spPr>
        <a:xfrm>
          <a:off x="4506370" y="1013746"/>
          <a:ext cx="3475018" cy="463555"/>
        </a:xfrm>
        <a:custGeom>
          <a:avLst/>
          <a:gdLst/>
          <a:ahLst/>
          <a:cxnLst/>
          <a:rect l="0" t="0" r="0" b="0"/>
          <a:pathLst>
            <a:path>
              <a:moveTo>
                <a:pt x="0" y="0"/>
              </a:moveTo>
              <a:lnTo>
                <a:pt x="0" y="334568"/>
              </a:lnTo>
              <a:lnTo>
                <a:pt x="3475018" y="334568"/>
              </a:lnTo>
              <a:lnTo>
                <a:pt x="3475018" y="463555"/>
              </a:lnTo>
            </a:path>
          </a:pathLst>
        </a:custGeom>
        <a:noFill/>
        <a:ln w="28575" cap="flat" cmpd="sng" algn="ctr">
          <a:solidFill>
            <a:srgbClr val="7FB55C"/>
          </a:solidFill>
          <a:prstDash val="solid"/>
          <a:miter lim="800000"/>
        </a:ln>
        <a:effectLst/>
      </dsp:spPr>
      <dsp:style>
        <a:lnRef idx="2">
          <a:scrgbClr r="0" g="0" b="0"/>
        </a:lnRef>
        <a:fillRef idx="0">
          <a:scrgbClr r="0" g="0" b="0"/>
        </a:fillRef>
        <a:effectRef idx="0">
          <a:scrgbClr r="0" g="0" b="0"/>
        </a:effectRef>
        <a:fontRef idx="minor"/>
      </dsp:style>
    </dsp:sp>
    <dsp:sp modelId="{13674610-5A69-444B-B4BA-02A6D6C7480E}">
      <dsp:nvSpPr>
        <dsp:cNvPr id="0" name=""/>
        <dsp:cNvSpPr/>
      </dsp:nvSpPr>
      <dsp:spPr>
        <a:xfrm>
          <a:off x="5551970" y="3888462"/>
          <a:ext cx="91440" cy="419418"/>
        </a:xfrm>
        <a:custGeom>
          <a:avLst/>
          <a:gdLst/>
          <a:ahLst/>
          <a:cxnLst/>
          <a:rect l="0" t="0" r="0" b="0"/>
          <a:pathLst>
            <a:path>
              <a:moveTo>
                <a:pt x="45720" y="0"/>
              </a:moveTo>
              <a:lnTo>
                <a:pt x="45720" y="290431"/>
              </a:lnTo>
              <a:lnTo>
                <a:pt x="46778" y="290431"/>
              </a:lnTo>
              <a:lnTo>
                <a:pt x="46778" y="41941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3E1050CA-8392-47E2-879B-A71B98750E3B}">
      <dsp:nvSpPr>
        <dsp:cNvPr id="0" name=""/>
        <dsp:cNvSpPr/>
      </dsp:nvSpPr>
      <dsp:spPr>
        <a:xfrm>
          <a:off x="5550982" y="2772890"/>
          <a:ext cx="91440" cy="431045"/>
        </a:xfrm>
        <a:custGeom>
          <a:avLst/>
          <a:gdLst/>
          <a:ahLst/>
          <a:cxnLst/>
          <a:rect l="0" t="0" r="0" b="0"/>
          <a:pathLst>
            <a:path>
              <a:moveTo>
                <a:pt x="45720" y="0"/>
              </a:moveTo>
              <a:lnTo>
                <a:pt x="45720" y="302058"/>
              </a:lnTo>
              <a:lnTo>
                <a:pt x="46708" y="302058"/>
              </a:lnTo>
              <a:lnTo>
                <a:pt x="46708" y="431045"/>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E7939896-F7F7-4824-B858-8593D9585C8E}">
      <dsp:nvSpPr>
        <dsp:cNvPr id="0" name=""/>
        <dsp:cNvSpPr/>
      </dsp:nvSpPr>
      <dsp:spPr>
        <a:xfrm>
          <a:off x="4506370" y="1013746"/>
          <a:ext cx="1090332" cy="472856"/>
        </a:xfrm>
        <a:custGeom>
          <a:avLst/>
          <a:gdLst/>
          <a:ahLst/>
          <a:cxnLst/>
          <a:rect l="0" t="0" r="0" b="0"/>
          <a:pathLst>
            <a:path>
              <a:moveTo>
                <a:pt x="0" y="0"/>
              </a:moveTo>
              <a:lnTo>
                <a:pt x="0" y="343869"/>
              </a:lnTo>
              <a:lnTo>
                <a:pt x="1090332" y="343869"/>
              </a:lnTo>
              <a:lnTo>
                <a:pt x="1090332" y="472856"/>
              </a:lnTo>
            </a:path>
          </a:pathLst>
        </a:custGeom>
        <a:noFill/>
        <a:ln w="28575" cap="flat" cmpd="sng" algn="ctr">
          <a:solidFill>
            <a:srgbClr val="7FB55C"/>
          </a:solidFill>
          <a:prstDash val="solid"/>
          <a:miter lim="800000"/>
        </a:ln>
        <a:effectLst/>
      </dsp:spPr>
      <dsp:style>
        <a:lnRef idx="2">
          <a:scrgbClr r="0" g="0" b="0"/>
        </a:lnRef>
        <a:fillRef idx="0">
          <a:scrgbClr r="0" g="0" b="0"/>
        </a:fillRef>
        <a:effectRef idx="0">
          <a:scrgbClr r="0" g="0" b="0"/>
        </a:effectRef>
        <a:fontRef idx="minor"/>
      </dsp:style>
    </dsp:sp>
    <dsp:sp modelId="{0D339A11-9F82-4729-B03E-C187DD752038}">
      <dsp:nvSpPr>
        <dsp:cNvPr id="0" name=""/>
        <dsp:cNvSpPr/>
      </dsp:nvSpPr>
      <dsp:spPr>
        <a:xfrm>
          <a:off x="3287291" y="3875005"/>
          <a:ext cx="91440" cy="456464"/>
        </a:xfrm>
        <a:custGeom>
          <a:avLst/>
          <a:gdLst/>
          <a:ahLst/>
          <a:cxnLst/>
          <a:rect l="0" t="0" r="0" b="0"/>
          <a:pathLst>
            <a:path>
              <a:moveTo>
                <a:pt x="45720" y="0"/>
              </a:moveTo>
              <a:lnTo>
                <a:pt x="45720" y="456464"/>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EAA661AA-F133-44CE-9B4A-E379C2C54119}">
      <dsp:nvSpPr>
        <dsp:cNvPr id="0" name=""/>
        <dsp:cNvSpPr/>
      </dsp:nvSpPr>
      <dsp:spPr>
        <a:xfrm>
          <a:off x="3287291" y="2741512"/>
          <a:ext cx="91440" cy="498293"/>
        </a:xfrm>
        <a:custGeom>
          <a:avLst/>
          <a:gdLst/>
          <a:ahLst/>
          <a:cxnLst/>
          <a:rect l="0" t="0" r="0" b="0"/>
          <a:pathLst>
            <a:path>
              <a:moveTo>
                <a:pt x="45720" y="0"/>
              </a:moveTo>
              <a:lnTo>
                <a:pt x="45720" y="498293"/>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B1A85E27-30FC-4741-AFA5-269CC9BB4117}">
      <dsp:nvSpPr>
        <dsp:cNvPr id="0" name=""/>
        <dsp:cNvSpPr/>
      </dsp:nvSpPr>
      <dsp:spPr>
        <a:xfrm>
          <a:off x="3333011" y="1013746"/>
          <a:ext cx="1173358" cy="463555"/>
        </a:xfrm>
        <a:custGeom>
          <a:avLst/>
          <a:gdLst/>
          <a:ahLst/>
          <a:cxnLst/>
          <a:rect l="0" t="0" r="0" b="0"/>
          <a:pathLst>
            <a:path>
              <a:moveTo>
                <a:pt x="1173358" y="0"/>
              </a:moveTo>
              <a:lnTo>
                <a:pt x="1173358" y="334568"/>
              </a:lnTo>
              <a:lnTo>
                <a:pt x="0" y="334568"/>
              </a:lnTo>
              <a:lnTo>
                <a:pt x="0" y="463555"/>
              </a:lnTo>
            </a:path>
          </a:pathLst>
        </a:custGeom>
        <a:noFill/>
        <a:ln w="28575" cap="flat" cmpd="sng" algn="ctr">
          <a:solidFill>
            <a:srgbClr val="7FB55C"/>
          </a:solidFill>
          <a:prstDash val="solid"/>
          <a:miter lim="800000"/>
        </a:ln>
        <a:effectLst/>
      </dsp:spPr>
      <dsp:style>
        <a:lnRef idx="2">
          <a:scrgbClr r="0" g="0" b="0"/>
        </a:lnRef>
        <a:fillRef idx="0">
          <a:scrgbClr r="0" g="0" b="0"/>
        </a:fillRef>
        <a:effectRef idx="0">
          <a:scrgbClr r="0" g="0" b="0"/>
        </a:effectRef>
        <a:fontRef idx="minor"/>
      </dsp:style>
    </dsp:sp>
    <dsp:sp modelId="{932E7110-B149-4A09-A33A-DC60B53260A7}">
      <dsp:nvSpPr>
        <dsp:cNvPr id="0" name=""/>
        <dsp:cNvSpPr/>
      </dsp:nvSpPr>
      <dsp:spPr>
        <a:xfrm>
          <a:off x="965442" y="3906092"/>
          <a:ext cx="91440" cy="404945"/>
        </a:xfrm>
        <a:custGeom>
          <a:avLst/>
          <a:gdLst/>
          <a:ahLst/>
          <a:cxnLst/>
          <a:rect l="0" t="0" r="0" b="0"/>
          <a:pathLst>
            <a:path>
              <a:moveTo>
                <a:pt x="45720" y="0"/>
              </a:moveTo>
              <a:lnTo>
                <a:pt x="45720" y="404945"/>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33D6D638-5E4F-4262-89CD-C677E82832F4}">
      <dsp:nvSpPr>
        <dsp:cNvPr id="0" name=""/>
        <dsp:cNvSpPr/>
      </dsp:nvSpPr>
      <dsp:spPr>
        <a:xfrm>
          <a:off x="965442" y="2807399"/>
          <a:ext cx="91440" cy="404945"/>
        </a:xfrm>
        <a:custGeom>
          <a:avLst/>
          <a:gdLst/>
          <a:ahLst/>
          <a:cxnLst/>
          <a:rect l="0" t="0" r="0" b="0"/>
          <a:pathLst>
            <a:path>
              <a:moveTo>
                <a:pt x="45720" y="0"/>
              </a:moveTo>
              <a:lnTo>
                <a:pt x="45720" y="404945"/>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0B562AD3-7C7E-444C-B00B-6370BF1F5800}">
      <dsp:nvSpPr>
        <dsp:cNvPr id="0" name=""/>
        <dsp:cNvSpPr/>
      </dsp:nvSpPr>
      <dsp:spPr>
        <a:xfrm>
          <a:off x="1011162" y="1013746"/>
          <a:ext cx="3495208" cy="463555"/>
        </a:xfrm>
        <a:custGeom>
          <a:avLst/>
          <a:gdLst/>
          <a:ahLst/>
          <a:cxnLst/>
          <a:rect l="0" t="0" r="0" b="0"/>
          <a:pathLst>
            <a:path>
              <a:moveTo>
                <a:pt x="3495208" y="0"/>
              </a:moveTo>
              <a:lnTo>
                <a:pt x="3495208" y="334568"/>
              </a:lnTo>
              <a:lnTo>
                <a:pt x="0" y="334568"/>
              </a:lnTo>
              <a:lnTo>
                <a:pt x="0" y="463555"/>
              </a:lnTo>
            </a:path>
          </a:pathLst>
        </a:custGeom>
        <a:noFill/>
        <a:ln w="28575" cap="flat" cmpd="sng" algn="ctr">
          <a:solidFill>
            <a:srgbClr val="7FB55C"/>
          </a:solidFill>
          <a:prstDash val="solid"/>
          <a:miter lim="800000"/>
        </a:ln>
        <a:effectLst/>
      </dsp:spPr>
      <dsp:style>
        <a:lnRef idx="2">
          <a:scrgbClr r="0" g="0" b="0"/>
        </a:lnRef>
        <a:fillRef idx="0">
          <a:scrgbClr r="0" g="0" b="0"/>
        </a:fillRef>
        <a:effectRef idx="0">
          <a:scrgbClr r="0" g="0" b="0"/>
        </a:effectRef>
        <a:fontRef idx="minor"/>
      </dsp:style>
    </dsp:sp>
    <dsp:sp modelId="{BDB842AF-C106-4B0F-89A2-6C053027B72A}">
      <dsp:nvSpPr>
        <dsp:cNvPr id="0" name=""/>
        <dsp:cNvSpPr/>
      </dsp:nvSpPr>
      <dsp:spPr>
        <a:xfrm>
          <a:off x="1871674" y="129597"/>
          <a:ext cx="5269392" cy="8841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40224E-DB84-4690-B6EF-417D6C5E346C}">
      <dsp:nvSpPr>
        <dsp:cNvPr id="0" name=""/>
        <dsp:cNvSpPr/>
      </dsp:nvSpPr>
      <dsp:spPr>
        <a:xfrm>
          <a:off x="2026381" y="276568"/>
          <a:ext cx="5269392" cy="884149"/>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a:latin typeface="標楷體" panose="03000509000000000000" pitchFamily="65" charset="-120"/>
              <a:ea typeface="標楷體" panose="03000509000000000000" pitchFamily="65" charset="-120"/>
            </a:rPr>
            <a:t>A.</a:t>
          </a:r>
          <a:r>
            <a:rPr lang="zh-TW" sz="3600" b="1" kern="1200">
              <a:latin typeface="標楷體" panose="03000509000000000000" pitchFamily="65" charset="-120"/>
              <a:ea typeface="標楷體" panose="03000509000000000000" pitchFamily="65" charset="-120"/>
            </a:rPr>
            <a:t>課程設計與教學</a:t>
          </a:r>
          <a:endParaRPr lang="zh-TW" altLang="en-US" sz="3600" b="1" kern="1200" dirty="0">
            <a:latin typeface="標楷體" panose="03000509000000000000" pitchFamily="65" charset="-120"/>
            <a:ea typeface="標楷體" panose="03000509000000000000" pitchFamily="65" charset="-120"/>
          </a:endParaRPr>
        </a:p>
      </dsp:txBody>
      <dsp:txXfrm>
        <a:off x="2052277" y="302464"/>
        <a:ext cx="5217600" cy="832357"/>
      </dsp:txXfrm>
    </dsp:sp>
    <dsp:sp modelId="{CA0AF149-6DD8-40DA-A185-B0CCF4ECCFB5}">
      <dsp:nvSpPr>
        <dsp:cNvPr id="0" name=""/>
        <dsp:cNvSpPr/>
      </dsp:nvSpPr>
      <dsp:spPr>
        <a:xfrm>
          <a:off x="5696" y="1477302"/>
          <a:ext cx="2010932" cy="1330096"/>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86C35D-1F81-4354-B7B5-5EF21FFDA2DB}">
      <dsp:nvSpPr>
        <dsp:cNvPr id="0" name=""/>
        <dsp:cNvSpPr/>
      </dsp:nvSpPr>
      <dsp:spPr>
        <a:xfrm>
          <a:off x="160403" y="1624273"/>
          <a:ext cx="2010932" cy="1330096"/>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A-1</a:t>
          </a:r>
          <a:r>
            <a:rPr kumimoji="0" lang="zh-TW" altLang="en-US" sz="1800" kern="1200" dirty="0">
              <a:latin typeface="標楷體" panose="03000509000000000000" pitchFamily="65" charset="-120"/>
              <a:ea typeface="標楷體" panose="03000509000000000000" pitchFamily="65" charset="-120"/>
              <a:cs typeface="Times New Roman" pitchFamily="18" charset="0"/>
            </a:rPr>
            <a:t>參照課程綱要與學生特質明訂教學目標，進行課程與教學設計</a:t>
          </a:r>
        </a:p>
      </dsp:txBody>
      <dsp:txXfrm>
        <a:off x="199360" y="1663230"/>
        <a:ext cx="1933018" cy="1252182"/>
      </dsp:txXfrm>
    </dsp:sp>
    <dsp:sp modelId="{9D40FAA3-5455-4030-9E31-6506DBB2B00B}">
      <dsp:nvSpPr>
        <dsp:cNvPr id="0" name=""/>
        <dsp:cNvSpPr/>
      </dsp:nvSpPr>
      <dsp:spPr>
        <a:xfrm>
          <a:off x="314981" y="3212344"/>
          <a:ext cx="1392361" cy="6937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2E2F94-4327-4BEA-A84C-8CD7C5B43483}">
      <dsp:nvSpPr>
        <dsp:cNvPr id="0" name=""/>
        <dsp:cNvSpPr/>
      </dsp:nvSpPr>
      <dsp:spPr>
        <a:xfrm>
          <a:off x="469688" y="3359315"/>
          <a:ext cx="1392361" cy="69374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a:latin typeface="標楷體" panose="03000509000000000000" pitchFamily="65" charset="-120"/>
              <a:ea typeface="標楷體" panose="03000509000000000000" pitchFamily="65" charset="-120"/>
            </a:rPr>
            <a:t>A</a:t>
          </a:r>
          <a:r>
            <a:rPr lang="en-US" altLang="zh-TW" sz="1700" kern="1200">
              <a:latin typeface="標楷體" panose="03000509000000000000" pitchFamily="65" charset="-120"/>
              <a:ea typeface="標楷體" panose="03000509000000000000" pitchFamily="65" charset="-120"/>
            </a:rPr>
            <a:t>-1</a:t>
          </a:r>
          <a:r>
            <a:rPr lang="zh-TW" sz="1700" kern="1200">
              <a:latin typeface="標楷體" panose="03000509000000000000" pitchFamily="65" charset="-120"/>
              <a:ea typeface="標楷體" panose="03000509000000000000" pitchFamily="65" charset="-120"/>
            </a:rPr>
            <a:t>課程設計</a:t>
          </a:r>
          <a:endParaRPr lang="zh-TW" altLang="en-US" sz="1700" kern="1200" dirty="0">
            <a:latin typeface="標楷體" panose="03000509000000000000" pitchFamily="65" charset="-120"/>
            <a:ea typeface="標楷體" panose="03000509000000000000" pitchFamily="65" charset="-120"/>
          </a:endParaRPr>
        </a:p>
      </dsp:txBody>
      <dsp:txXfrm>
        <a:off x="490007" y="3379634"/>
        <a:ext cx="1351723" cy="653109"/>
      </dsp:txXfrm>
    </dsp:sp>
    <dsp:sp modelId="{2E642B77-CCC9-49A6-954E-D87E53C52A54}">
      <dsp:nvSpPr>
        <dsp:cNvPr id="0" name=""/>
        <dsp:cNvSpPr/>
      </dsp:nvSpPr>
      <dsp:spPr>
        <a:xfrm>
          <a:off x="314981" y="4311037"/>
          <a:ext cx="1392361" cy="60798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B52ABD-8A72-4BB8-8020-B10C44DC32A0}">
      <dsp:nvSpPr>
        <dsp:cNvPr id="0" name=""/>
        <dsp:cNvSpPr/>
      </dsp:nvSpPr>
      <dsp:spPr>
        <a:xfrm>
          <a:off x="469688" y="4458008"/>
          <a:ext cx="1392361" cy="607985"/>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dirty="0">
              <a:latin typeface="標楷體" panose="03000509000000000000" pitchFamily="65" charset="-120"/>
              <a:ea typeface="標楷體" panose="03000509000000000000" pitchFamily="65" charset="-120"/>
            </a:rPr>
            <a:t>2</a:t>
          </a:r>
          <a:r>
            <a:rPr lang="zh-TW" altLang="en-US" sz="1700" kern="1200" dirty="0">
              <a:latin typeface="標楷體" panose="03000509000000000000" pitchFamily="65" charset="-120"/>
              <a:ea typeface="標楷體" panose="03000509000000000000" pitchFamily="65" charset="-120"/>
            </a:rPr>
            <a:t>個檢核重點</a:t>
          </a:r>
        </a:p>
      </dsp:txBody>
      <dsp:txXfrm>
        <a:off x="487495" y="4475815"/>
        <a:ext cx="1356747" cy="572371"/>
      </dsp:txXfrm>
    </dsp:sp>
    <dsp:sp modelId="{FEA2C2C8-69C6-460C-B78C-01F6088D6461}">
      <dsp:nvSpPr>
        <dsp:cNvPr id="0" name=""/>
        <dsp:cNvSpPr/>
      </dsp:nvSpPr>
      <dsp:spPr>
        <a:xfrm>
          <a:off x="2326041" y="1477302"/>
          <a:ext cx="2013939" cy="126421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AE323C-441C-44E3-AB05-B29121DF76C2}">
      <dsp:nvSpPr>
        <dsp:cNvPr id="0" name=""/>
        <dsp:cNvSpPr/>
      </dsp:nvSpPr>
      <dsp:spPr>
        <a:xfrm>
          <a:off x="2480748" y="1624273"/>
          <a:ext cx="2013939" cy="1264210"/>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A-2</a:t>
          </a:r>
          <a:r>
            <a:rPr kumimoji="0" lang="zh-TW" altLang="en-US" sz="1800" kern="1200" dirty="0">
              <a:latin typeface="標楷體" panose="03000509000000000000" pitchFamily="65" charset="-120"/>
              <a:ea typeface="標楷體" panose="03000509000000000000" pitchFamily="65" charset="-120"/>
              <a:cs typeface="Times New Roman" pitchFamily="18" charset="0"/>
            </a:rPr>
            <a:t>掌握教材內容，實施教學活動，促進學生學習</a:t>
          </a:r>
        </a:p>
      </dsp:txBody>
      <dsp:txXfrm>
        <a:off x="2517775" y="1661300"/>
        <a:ext cx="1939885" cy="1190156"/>
      </dsp:txXfrm>
    </dsp:sp>
    <dsp:sp modelId="{A715E3FE-C8F8-422C-BF5E-B3F0CFAE9C1F}">
      <dsp:nvSpPr>
        <dsp:cNvPr id="0" name=""/>
        <dsp:cNvSpPr/>
      </dsp:nvSpPr>
      <dsp:spPr>
        <a:xfrm>
          <a:off x="2560731" y="3239806"/>
          <a:ext cx="1544560" cy="6351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C19B6A-ABC7-437F-8A5A-C67A36DC447F}">
      <dsp:nvSpPr>
        <dsp:cNvPr id="0" name=""/>
        <dsp:cNvSpPr/>
      </dsp:nvSpPr>
      <dsp:spPr>
        <a:xfrm>
          <a:off x="2715438" y="3386777"/>
          <a:ext cx="1544560" cy="6351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a:latin typeface="標楷體" panose="03000509000000000000" pitchFamily="65" charset="-120"/>
              <a:ea typeface="標楷體" panose="03000509000000000000" pitchFamily="65" charset="-120"/>
            </a:rPr>
            <a:t>A-2</a:t>
          </a:r>
          <a:r>
            <a:rPr lang="zh-TW" sz="1700" kern="1200">
              <a:latin typeface="標楷體" panose="03000509000000000000" pitchFamily="65" charset="-120"/>
              <a:ea typeface="標楷體" panose="03000509000000000000" pitchFamily="65" charset="-120"/>
            </a:rPr>
            <a:t>教學清晰</a:t>
          </a:r>
          <a:endParaRPr lang="zh-TW" altLang="en-US" sz="1700" kern="1200" dirty="0">
            <a:latin typeface="標楷體" panose="03000509000000000000" pitchFamily="65" charset="-120"/>
            <a:ea typeface="標楷體" panose="03000509000000000000" pitchFamily="65" charset="-120"/>
          </a:endParaRPr>
        </a:p>
      </dsp:txBody>
      <dsp:txXfrm>
        <a:off x="2734042" y="3405381"/>
        <a:ext cx="1507352" cy="597991"/>
      </dsp:txXfrm>
    </dsp:sp>
    <dsp:sp modelId="{717E2458-23A9-4D26-8A31-B98CCDFAC3A4}">
      <dsp:nvSpPr>
        <dsp:cNvPr id="0" name=""/>
        <dsp:cNvSpPr/>
      </dsp:nvSpPr>
      <dsp:spPr>
        <a:xfrm>
          <a:off x="2636830" y="4331470"/>
          <a:ext cx="1392361" cy="62366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E113B8-04CD-482A-A740-9541BFECF96B}">
      <dsp:nvSpPr>
        <dsp:cNvPr id="0" name=""/>
        <dsp:cNvSpPr/>
      </dsp:nvSpPr>
      <dsp:spPr>
        <a:xfrm>
          <a:off x="2791537" y="4478441"/>
          <a:ext cx="1392361" cy="623661"/>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dirty="0">
              <a:latin typeface="標楷體" panose="03000509000000000000" pitchFamily="65" charset="-120"/>
              <a:ea typeface="標楷體" panose="03000509000000000000" pitchFamily="65" charset="-120"/>
            </a:rPr>
            <a:t>4</a:t>
          </a:r>
          <a:r>
            <a:rPr lang="zh-TW" altLang="en-US" sz="1700" kern="1200" dirty="0">
              <a:latin typeface="標楷體" panose="03000509000000000000" pitchFamily="65" charset="-120"/>
              <a:ea typeface="標楷體" panose="03000509000000000000" pitchFamily="65" charset="-120"/>
            </a:rPr>
            <a:t>個檢核重點</a:t>
          </a:r>
        </a:p>
      </dsp:txBody>
      <dsp:txXfrm>
        <a:off x="2809803" y="4496707"/>
        <a:ext cx="1355829" cy="587129"/>
      </dsp:txXfrm>
    </dsp:sp>
    <dsp:sp modelId="{104E536E-DB4B-44DC-8615-4BB0CF225BA7}">
      <dsp:nvSpPr>
        <dsp:cNvPr id="0" name=""/>
        <dsp:cNvSpPr/>
      </dsp:nvSpPr>
      <dsp:spPr>
        <a:xfrm>
          <a:off x="4586516" y="1486603"/>
          <a:ext cx="2020372" cy="12862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62DC23-C1DC-43C8-B890-FCB5CC83BF88}">
      <dsp:nvSpPr>
        <dsp:cNvPr id="0" name=""/>
        <dsp:cNvSpPr/>
      </dsp:nvSpPr>
      <dsp:spPr>
        <a:xfrm>
          <a:off x="4741222" y="1633575"/>
          <a:ext cx="2020372" cy="1286287"/>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A-3</a:t>
          </a:r>
          <a:r>
            <a:rPr kumimoji="0" lang="zh-TW" altLang="en-US" sz="1800" kern="1200" dirty="0">
              <a:latin typeface="標楷體" panose="03000509000000000000" pitchFamily="65" charset="-120"/>
              <a:ea typeface="標楷體" panose="03000509000000000000" pitchFamily="65" charset="-120"/>
              <a:cs typeface="Times New Roman" pitchFamily="18" charset="0"/>
            </a:rPr>
            <a:t>運用適切教學策略與溝通技巧，幫助學生學習</a:t>
          </a:r>
        </a:p>
      </dsp:txBody>
      <dsp:txXfrm>
        <a:off x="4778896" y="1671249"/>
        <a:ext cx="1945024" cy="1210939"/>
      </dsp:txXfrm>
    </dsp:sp>
    <dsp:sp modelId="{DC38BC9A-BF0B-4945-9B0E-D6EA797699AB}">
      <dsp:nvSpPr>
        <dsp:cNvPr id="0" name=""/>
        <dsp:cNvSpPr/>
      </dsp:nvSpPr>
      <dsp:spPr>
        <a:xfrm>
          <a:off x="4835331" y="3203936"/>
          <a:ext cx="1524719" cy="6845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A08979-ADC9-4AC1-A7FC-F3E191F70ACB}">
      <dsp:nvSpPr>
        <dsp:cNvPr id="0" name=""/>
        <dsp:cNvSpPr/>
      </dsp:nvSpPr>
      <dsp:spPr>
        <a:xfrm>
          <a:off x="4990037" y="3350907"/>
          <a:ext cx="1524719" cy="68452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a:latin typeface="標楷體" panose="03000509000000000000" pitchFamily="65" charset="-120"/>
              <a:ea typeface="標楷體" panose="03000509000000000000" pitchFamily="65" charset="-120"/>
            </a:rPr>
            <a:t>A-3</a:t>
          </a:r>
          <a:r>
            <a:rPr lang="zh-TW" sz="1700" kern="1200">
              <a:latin typeface="標楷體" panose="03000509000000000000" pitchFamily="65" charset="-120"/>
              <a:ea typeface="標楷體" panose="03000509000000000000" pitchFamily="65" charset="-120"/>
            </a:rPr>
            <a:t>教學多樣</a:t>
          </a:r>
          <a:endParaRPr lang="zh-TW" altLang="en-US" sz="1700" kern="1200" dirty="0">
            <a:latin typeface="標楷體" panose="03000509000000000000" pitchFamily="65" charset="-120"/>
            <a:ea typeface="標楷體" panose="03000509000000000000" pitchFamily="65" charset="-120"/>
          </a:endParaRPr>
        </a:p>
      </dsp:txBody>
      <dsp:txXfrm>
        <a:off x="5010086" y="3370956"/>
        <a:ext cx="1484621" cy="644428"/>
      </dsp:txXfrm>
    </dsp:sp>
    <dsp:sp modelId="{29F3C4CC-E0E2-4907-907F-0FD59AEC63F5}">
      <dsp:nvSpPr>
        <dsp:cNvPr id="0" name=""/>
        <dsp:cNvSpPr/>
      </dsp:nvSpPr>
      <dsp:spPr>
        <a:xfrm>
          <a:off x="4902568" y="4307881"/>
          <a:ext cx="1392361" cy="61865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556630-72B5-4B32-A2ED-F1FF811FA257}">
      <dsp:nvSpPr>
        <dsp:cNvPr id="0" name=""/>
        <dsp:cNvSpPr/>
      </dsp:nvSpPr>
      <dsp:spPr>
        <a:xfrm>
          <a:off x="5057275" y="4454852"/>
          <a:ext cx="1392361" cy="618657"/>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dirty="0">
              <a:latin typeface="標楷體" panose="03000509000000000000" pitchFamily="65" charset="-120"/>
              <a:ea typeface="標楷體" panose="03000509000000000000" pitchFamily="65" charset="-120"/>
            </a:rPr>
            <a:t>3</a:t>
          </a:r>
          <a:r>
            <a:rPr lang="zh-TW" altLang="en-US" sz="1700" kern="1200" dirty="0">
              <a:latin typeface="標楷體" panose="03000509000000000000" pitchFamily="65" charset="-120"/>
              <a:ea typeface="標楷體" panose="03000509000000000000" pitchFamily="65" charset="-120"/>
            </a:rPr>
            <a:t>個檢核重點</a:t>
          </a:r>
        </a:p>
      </dsp:txBody>
      <dsp:txXfrm>
        <a:off x="5075395" y="4472972"/>
        <a:ext cx="1356121" cy="582417"/>
      </dsp:txXfrm>
    </dsp:sp>
    <dsp:sp modelId="{E2C5A667-26A9-4190-AF35-770C4B02DD89}">
      <dsp:nvSpPr>
        <dsp:cNvPr id="0" name=""/>
        <dsp:cNvSpPr/>
      </dsp:nvSpPr>
      <dsp:spPr>
        <a:xfrm>
          <a:off x="6979181" y="1477302"/>
          <a:ext cx="2004415" cy="122757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94E003-5D2D-44BB-8CA7-0CECE2D1652B}">
      <dsp:nvSpPr>
        <dsp:cNvPr id="0" name=""/>
        <dsp:cNvSpPr/>
      </dsp:nvSpPr>
      <dsp:spPr>
        <a:xfrm>
          <a:off x="7133887" y="1624273"/>
          <a:ext cx="2004415" cy="1227570"/>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A-4</a:t>
          </a:r>
          <a:r>
            <a:rPr kumimoji="0" lang="zh-TW" altLang="en-US" sz="1800" kern="1200" dirty="0">
              <a:latin typeface="標楷體" panose="03000509000000000000" pitchFamily="65" charset="-120"/>
              <a:ea typeface="標楷體" panose="03000509000000000000" pitchFamily="65" charset="-120"/>
              <a:cs typeface="Times New Roman" pitchFamily="18" charset="0"/>
            </a:rPr>
            <a:t>運用多元評量方式評估學生能力，提供學習回饋並調整教學</a:t>
          </a:r>
        </a:p>
      </dsp:txBody>
      <dsp:txXfrm>
        <a:off x="7169841" y="1660227"/>
        <a:ext cx="1932507" cy="1155662"/>
      </dsp:txXfrm>
    </dsp:sp>
    <dsp:sp modelId="{A00A7904-2A9A-4689-90F1-0C49D9DB04DF}">
      <dsp:nvSpPr>
        <dsp:cNvPr id="0" name=""/>
        <dsp:cNvSpPr/>
      </dsp:nvSpPr>
      <dsp:spPr>
        <a:xfrm>
          <a:off x="7219105" y="3266418"/>
          <a:ext cx="1524566" cy="6085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F9C3E8-8101-4F35-B44A-3B4B8CC908D7}">
      <dsp:nvSpPr>
        <dsp:cNvPr id="0" name=""/>
        <dsp:cNvSpPr/>
      </dsp:nvSpPr>
      <dsp:spPr>
        <a:xfrm>
          <a:off x="7373812" y="3413390"/>
          <a:ext cx="1524566" cy="60858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a:latin typeface="標楷體" panose="03000509000000000000" pitchFamily="65" charset="-120"/>
              <a:ea typeface="標楷體" panose="03000509000000000000" pitchFamily="65" charset="-120"/>
            </a:rPr>
            <a:t>A-4</a:t>
          </a:r>
          <a:r>
            <a:rPr lang="zh-TW" altLang="en-US" sz="1700" kern="1200">
              <a:latin typeface="標楷體" panose="03000509000000000000" pitchFamily="65" charset="-120"/>
              <a:ea typeface="標楷體" panose="03000509000000000000" pitchFamily="65" charset="-120"/>
            </a:rPr>
            <a:t>評量回饋</a:t>
          </a:r>
          <a:endParaRPr lang="zh-TW" altLang="en-US" sz="1700" kern="1200" dirty="0">
            <a:latin typeface="標楷體" panose="03000509000000000000" pitchFamily="65" charset="-120"/>
            <a:ea typeface="標楷體" panose="03000509000000000000" pitchFamily="65" charset="-120"/>
          </a:endParaRPr>
        </a:p>
      </dsp:txBody>
      <dsp:txXfrm>
        <a:off x="7391637" y="3431215"/>
        <a:ext cx="1488916" cy="572936"/>
      </dsp:txXfrm>
    </dsp:sp>
    <dsp:sp modelId="{AB2FADCB-DD69-44DD-A726-5EA617F3C1A7}">
      <dsp:nvSpPr>
        <dsp:cNvPr id="0" name=""/>
        <dsp:cNvSpPr/>
      </dsp:nvSpPr>
      <dsp:spPr>
        <a:xfrm>
          <a:off x="7137047" y="4298774"/>
          <a:ext cx="1688683" cy="64081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DBD71C-673B-4615-984F-40B73F88FFB3}">
      <dsp:nvSpPr>
        <dsp:cNvPr id="0" name=""/>
        <dsp:cNvSpPr/>
      </dsp:nvSpPr>
      <dsp:spPr>
        <a:xfrm>
          <a:off x="7291753" y="4445745"/>
          <a:ext cx="1688683" cy="640813"/>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zh-TW" sz="1700" kern="1200" dirty="0">
              <a:latin typeface="標楷體" panose="03000509000000000000" pitchFamily="65" charset="-120"/>
              <a:ea typeface="標楷體" panose="03000509000000000000" pitchFamily="65" charset="-120"/>
            </a:rPr>
            <a:t>3+1</a:t>
          </a:r>
          <a:r>
            <a:rPr lang="zh-TW" altLang="en-US" sz="1700" kern="1200" dirty="0">
              <a:latin typeface="標楷體" panose="03000509000000000000" pitchFamily="65" charset="-120"/>
              <a:ea typeface="標楷體" panose="03000509000000000000" pitchFamily="65" charset="-120"/>
            </a:rPr>
            <a:t>個檢核重點</a:t>
          </a:r>
        </a:p>
      </dsp:txBody>
      <dsp:txXfrm>
        <a:off x="7310522" y="4464514"/>
        <a:ext cx="1651145" cy="6032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9D8B4-B7B6-4E19-BF2B-08942CE4E1D8}">
      <dsp:nvSpPr>
        <dsp:cNvPr id="0" name=""/>
        <dsp:cNvSpPr/>
      </dsp:nvSpPr>
      <dsp:spPr>
        <a:xfrm>
          <a:off x="7926704" y="3133445"/>
          <a:ext cx="91440" cy="556288"/>
        </a:xfrm>
        <a:custGeom>
          <a:avLst/>
          <a:gdLst/>
          <a:ahLst/>
          <a:cxnLst/>
          <a:rect l="0" t="0" r="0" b="0"/>
          <a:pathLst>
            <a:path>
              <a:moveTo>
                <a:pt x="45720" y="0"/>
              </a:moveTo>
              <a:lnTo>
                <a:pt x="45720" y="55628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20A3953F-F015-47AB-AF13-FDCAA8755AE0}">
      <dsp:nvSpPr>
        <dsp:cNvPr id="0" name=""/>
        <dsp:cNvSpPr/>
      </dsp:nvSpPr>
      <dsp:spPr>
        <a:xfrm>
          <a:off x="4481841" y="1282052"/>
          <a:ext cx="3490583" cy="636803"/>
        </a:xfrm>
        <a:custGeom>
          <a:avLst/>
          <a:gdLst/>
          <a:ahLst/>
          <a:cxnLst/>
          <a:rect l="0" t="0" r="0" b="0"/>
          <a:pathLst>
            <a:path>
              <a:moveTo>
                <a:pt x="0" y="0"/>
              </a:moveTo>
              <a:lnTo>
                <a:pt x="0" y="459609"/>
              </a:lnTo>
              <a:lnTo>
                <a:pt x="3490583" y="459609"/>
              </a:lnTo>
              <a:lnTo>
                <a:pt x="3490583" y="636803"/>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79F781D1-8CC1-4FB4-B152-54F5A0377119}">
      <dsp:nvSpPr>
        <dsp:cNvPr id="0" name=""/>
        <dsp:cNvSpPr/>
      </dsp:nvSpPr>
      <dsp:spPr>
        <a:xfrm>
          <a:off x="5588912" y="3133445"/>
          <a:ext cx="91440" cy="556288"/>
        </a:xfrm>
        <a:custGeom>
          <a:avLst/>
          <a:gdLst/>
          <a:ahLst/>
          <a:cxnLst/>
          <a:rect l="0" t="0" r="0" b="0"/>
          <a:pathLst>
            <a:path>
              <a:moveTo>
                <a:pt x="45720" y="0"/>
              </a:moveTo>
              <a:lnTo>
                <a:pt x="45720" y="55628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C1A04565-81E8-4FE4-902B-D0A4223F4CEE}">
      <dsp:nvSpPr>
        <dsp:cNvPr id="0" name=""/>
        <dsp:cNvSpPr/>
      </dsp:nvSpPr>
      <dsp:spPr>
        <a:xfrm>
          <a:off x="4481841" y="1282052"/>
          <a:ext cx="1152790" cy="636803"/>
        </a:xfrm>
        <a:custGeom>
          <a:avLst/>
          <a:gdLst/>
          <a:ahLst/>
          <a:cxnLst/>
          <a:rect l="0" t="0" r="0" b="0"/>
          <a:pathLst>
            <a:path>
              <a:moveTo>
                <a:pt x="0" y="0"/>
              </a:moveTo>
              <a:lnTo>
                <a:pt x="0" y="459609"/>
              </a:lnTo>
              <a:lnTo>
                <a:pt x="1152790" y="459609"/>
              </a:lnTo>
              <a:lnTo>
                <a:pt x="1152790" y="636803"/>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DDA5DC7E-E82F-4031-8E60-43E7221705A6}">
      <dsp:nvSpPr>
        <dsp:cNvPr id="0" name=""/>
        <dsp:cNvSpPr/>
      </dsp:nvSpPr>
      <dsp:spPr>
        <a:xfrm>
          <a:off x="3251120" y="3133445"/>
          <a:ext cx="91440" cy="556288"/>
        </a:xfrm>
        <a:custGeom>
          <a:avLst/>
          <a:gdLst/>
          <a:ahLst/>
          <a:cxnLst/>
          <a:rect l="0" t="0" r="0" b="0"/>
          <a:pathLst>
            <a:path>
              <a:moveTo>
                <a:pt x="45720" y="0"/>
              </a:moveTo>
              <a:lnTo>
                <a:pt x="45720" y="55628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70F6D230-951E-45A3-8F41-D49CB75505C4}">
      <dsp:nvSpPr>
        <dsp:cNvPr id="0" name=""/>
        <dsp:cNvSpPr/>
      </dsp:nvSpPr>
      <dsp:spPr>
        <a:xfrm>
          <a:off x="3296840" y="1282052"/>
          <a:ext cx="1185001" cy="636803"/>
        </a:xfrm>
        <a:custGeom>
          <a:avLst/>
          <a:gdLst/>
          <a:ahLst/>
          <a:cxnLst/>
          <a:rect l="0" t="0" r="0" b="0"/>
          <a:pathLst>
            <a:path>
              <a:moveTo>
                <a:pt x="1185001" y="0"/>
              </a:moveTo>
              <a:lnTo>
                <a:pt x="1185001" y="459609"/>
              </a:lnTo>
              <a:lnTo>
                <a:pt x="0" y="459609"/>
              </a:lnTo>
              <a:lnTo>
                <a:pt x="0" y="636803"/>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2047C471-A6AB-438C-8543-843C8AEFA42F}">
      <dsp:nvSpPr>
        <dsp:cNvPr id="0" name=""/>
        <dsp:cNvSpPr/>
      </dsp:nvSpPr>
      <dsp:spPr>
        <a:xfrm>
          <a:off x="913328" y="3133445"/>
          <a:ext cx="91440" cy="556288"/>
        </a:xfrm>
        <a:custGeom>
          <a:avLst/>
          <a:gdLst/>
          <a:ahLst/>
          <a:cxnLst/>
          <a:rect l="0" t="0" r="0" b="0"/>
          <a:pathLst>
            <a:path>
              <a:moveTo>
                <a:pt x="45720" y="0"/>
              </a:moveTo>
              <a:lnTo>
                <a:pt x="45720" y="556288"/>
              </a:lnTo>
            </a:path>
          </a:pathLst>
        </a:custGeom>
        <a:noFill/>
        <a:ln w="28575" cap="flat" cmpd="sng" algn="ctr">
          <a:solidFill>
            <a:srgbClr val="ED7D31"/>
          </a:solidFill>
          <a:prstDash val="solid"/>
          <a:miter lim="800000"/>
        </a:ln>
        <a:effectLst/>
      </dsp:spPr>
      <dsp:style>
        <a:lnRef idx="2">
          <a:scrgbClr r="0" g="0" b="0"/>
        </a:lnRef>
        <a:fillRef idx="0">
          <a:scrgbClr r="0" g="0" b="0"/>
        </a:fillRef>
        <a:effectRef idx="0">
          <a:scrgbClr r="0" g="0" b="0"/>
        </a:effectRef>
        <a:fontRef idx="minor"/>
      </dsp:style>
    </dsp:sp>
    <dsp:sp modelId="{62007795-152E-4FE2-9C5C-D7F5FFC23536}">
      <dsp:nvSpPr>
        <dsp:cNvPr id="0" name=""/>
        <dsp:cNvSpPr/>
      </dsp:nvSpPr>
      <dsp:spPr>
        <a:xfrm>
          <a:off x="959048" y="1282052"/>
          <a:ext cx="3522793" cy="636803"/>
        </a:xfrm>
        <a:custGeom>
          <a:avLst/>
          <a:gdLst/>
          <a:ahLst/>
          <a:cxnLst/>
          <a:rect l="0" t="0" r="0" b="0"/>
          <a:pathLst>
            <a:path>
              <a:moveTo>
                <a:pt x="3522793" y="0"/>
              </a:moveTo>
              <a:lnTo>
                <a:pt x="3522793" y="459609"/>
              </a:lnTo>
              <a:lnTo>
                <a:pt x="0" y="459609"/>
              </a:lnTo>
              <a:lnTo>
                <a:pt x="0" y="636803"/>
              </a:lnTo>
            </a:path>
          </a:pathLst>
        </a:custGeom>
        <a:noFill/>
        <a:ln w="28575" cap="flat" cmpd="sng" algn="ctr">
          <a:solidFill>
            <a:srgbClr val="5B9BD5"/>
          </a:solidFill>
          <a:prstDash val="solid"/>
          <a:miter lim="800000"/>
        </a:ln>
        <a:effectLst/>
      </dsp:spPr>
      <dsp:style>
        <a:lnRef idx="2">
          <a:scrgbClr r="0" g="0" b="0"/>
        </a:lnRef>
        <a:fillRef idx="0">
          <a:scrgbClr r="0" g="0" b="0"/>
        </a:fillRef>
        <a:effectRef idx="0">
          <a:scrgbClr r="0" g="0" b="0"/>
        </a:effectRef>
        <a:fontRef idx="minor"/>
      </dsp:style>
    </dsp:sp>
    <dsp:sp modelId="{BDB842AF-C106-4B0F-89A2-6C053027B72A}">
      <dsp:nvSpPr>
        <dsp:cNvPr id="0" name=""/>
        <dsp:cNvSpPr/>
      </dsp:nvSpPr>
      <dsp:spPr>
        <a:xfrm>
          <a:off x="862461" y="67463"/>
          <a:ext cx="7238760" cy="121458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40224E-DB84-4690-B6EF-417D6C5E346C}">
      <dsp:nvSpPr>
        <dsp:cNvPr id="0" name=""/>
        <dsp:cNvSpPr/>
      </dsp:nvSpPr>
      <dsp:spPr>
        <a:xfrm>
          <a:off x="1074988" y="269363"/>
          <a:ext cx="7238760" cy="1214589"/>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a:latin typeface="標楷體" panose="03000509000000000000" pitchFamily="65" charset="-120"/>
              <a:ea typeface="標楷體" panose="03000509000000000000" pitchFamily="65" charset="-120"/>
            </a:rPr>
            <a:t>A.</a:t>
          </a:r>
          <a:r>
            <a:rPr lang="zh-TW" sz="3600" b="1" kern="1200">
              <a:latin typeface="標楷體" panose="03000509000000000000" pitchFamily="65" charset="-120"/>
              <a:ea typeface="標楷體" panose="03000509000000000000" pitchFamily="65" charset="-120"/>
            </a:rPr>
            <a:t>課程設計與教學</a:t>
          </a:r>
          <a:endParaRPr lang="zh-TW" altLang="en-US" sz="3600" b="1" kern="1200" dirty="0">
            <a:latin typeface="標楷體" panose="03000509000000000000" pitchFamily="65" charset="-120"/>
            <a:ea typeface="標楷體" panose="03000509000000000000" pitchFamily="65" charset="-120"/>
          </a:endParaRPr>
        </a:p>
      </dsp:txBody>
      <dsp:txXfrm>
        <a:off x="1110562" y="304937"/>
        <a:ext cx="7167612" cy="1143441"/>
      </dsp:txXfrm>
    </dsp:sp>
    <dsp:sp modelId="{15D3D499-2378-48EC-B4F8-169965798261}">
      <dsp:nvSpPr>
        <dsp:cNvPr id="0" name=""/>
        <dsp:cNvSpPr/>
      </dsp:nvSpPr>
      <dsp:spPr>
        <a:xfrm>
          <a:off x="2678" y="1918856"/>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87DB7F-488A-4E86-BFC1-09DE28F4CBE1}">
      <dsp:nvSpPr>
        <dsp:cNvPr id="0" name=""/>
        <dsp:cNvSpPr/>
      </dsp:nvSpPr>
      <dsp:spPr>
        <a:xfrm>
          <a:off x="215205" y="2120756"/>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latin typeface="標楷體" panose="03000509000000000000" pitchFamily="65" charset="-120"/>
              <a:ea typeface="標楷體" panose="03000509000000000000" pitchFamily="65" charset="-120"/>
            </a:rPr>
            <a:t>A</a:t>
          </a:r>
          <a:r>
            <a:rPr lang="en-US" altLang="zh-TW" sz="3000" kern="1200" dirty="0">
              <a:latin typeface="標楷體" panose="03000509000000000000" pitchFamily="65" charset="-120"/>
              <a:ea typeface="標楷體" panose="03000509000000000000" pitchFamily="65" charset="-120"/>
            </a:rPr>
            <a:t>-1</a:t>
          </a:r>
          <a:endParaRPr lang="zh-TW" altLang="en-US" sz="3000" kern="1200" dirty="0">
            <a:latin typeface="標楷體" panose="03000509000000000000" pitchFamily="65" charset="-120"/>
            <a:ea typeface="標楷體" panose="03000509000000000000" pitchFamily="65" charset="-120"/>
          </a:endParaRPr>
        </a:p>
      </dsp:txBody>
      <dsp:txXfrm>
        <a:off x="250779" y="2156330"/>
        <a:ext cx="1841591" cy="1143441"/>
      </dsp:txXfrm>
    </dsp:sp>
    <dsp:sp modelId="{899D1E98-A78D-486A-AB3F-C39C2CB92926}">
      <dsp:nvSpPr>
        <dsp:cNvPr id="0" name=""/>
        <dsp:cNvSpPr/>
      </dsp:nvSpPr>
      <dsp:spPr>
        <a:xfrm>
          <a:off x="2678" y="3689733"/>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C51B3B-BD50-4567-8EBB-0E975FEDD9D5}">
      <dsp:nvSpPr>
        <dsp:cNvPr id="0" name=""/>
        <dsp:cNvSpPr/>
      </dsp:nvSpPr>
      <dsp:spPr>
        <a:xfrm>
          <a:off x="215205" y="3891634"/>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2</a:t>
          </a:r>
          <a:r>
            <a:rPr lang="zh-TW" altLang="en-US" sz="3000" kern="1200" dirty="0">
              <a:latin typeface="標楷體" panose="03000509000000000000" pitchFamily="65" charset="-120"/>
              <a:ea typeface="標楷體" panose="03000509000000000000" pitchFamily="65" charset="-120"/>
            </a:rPr>
            <a:t>個檢核重點</a:t>
          </a:r>
        </a:p>
      </dsp:txBody>
      <dsp:txXfrm>
        <a:off x="250779" y="3927208"/>
        <a:ext cx="1841591" cy="1143441"/>
      </dsp:txXfrm>
    </dsp:sp>
    <dsp:sp modelId="{7DC8B065-4F13-4888-9D2D-3B9540627AA4}">
      <dsp:nvSpPr>
        <dsp:cNvPr id="0" name=""/>
        <dsp:cNvSpPr/>
      </dsp:nvSpPr>
      <dsp:spPr>
        <a:xfrm>
          <a:off x="2340471" y="1918856"/>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DB3ED2-D901-497F-BDE7-93F2AB6425C6}">
      <dsp:nvSpPr>
        <dsp:cNvPr id="0" name=""/>
        <dsp:cNvSpPr/>
      </dsp:nvSpPr>
      <dsp:spPr>
        <a:xfrm>
          <a:off x="2552997" y="2120756"/>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A-2</a:t>
          </a:r>
          <a:endParaRPr lang="zh-TW" altLang="en-US" sz="3000" kern="1200" dirty="0">
            <a:latin typeface="標楷體" panose="03000509000000000000" pitchFamily="65" charset="-120"/>
            <a:ea typeface="標楷體" panose="03000509000000000000" pitchFamily="65" charset="-120"/>
          </a:endParaRPr>
        </a:p>
      </dsp:txBody>
      <dsp:txXfrm>
        <a:off x="2588571" y="2156330"/>
        <a:ext cx="1841591" cy="1143441"/>
      </dsp:txXfrm>
    </dsp:sp>
    <dsp:sp modelId="{874D723B-FF4F-4CA4-9A6E-296A8B1F3BBD}">
      <dsp:nvSpPr>
        <dsp:cNvPr id="0" name=""/>
        <dsp:cNvSpPr/>
      </dsp:nvSpPr>
      <dsp:spPr>
        <a:xfrm>
          <a:off x="2340471" y="3689733"/>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84D0D4-E5D9-4D8A-8A7E-F6ACBA68194E}">
      <dsp:nvSpPr>
        <dsp:cNvPr id="0" name=""/>
        <dsp:cNvSpPr/>
      </dsp:nvSpPr>
      <dsp:spPr>
        <a:xfrm>
          <a:off x="2552997" y="3891634"/>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4</a:t>
          </a:r>
          <a:r>
            <a:rPr lang="zh-TW" altLang="en-US" sz="3000" kern="1200" dirty="0">
              <a:latin typeface="標楷體" panose="03000509000000000000" pitchFamily="65" charset="-120"/>
              <a:ea typeface="標楷體" panose="03000509000000000000" pitchFamily="65" charset="-120"/>
            </a:rPr>
            <a:t>個檢核重點</a:t>
          </a:r>
        </a:p>
      </dsp:txBody>
      <dsp:txXfrm>
        <a:off x="2588571" y="3927208"/>
        <a:ext cx="1841591" cy="1143441"/>
      </dsp:txXfrm>
    </dsp:sp>
    <dsp:sp modelId="{5CB22EAB-08D4-4D8B-B1D2-3A32930F0C6A}">
      <dsp:nvSpPr>
        <dsp:cNvPr id="0" name=""/>
        <dsp:cNvSpPr/>
      </dsp:nvSpPr>
      <dsp:spPr>
        <a:xfrm>
          <a:off x="4678263" y="1918856"/>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E3CA14-7737-497C-B1AF-365B97DFD572}">
      <dsp:nvSpPr>
        <dsp:cNvPr id="0" name=""/>
        <dsp:cNvSpPr/>
      </dsp:nvSpPr>
      <dsp:spPr>
        <a:xfrm>
          <a:off x="4890789" y="2120756"/>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A-3</a:t>
          </a:r>
          <a:endParaRPr lang="zh-TW" altLang="en-US" sz="3000" kern="1200" dirty="0">
            <a:latin typeface="標楷體" panose="03000509000000000000" pitchFamily="65" charset="-120"/>
            <a:ea typeface="標楷體" panose="03000509000000000000" pitchFamily="65" charset="-120"/>
          </a:endParaRPr>
        </a:p>
      </dsp:txBody>
      <dsp:txXfrm>
        <a:off x="4926363" y="2156330"/>
        <a:ext cx="1841591" cy="1143441"/>
      </dsp:txXfrm>
    </dsp:sp>
    <dsp:sp modelId="{BCE36752-DAE7-4655-A1D9-5A44507704FB}">
      <dsp:nvSpPr>
        <dsp:cNvPr id="0" name=""/>
        <dsp:cNvSpPr/>
      </dsp:nvSpPr>
      <dsp:spPr>
        <a:xfrm>
          <a:off x="4678263" y="3689733"/>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44A406-047D-4508-8D56-2C163F623FD8}">
      <dsp:nvSpPr>
        <dsp:cNvPr id="0" name=""/>
        <dsp:cNvSpPr/>
      </dsp:nvSpPr>
      <dsp:spPr>
        <a:xfrm>
          <a:off x="4890789" y="3891634"/>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3</a:t>
          </a:r>
          <a:r>
            <a:rPr lang="zh-TW" altLang="en-US" sz="3000" kern="1200" dirty="0">
              <a:latin typeface="標楷體" panose="03000509000000000000" pitchFamily="65" charset="-120"/>
              <a:ea typeface="標楷體" panose="03000509000000000000" pitchFamily="65" charset="-120"/>
            </a:rPr>
            <a:t>個檢核重點</a:t>
          </a:r>
        </a:p>
      </dsp:txBody>
      <dsp:txXfrm>
        <a:off x="4926363" y="3927208"/>
        <a:ext cx="1841591" cy="1143441"/>
      </dsp:txXfrm>
    </dsp:sp>
    <dsp:sp modelId="{BC67F89B-7D8A-4D48-AA1C-26B4C281AA9B}">
      <dsp:nvSpPr>
        <dsp:cNvPr id="0" name=""/>
        <dsp:cNvSpPr/>
      </dsp:nvSpPr>
      <dsp:spPr>
        <a:xfrm>
          <a:off x="7016055" y="1918856"/>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1637A0-992F-4E75-A9F7-35D6940A8BE3}">
      <dsp:nvSpPr>
        <dsp:cNvPr id="0" name=""/>
        <dsp:cNvSpPr/>
      </dsp:nvSpPr>
      <dsp:spPr>
        <a:xfrm>
          <a:off x="7228582" y="2120756"/>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A-4</a:t>
          </a:r>
          <a:endParaRPr lang="zh-TW" altLang="en-US" sz="3000" kern="1200" dirty="0">
            <a:latin typeface="標楷體" panose="03000509000000000000" pitchFamily="65" charset="-120"/>
            <a:ea typeface="標楷體" panose="03000509000000000000" pitchFamily="65" charset="-120"/>
          </a:endParaRPr>
        </a:p>
      </dsp:txBody>
      <dsp:txXfrm>
        <a:off x="7264156" y="2156330"/>
        <a:ext cx="1841591" cy="1143441"/>
      </dsp:txXfrm>
    </dsp:sp>
    <dsp:sp modelId="{972319D6-1792-46FE-9B89-10F17AE8C317}">
      <dsp:nvSpPr>
        <dsp:cNvPr id="0" name=""/>
        <dsp:cNvSpPr/>
      </dsp:nvSpPr>
      <dsp:spPr>
        <a:xfrm>
          <a:off x="7016055" y="3689733"/>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0082DB-2411-4367-9E73-DE4EA8A692DD}">
      <dsp:nvSpPr>
        <dsp:cNvPr id="0" name=""/>
        <dsp:cNvSpPr/>
      </dsp:nvSpPr>
      <dsp:spPr>
        <a:xfrm>
          <a:off x="7228582" y="3891634"/>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rPr>
            <a:t>3+1</a:t>
          </a:r>
          <a:r>
            <a:rPr lang="zh-TW" altLang="en-US" sz="3000" kern="1200" dirty="0">
              <a:latin typeface="標楷體" panose="03000509000000000000" pitchFamily="65" charset="-120"/>
              <a:ea typeface="標楷體" panose="03000509000000000000" pitchFamily="65" charset="-120"/>
            </a:rPr>
            <a:t>個檢核重點</a:t>
          </a:r>
        </a:p>
      </dsp:txBody>
      <dsp:txXfrm>
        <a:off x="7264156" y="3927208"/>
        <a:ext cx="1841591" cy="11434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07A04-EB08-440A-A5E9-B48CEF7F0A13}">
      <dsp:nvSpPr>
        <dsp:cNvPr id="0" name=""/>
        <dsp:cNvSpPr/>
      </dsp:nvSpPr>
      <dsp:spPr>
        <a:xfrm>
          <a:off x="7935669" y="3758925"/>
          <a:ext cx="91440" cy="335097"/>
        </a:xfrm>
        <a:custGeom>
          <a:avLst/>
          <a:gdLst/>
          <a:ahLst/>
          <a:cxnLst/>
          <a:rect l="0" t="0" r="0" b="0"/>
          <a:pathLst>
            <a:path>
              <a:moveTo>
                <a:pt x="45720" y="0"/>
              </a:moveTo>
              <a:lnTo>
                <a:pt x="45720" y="206110"/>
              </a:lnTo>
              <a:lnTo>
                <a:pt x="52069" y="206110"/>
              </a:lnTo>
              <a:lnTo>
                <a:pt x="52069" y="33509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9FBA5C-7EC7-42F4-9115-8BB982FB30BE}">
      <dsp:nvSpPr>
        <dsp:cNvPr id="0" name=""/>
        <dsp:cNvSpPr/>
      </dsp:nvSpPr>
      <dsp:spPr>
        <a:xfrm>
          <a:off x="7935669" y="2349180"/>
          <a:ext cx="91440" cy="525596"/>
        </a:xfrm>
        <a:custGeom>
          <a:avLst/>
          <a:gdLst/>
          <a:ahLst/>
          <a:cxnLst/>
          <a:rect l="0" t="0" r="0" b="0"/>
          <a:pathLst>
            <a:path>
              <a:moveTo>
                <a:pt x="45720" y="0"/>
              </a:moveTo>
              <a:lnTo>
                <a:pt x="45720" y="525596"/>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4D63F5-D05A-424B-9E24-A6A928B18334}">
      <dsp:nvSpPr>
        <dsp:cNvPr id="0" name=""/>
        <dsp:cNvSpPr/>
      </dsp:nvSpPr>
      <dsp:spPr>
        <a:xfrm>
          <a:off x="4494646" y="886747"/>
          <a:ext cx="3486742" cy="404945"/>
        </a:xfrm>
        <a:custGeom>
          <a:avLst/>
          <a:gdLst/>
          <a:ahLst/>
          <a:cxnLst/>
          <a:rect l="0" t="0" r="0" b="0"/>
          <a:pathLst>
            <a:path>
              <a:moveTo>
                <a:pt x="0" y="0"/>
              </a:moveTo>
              <a:lnTo>
                <a:pt x="0" y="275958"/>
              </a:lnTo>
              <a:lnTo>
                <a:pt x="3486742" y="275958"/>
              </a:lnTo>
              <a:lnTo>
                <a:pt x="3486742" y="40494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674610-5A69-444B-B4BA-02A6D6C7480E}">
      <dsp:nvSpPr>
        <dsp:cNvPr id="0" name=""/>
        <dsp:cNvSpPr/>
      </dsp:nvSpPr>
      <dsp:spPr>
        <a:xfrm>
          <a:off x="5611856" y="3741295"/>
          <a:ext cx="91440" cy="363779"/>
        </a:xfrm>
        <a:custGeom>
          <a:avLst/>
          <a:gdLst/>
          <a:ahLst/>
          <a:cxnLst/>
          <a:rect l="0" t="0" r="0" b="0"/>
          <a:pathLst>
            <a:path>
              <a:moveTo>
                <a:pt x="45720" y="0"/>
              </a:moveTo>
              <a:lnTo>
                <a:pt x="45720" y="234792"/>
              </a:lnTo>
              <a:lnTo>
                <a:pt x="54074" y="234792"/>
              </a:lnTo>
              <a:lnTo>
                <a:pt x="54074" y="36377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1050CA-8392-47E2-879B-A71B98750E3B}">
      <dsp:nvSpPr>
        <dsp:cNvPr id="0" name=""/>
        <dsp:cNvSpPr/>
      </dsp:nvSpPr>
      <dsp:spPr>
        <a:xfrm>
          <a:off x="5611856" y="2334830"/>
          <a:ext cx="91440" cy="522315"/>
        </a:xfrm>
        <a:custGeom>
          <a:avLst/>
          <a:gdLst/>
          <a:ahLst/>
          <a:cxnLst/>
          <a:rect l="0" t="0" r="0" b="0"/>
          <a:pathLst>
            <a:path>
              <a:moveTo>
                <a:pt x="47725" y="0"/>
              </a:moveTo>
              <a:lnTo>
                <a:pt x="47725" y="393329"/>
              </a:lnTo>
              <a:lnTo>
                <a:pt x="45720" y="393329"/>
              </a:lnTo>
              <a:lnTo>
                <a:pt x="45720" y="522315"/>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939896-F7F7-4824-B858-8593D9585C8E}">
      <dsp:nvSpPr>
        <dsp:cNvPr id="0" name=""/>
        <dsp:cNvSpPr/>
      </dsp:nvSpPr>
      <dsp:spPr>
        <a:xfrm>
          <a:off x="4494646" y="886747"/>
          <a:ext cx="1164934" cy="404945"/>
        </a:xfrm>
        <a:custGeom>
          <a:avLst/>
          <a:gdLst/>
          <a:ahLst/>
          <a:cxnLst/>
          <a:rect l="0" t="0" r="0" b="0"/>
          <a:pathLst>
            <a:path>
              <a:moveTo>
                <a:pt x="0" y="0"/>
              </a:moveTo>
              <a:lnTo>
                <a:pt x="0" y="275958"/>
              </a:lnTo>
              <a:lnTo>
                <a:pt x="1164934" y="275958"/>
              </a:lnTo>
              <a:lnTo>
                <a:pt x="1164934" y="40494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339A11-9F82-4729-B03E-C187DD752038}">
      <dsp:nvSpPr>
        <dsp:cNvPr id="0" name=""/>
        <dsp:cNvSpPr/>
      </dsp:nvSpPr>
      <dsp:spPr>
        <a:xfrm>
          <a:off x="3287291" y="3802072"/>
          <a:ext cx="91440" cy="309686"/>
        </a:xfrm>
        <a:custGeom>
          <a:avLst/>
          <a:gdLst/>
          <a:ahLst/>
          <a:cxnLst/>
          <a:rect l="0" t="0" r="0" b="0"/>
          <a:pathLst>
            <a:path>
              <a:moveTo>
                <a:pt x="45720" y="0"/>
              </a:moveTo>
              <a:lnTo>
                <a:pt x="45720" y="30968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A661AA-F133-44CE-9B4A-E379C2C54119}">
      <dsp:nvSpPr>
        <dsp:cNvPr id="0" name=""/>
        <dsp:cNvSpPr/>
      </dsp:nvSpPr>
      <dsp:spPr>
        <a:xfrm>
          <a:off x="3287291" y="2382874"/>
          <a:ext cx="91440" cy="500203"/>
        </a:xfrm>
        <a:custGeom>
          <a:avLst/>
          <a:gdLst/>
          <a:ahLst/>
          <a:cxnLst/>
          <a:rect l="0" t="0" r="0" b="0"/>
          <a:pathLst>
            <a:path>
              <a:moveTo>
                <a:pt x="45720" y="0"/>
              </a:moveTo>
              <a:lnTo>
                <a:pt x="45720" y="500203"/>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A85E27-30FC-4741-AFA5-269CC9BB4117}">
      <dsp:nvSpPr>
        <dsp:cNvPr id="0" name=""/>
        <dsp:cNvSpPr/>
      </dsp:nvSpPr>
      <dsp:spPr>
        <a:xfrm>
          <a:off x="3333011" y="886747"/>
          <a:ext cx="1161634" cy="404945"/>
        </a:xfrm>
        <a:custGeom>
          <a:avLst/>
          <a:gdLst/>
          <a:ahLst/>
          <a:cxnLst/>
          <a:rect l="0" t="0" r="0" b="0"/>
          <a:pathLst>
            <a:path>
              <a:moveTo>
                <a:pt x="1161634" y="0"/>
              </a:moveTo>
              <a:lnTo>
                <a:pt x="1161634" y="275958"/>
              </a:lnTo>
              <a:lnTo>
                <a:pt x="0" y="275958"/>
              </a:lnTo>
              <a:lnTo>
                <a:pt x="0" y="40494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2E7110-B149-4A09-A33A-DC60B53260A7}">
      <dsp:nvSpPr>
        <dsp:cNvPr id="0" name=""/>
        <dsp:cNvSpPr/>
      </dsp:nvSpPr>
      <dsp:spPr>
        <a:xfrm>
          <a:off x="952743" y="3750172"/>
          <a:ext cx="91440" cy="348359"/>
        </a:xfrm>
        <a:custGeom>
          <a:avLst/>
          <a:gdLst/>
          <a:ahLst/>
          <a:cxnLst/>
          <a:rect l="0" t="0" r="0" b="0"/>
          <a:pathLst>
            <a:path>
              <a:moveTo>
                <a:pt x="52069" y="0"/>
              </a:moveTo>
              <a:lnTo>
                <a:pt x="52069" y="219372"/>
              </a:lnTo>
              <a:lnTo>
                <a:pt x="45720" y="219372"/>
              </a:lnTo>
              <a:lnTo>
                <a:pt x="45720" y="34835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D6D638-5E4F-4262-89CD-C677E82832F4}">
      <dsp:nvSpPr>
        <dsp:cNvPr id="0" name=""/>
        <dsp:cNvSpPr/>
      </dsp:nvSpPr>
      <dsp:spPr>
        <a:xfrm>
          <a:off x="959093" y="2444517"/>
          <a:ext cx="91440" cy="421505"/>
        </a:xfrm>
        <a:custGeom>
          <a:avLst/>
          <a:gdLst/>
          <a:ahLst/>
          <a:cxnLst/>
          <a:rect l="0" t="0" r="0" b="0"/>
          <a:pathLst>
            <a:path>
              <a:moveTo>
                <a:pt x="45775" y="0"/>
              </a:moveTo>
              <a:lnTo>
                <a:pt x="45775" y="292518"/>
              </a:lnTo>
              <a:lnTo>
                <a:pt x="45720" y="292518"/>
              </a:lnTo>
              <a:lnTo>
                <a:pt x="45720" y="421505"/>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562AD3-7C7E-444C-B00B-6370BF1F5800}">
      <dsp:nvSpPr>
        <dsp:cNvPr id="0" name=""/>
        <dsp:cNvSpPr/>
      </dsp:nvSpPr>
      <dsp:spPr>
        <a:xfrm>
          <a:off x="1004868" y="886747"/>
          <a:ext cx="3489777" cy="394733"/>
        </a:xfrm>
        <a:custGeom>
          <a:avLst/>
          <a:gdLst/>
          <a:ahLst/>
          <a:cxnLst/>
          <a:rect l="0" t="0" r="0" b="0"/>
          <a:pathLst>
            <a:path>
              <a:moveTo>
                <a:pt x="3489777" y="0"/>
              </a:moveTo>
              <a:lnTo>
                <a:pt x="3489777" y="265746"/>
              </a:lnTo>
              <a:lnTo>
                <a:pt x="0" y="265746"/>
              </a:lnTo>
              <a:lnTo>
                <a:pt x="0" y="39473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B842AF-C106-4B0F-89A2-6C053027B72A}">
      <dsp:nvSpPr>
        <dsp:cNvPr id="0" name=""/>
        <dsp:cNvSpPr/>
      </dsp:nvSpPr>
      <dsp:spPr>
        <a:xfrm>
          <a:off x="2663941" y="2598"/>
          <a:ext cx="3661409" cy="8841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40224E-DB84-4690-B6EF-417D6C5E346C}">
      <dsp:nvSpPr>
        <dsp:cNvPr id="0" name=""/>
        <dsp:cNvSpPr/>
      </dsp:nvSpPr>
      <dsp:spPr>
        <a:xfrm>
          <a:off x="2818648" y="149569"/>
          <a:ext cx="3661409" cy="884149"/>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0" lang="en-US" altLang="zh-TW" sz="3200" b="1" kern="1200" dirty="0">
              <a:latin typeface="標楷體" panose="03000509000000000000" pitchFamily="65" charset="-120"/>
              <a:ea typeface="標楷體" panose="03000509000000000000" pitchFamily="65" charset="-120"/>
              <a:cs typeface="Times New Roman" pitchFamily="18" charset="0"/>
            </a:rPr>
            <a:t>B.</a:t>
          </a:r>
          <a:r>
            <a:rPr kumimoji="0" lang="zh-TW" altLang="en-US" sz="3200" b="1" kern="1200" dirty="0">
              <a:latin typeface="標楷體" panose="03000509000000000000" pitchFamily="65" charset="-120"/>
              <a:ea typeface="標楷體" panose="03000509000000000000" pitchFamily="65" charset="-120"/>
              <a:cs typeface="Times New Roman" pitchFamily="18" charset="0"/>
            </a:rPr>
            <a:t>班級經營與輔導</a:t>
          </a:r>
          <a:endParaRPr lang="zh-TW" altLang="en-US" sz="3200" b="1" kern="1200" dirty="0">
            <a:latin typeface="標楷體" panose="03000509000000000000" pitchFamily="65" charset="-120"/>
            <a:ea typeface="標楷體" panose="03000509000000000000" pitchFamily="65" charset="-120"/>
            <a:cs typeface="Times New Roman" pitchFamily="18" charset="0"/>
          </a:endParaRPr>
        </a:p>
      </dsp:txBody>
      <dsp:txXfrm>
        <a:off x="2844544" y="175465"/>
        <a:ext cx="3609617" cy="832357"/>
      </dsp:txXfrm>
    </dsp:sp>
    <dsp:sp modelId="{CA0AF149-6DD8-40DA-A185-B0CCF4ECCFB5}">
      <dsp:nvSpPr>
        <dsp:cNvPr id="0" name=""/>
        <dsp:cNvSpPr/>
      </dsp:nvSpPr>
      <dsp:spPr>
        <a:xfrm>
          <a:off x="-597" y="1281481"/>
          <a:ext cx="2010932" cy="1163036"/>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86C35D-1F81-4354-B7B5-5EF21FFDA2DB}">
      <dsp:nvSpPr>
        <dsp:cNvPr id="0" name=""/>
        <dsp:cNvSpPr/>
      </dsp:nvSpPr>
      <dsp:spPr>
        <a:xfrm>
          <a:off x="154109" y="1428452"/>
          <a:ext cx="2010932" cy="1163036"/>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B-1</a:t>
          </a:r>
          <a:r>
            <a:rPr kumimoji="0" lang="zh-TW" altLang="en-US" sz="1800" kern="1200" dirty="0">
              <a:latin typeface="標楷體" panose="03000509000000000000" pitchFamily="65" charset="-120"/>
              <a:ea typeface="標楷體" panose="03000509000000000000" pitchFamily="65" charset="-120"/>
              <a:cs typeface="Times New Roman" pitchFamily="18" charset="0"/>
            </a:rPr>
            <a:t>建立課堂規範，並適切回應學生的行為表現 </a:t>
          </a:r>
        </a:p>
      </dsp:txBody>
      <dsp:txXfrm>
        <a:off x="188173" y="1462516"/>
        <a:ext cx="1942804" cy="1094908"/>
      </dsp:txXfrm>
    </dsp:sp>
    <dsp:sp modelId="{9D40FAA3-5455-4030-9E31-6506DBB2B00B}">
      <dsp:nvSpPr>
        <dsp:cNvPr id="0" name=""/>
        <dsp:cNvSpPr/>
      </dsp:nvSpPr>
      <dsp:spPr>
        <a:xfrm>
          <a:off x="53301" y="2866023"/>
          <a:ext cx="1903024" cy="88414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2E2F94-4327-4BEA-A84C-8CD7C5B43483}">
      <dsp:nvSpPr>
        <dsp:cNvPr id="0" name=""/>
        <dsp:cNvSpPr/>
      </dsp:nvSpPr>
      <dsp:spPr>
        <a:xfrm>
          <a:off x="208007" y="3012994"/>
          <a:ext cx="1903024" cy="88414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B-1</a:t>
          </a:r>
          <a:r>
            <a:rPr lang="zh-TW" sz="2200" kern="1200" dirty="0">
              <a:latin typeface="標楷體" panose="03000509000000000000" pitchFamily="65" charset="-120"/>
              <a:ea typeface="標楷體" panose="03000509000000000000" pitchFamily="65" charset="-120"/>
              <a:cs typeface="Times New Roman" pitchFamily="18" charset="0"/>
            </a:rPr>
            <a:t>課堂規範</a:t>
          </a:r>
          <a:endParaRPr lang="zh-TW" altLang="en-US" sz="2200" kern="1200" dirty="0">
            <a:latin typeface="標楷體" panose="03000509000000000000" pitchFamily="65" charset="-120"/>
            <a:ea typeface="標楷體" panose="03000509000000000000" pitchFamily="65" charset="-120"/>
            <a:cs typeface="Times New Roman" pitchFamily="18" charset="0"/>
          </a:endParaRPr>
        </a:p>
      </dsp:txBody>
      <dsp:txXfrm>
        <a:off x="233903" y="3038890"/>
        <a:ext cx="1851232" cy="832357"/>
      </dsp:txXfrm>
    </dsp:sp>
    <dsp:sp modelId="{2E642B77-CCC9-49A6-954E-D87E53C52A54}">
      <dsp:nvSpPr>
        <dsp:cNvPr id="0" name=""/>
        <dsp:cNvSpPr/>
      </dsp:nvSpPr>
      <dsp:spPr>
        <a:xfrm>
          <a:off x="317181" y="4098532"/>
          <a:ext cx="1362564" cy="88414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B52ABD-8A72-4BB8-8020-B10C44DC32A0}">
      <dsp:nvSpPr>
        <dsp:cNvPr id="0" name=""/>
        <dsp:cNvSpPr/>
      </dsp:nvSpPr>
      <dsp:spPr>
        <a:xfrm>
          <a:off x="471888" y="4245503"/>
          <a:ext cx="1362564" cy="88414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2</a:t>
          </a:r>
          <a:r>
            <a:rPr lang="zh-TW" altLang="en-US" sz="2200" kern="1200" dirty="0">
              <a:latin typeface="標楷體" panose="03000509000000000000" pitchFamily="65" charset="-120"/>
              <a:ea typeface="標楷體" panose="03000509000000000000" pitchFamily="65" charset="-120"/>
              <a:cs typeface="Times New Roman" pitchFamily="18" charset="0"/>
            </a:rPr>
            <a:t>個</a:t>
          </a:r>
          <a:r>
            <a:rPr lang="en-US" altLang="zh-TW" sz="2200" kern="1200" dirty="0">
              <a:latin typeface="標楷體" panose="03000509000000000000" pitchFamily="65" charset="-120"/>
              <a:ea typeface="標楷體" panose="03000509000000000000" pitchFamily="65" charset="-120"/>
              <a:cs typeface="Times New Roman" pitchFamily="18" charset="0"/>
            </a:rPr>
            <a:t/>
          </a:r>
          <a:br>
            <a:rPr lang="en-US" altLang="zh-TW" sz="2200" kern="1200" dirty="0">
              <a:latin typeface="標楷體" panose="03000509000000000000" pitchFamily="65" charset="-120"/>
              <a:ea typeface="標楷體" panose="03000509000000000000" pitchFamily="65" charset="-120"/>
              <a:cs typeface="Times New Roman" pitchFamily="18" charset="0"/>
            </a:rPr>
          </a:br>
          <a:r>
            <a:rPr lang="zh-TW" altLang="en-US" sz="2200" kern="1200" dirty="0">
              <a:latin typeface="標楷體" panose="03000509000000000000" pitchFamily="65" charset="-120"/>
              <a:ea typeface="標楷體" panose="03000509000000000000" pitchFamily="65" charset="-120"/>
              <a:cs typeface="Times New Roman" pitchFamily="18" charset="0"/>
            </a:rPr>
            <a:t>檢核重點</a:t>
          </a:r>
        </a:p>
      </dsp:txBody>
      <dsp:txXfrm>
        <a:off x="497784" y="4271399"/>
        <a:ext cx="1310772" cy="832357"/>
      </dsp:txXfrm>
    </dsp:sp>
    <dsp:sp modelId="{FEA2C2C8-69C6-460C-B78C-01F6088D6461}">
      <dsp:nvSpPr>
        <dsp:cNvPr id="0" name=""/>
        <dsp:cNvSpPr/>
      </dsp:nvSpPr>
      <dsp:spPr>
        <a:xfrm>
          <a:off x="2326041" y="1291692"/>
          <a:ext cx="2013939" cy="1091182"/>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AE323C-441C-44E3-AB05-B29121DF76C2}">
      <dsp:nvSpPr>
        <dsp:cNvPr id="0" name=""/>
        <dsp:cNvSpPr/>
      </dsp:nvSpPr>
      <dsp:spPr>
        <a:xfrm>
          <a:off x="2480748" y="1438664"/>
          <a:ext cx="2013939" cy="1091182"/>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B-2</a:t>
          </a:r>
          <a:r>
            <a:rPr kumimoji="0" lang="zh-TW" altLang="en-US" sz="1800" kern="1200" dirty="0">
              <a:latin typeface="標楷體" panose="03000509000000000000" pitchFamily="65" charset="-120"/>
              <a:ea typeface="標楷體" panose="03000509000000000000" pitchFamily="65" charset="-120"/>
              <a:cs typeface="Times New Roman" pitchFamily="18" charset="0"/>
            </a:rPr>
            <a:t>安排學習情境，促進師生互動 </a:t>
          </a:r>
        </a:p>
      </dsp:txBody>
      <dsp:txXfrm>
        <a:off x="2512708" y="1470624"/>
        <a:ext cx="1950019" cy="1027262"/>
      </dsp:txXfrm>
    </dsp:sp>
    <dsp:sp modelId="{A715E3FE-C8F8-422C-BF5E-B3F0CFAE9C1F}">
      <dsp:nvSpPr>
        <dsp:cNvPr id="0" name=""/>
        <dsp:cNvSpPr/>
      </dsp:nvSpPr>
      <dsp:spPr>
        <a:xfrm>
          <a:off x="2394720" y="2883078"/>
          <a:ext cx="1876583" cy="9189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C19B6A-ABC7-437F-8A5A-C67A36DC447F}">
      <dsp:nvSpPr>
        <dsp:cNvPr id="0" name=""/>
        <dsp:cNvSpPr/>
      </dsp:nvSpPr>
      <dsp:spPr>
        <a:xfrm>
          <a:off x="2549427" y="3030049"/>
          <a:ext cx="1876583" cy="91899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B-2</a:t>
          </a:r>
          <a:r>
            <a:rPr lang="zh-TW" sz="2200" kern="1200" dirty="0">
              <a:latin typeface="標楷體" panose="03000509000000000000" pitchFamily="65" charset="-120"/>
              <a:ea typeface="標楷體" panose="03000509000000000000" pitchFamily="65" charset="-120"/>
              <a:cs typeface="Times New Roman" pitchFamily="18" charset="0"/>
            </a:rPr>
            <a:t>學習情境</a:t>
          </a:r>
          <a:endParaRPr lang="zh-TW" altLang="en-US" sz="2200" kern="1200" dirty="0">
            <a:latin typeface="標楷體" panose="03000509000000000000" pitchFamily="65" charset="-120"/>
            <a:ea typeface="標楷體" panose="03000509000000000000" pitchFamily="65" charset="-120"/>
            <a:cs typeface="Times New Roman" pitchFamily="18" charset="0"/>
          </a:endParaRPr>
        </a:p>
      </dsp:txBody>
      <dsp:txXfrm>
        <a:off x="2576343" y="3056965"/>
        <a:ext cx="1822751" cy="865161"/>
      </dsp:txXfrm>
    </dsp:sp>
    <dsp:sp modelId="{717E2458-23A9-4D26-8A31-B98CCDFAC3A4}">
      <dsp:nvSpPr>
        <dsp:cNvPr id="0" name=""/>
        <dsp:cNvSpPr/>
      </dsp:nvSpPr>
      <dsp:spPr>
        <a:xfrm>
          <a:off x="2636830" y="4111759"/>
          <a:ext cx="1392361" cy="88414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E113B8-04CD-482A-A740-9541BFECF96B}">
      <dsp:nvSpPr>
        <dsp:cNvPr id="0" name=""/>
        <dsp:cNvSpPr/>
      </dsp:nvSpPr>
      <dsp:spPr>
        <a:xfrm>
          <a:off x="2791537" y="4258730"/>
          <a:ext cx="1392361" cy="88414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2</a:t>
          </a:r>
          <a:r>
            <a:rPr lang="zh-TW" altLang="en-US" sz="2200" kern="1200" dirty="0">
              <a:latin typeface="標楷體" panose="03000509000000000000" pitchFamily="65" charset="-120"/>
              <a:ea typeface="標楷體" panose="03000509000000000000" pitchFamily="65" charset="-120"/>
              <a:cs typeface="Times New Roman" pitchFamily="18" charset="0"/>
            </a:rPr>
            <a:t>個</a:t>
          </a:r>
          <a:r>
            <a:rPr lang="en-US" altLang="zh-TW" sz="2200" kern="1200" dirty="0">
              <a:latin typeface="標楷體" panose="03000509000000000000" pitchFamily="65" charset="-120"/>
              <a:ea typeface="標楷體" panose="03000509000000000000" pitchFamily="65" charset="-120"/>
              <a:cs typeface="Times New Roman" pitchFamily="18" charset="0"/>
            </a:rPr>
            <a:t/>
          </a:r>
          <a:br>
            <a:rPr lang="en-US" altLang="zh-TW" sz="2200" kern="1200" dirty="0">
              <a:latin typeface="標楷體" panose="03000509000000000000" pitchFamily="65" charset="-120"/>
              <a:ea typeface="標楷體" panose="03000509000000000000" pitchFamily="65" charset="-120"/>
              <a:cs typeface="Times New Roman" pitchFamily="18" charset="0"/>
            </a:rPr>
          </a:br>
          <a:r>
            <a:rPr lang="zh-TW" altLang="en-US" sz="2200" kern="1200" dirty="0">
              <a:latin typeface="標楷體" panose="03000509000000000000" pitchFamily="65" charset="-120"/>
              <a:ea typeface="標楷體" panose="03000509000000000000" pitchFamily="65" charset="-120"/>
              <a:cs typeface="Times New Roman" pitchFamily="18" charset="0"/>
            </a:rPr>
            <a:t>檢核重點</a:t>
          </a:r>
        </a:p>
      </dsp:txBody>
      <dsp:txXfrm>
        <a:off x="2817433" y="4284626"/>
        <a:ext cx="1340569" cy="832357"/>
      </dsp:txXfrm>
    </dsp:sp>
    <dsp:sp modelId="{104E536E-DB4B-44DC-8615-4BB0CF225BA7}">
      <dsp:nvSpPr>
        <dsp:cNvPr id="0" name=""/>
        <dsp:cNvSpPr/>
      </dsp:nvSpPr>
      <dsp:spPr>
        <a:xfrm>
          <a:off x="4649395" y="1291692"/>
          <a:ext cx="2020372" cy="104313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62DC23-C1DC-43C8-B890-FCB5CC83BF88}">
      <dsp:nvSpPr>
        <dsp:cNvPr id="0" name=""/>
        <dsp:cNvSpPr/>
      </dsp:nvSpPr>
      <dsp:spPr>
        <a:xfrm>
          <a:off x="4804102" y="1438664"/>
          <a:ext cx="2020372" cy="1043137"/>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B-3</a:t>
          </a:r>
          <a:r>
            <a:rPr kumimoji="0" lang="zh-TW" altLang="en-US" sz="1800" kern="1200" dirty="0">
              <a:latin typeface="標楷體" panose="03000509000000000000" pitchFamily="65" charset="-120"/>
              <a:ea typeface="標楷體" panose="03000509000000000000" pitchFamily="65" charset="-120"/>
              <a:cs typeface="Times New Roman" pitchFamily="18" charset="0"/>
            </a:rPr>
            <a:t>了解學生個別差異，協助學生適性發展 </a:t>
          </a:r>
        </a:p>
      </dsp:txBody>
      <dsp:txXfrm>
        <a:off x="4834654" y="1469216"/>
        <a:ext cx="1959268" cy="982033"/>
      </dsp:txXfrm>
    </dsp:sp>
    <dsp:sp modelId="{DC38BC9A-BF0B-4945-9B0E-D6EA797699AB}">
      <dsp:nvSpPr>
        <dsp:cNvPr id="0" name=""/>
        <dsp:cNvSpPr/>
      </dsp:nvSpPr>
      <dsp:spPr>
        <a:xfrm>
          <a:off x="4671958" y="2857146"/>
          <a:ext cx="1971235" cy="88414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A08979-ADC9-4AC1-A7FC-F3E191F70ACB}">
      <dsp:nvSpPr>
        <dsp:cNvPr id="0" name=""/>
        <dsp:cNvSpPr/>
      </dsp:nvSpPr>
      <dsp:spPr>
        <a:xfrm>
          <a:off x="4826665" y="3004117"/>
          <a:ext cx="1971235" cy="88414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B-3</a:t>
          </a:r>
          <a:r>
            <a:rPr lang="zh-TW" altLang="en-US" sz="2200" kern="1200" dirty="0">
              <a:latin typeface="標楷體" panose="03000509000000000000" pitchFamily="65" charset="-120"/>
              <a:ea typeface="標楷體" panose="03000509000000000000" pitchFamily="65" charset="-120"/>
              <a:cs typeface="Times New Roman" pitchFamily="18" charset="0"/>
            </a:rPr>
            <a:t>學生輔導</a:t>
          </a:r>
        </a:p>
      </dsp:txBody>
      <dsp:txXfrm>
        <a:off x="4852561" y="3030013"/>
        <a:ext cx="1919443" cy="832357"/>
      </dsp:txXfrm>
    </dsp:sp>
    <dsp:sp modelId="{29F3C4CC-E0E2-4907-907F-0FD59AEC63F5}">
      <dsp:nvSpPr>
        <dsp:cNvPr id="0" name=""/>
        <dsp:cNvSpPr/>
      </dsp:nvSpPr>
      <dsp:spPr>
        <a:xfrm>
          <a:off x="4969749" y="4105075"/>
          <a:ext cx="1392361" cy="88414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556630-72B5-4B32-A2ED-F1FF811FA257}">
      <dsp:nvSpPr>
        <dsp:cNvPr id="0" name=""/>
        <dsp:cNvSpPr/>
      </dsp:nvSpPr>
      <dsp:spPr>
        <a:xfrm>
          <a:off x="5124456" y="4252046"/>
          <a:ext cx="1392361" cy="88414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2</a:t>
          </a:r>
          <a:r>
            <a:rPr lang="zh-TW" altLang="en-US" sz="2200" kern="1200" dirty="0">
              <a:latin typeface="標楷體" panose="03000509000000000000" pitchFamily="65" charset="-120"/>
              <a:ea typeface="標楷體" panose="03000509000000000000" pitchFamily="65" charset="-120"/>
              <a:cs typeface="Times New Roman" pitchFamily="18" charset="0"/>
            </a:rPr>
            <a:t>個</a:t>
          </a:r>
          <a:r>
            <a:rPr lang="en-US" altLang="zh-TW" sz="2200" kern="1200" dirty="0">
              <a:latin typeface="標楷體" panose="03000509000000000000" pitchFamily="65" charset="-120"/>
              <a:ea typeface="標楷體" panose="03000509000000000000" pitchFamily="65" charset="-120"/>
              <a:cs typeface="Times New Roman" pitchFamily="18" charset="0"/>
            </a:rPr>
            <a:t/>
          </a:r>
          <a:br>
            <a:rPr lang="en-US" altLang="zh-TW" sz="2200" kern="1200" dirty="0">
              <a:latin typeface="標楷體" panose="03000509000000000000" pitchFamily="65" charset="-120"/>
              <a:ea typeface="標楷體" panose="03000509000000000000" pitchFamily="65" charset="-120"/>
              <a:cs typeface="Times New Roman" pitchFamily="18" charset="0"/>
            </a:rPr>
          </a:br>
          <a:r>
            <a:rPr lang="zh-TW" altLang="en-US" sz="2200" kern="1200" dirty="0">
              <a:latin typeface="標楷體" panose="03000509000000000000" pitchFamily="65" charset="-120"/>
              <a:ea typeface="標楷體" panose="03000509000000000000" pitchFamily="65" charset="-120"/>
              <a:cs typeface="Times New Roman" pitchFamily="18" charset="0"/>
            </a:rPr>
            <a:t>檢核重點</a:t>
          </a:r>
        </a:p>
      </dsp:txBody>
      <dsp:txXfrm>
        <a:off x="5150352" y="4277942"/>
        <a:ext cx="1340569" cy="832357"/>
      </dsp:txXfrm>
    </dsp:sp>
    <dsp:sp modelId="{E2C5A667-26A9-4190-AF35-770C4B02DD89}">
      <dsp:nvSpPr>
        <dsp:cNvPr id="0" name=""/>
        <dsp:cNvSpPr/>
      </dsp:nvSpPr>
      <dsp:spPr>
        <a:xfrm>
          <a:off x="6979181" y="1291692"/>
          <a:ext cx="2004415" cy="10574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94E003-5D2D-44BB-8CA7-0CECE2D1652B}">
      <dsp:nvSpPr>
        <dsp:cNvPr id="0" name=""/>
        <dsp:cNvSpPr/>
      </dsp:nvSpPr>
      <dsp:spPr>
        <a:xfrm>
          <a:off x="7133887" y="1438664"/>
          <a:ext cx="2004415" cy="1057487"/>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US" altLang="zh-TW" sz="1800" kern="1200" dirty="0">
              <a:latin typeface="標楷體" panose="03000509000000000000" pitchFamily="65" charset="-120"/>
              <a:ea typeface="標楷體" panose="03000509000000000000" pitchFamily="65" charset="-120"/>
              <a:cs typeface="Times New Roman" pitchFamily="18" charset="0"/>
            </a:rPr>
            <a:t>B-4</a:t>
          </a:r>
          <a:r>
            <a:rPr kumimoji="0" lang="zh-TW" altLang="en-US" sz="1800" kern="1200" dirty="0">
              <a:latin typeface="標楷體" panose="03000509000000000000" pitchFamily="65" charset="-120"/>
              <a:ea typeface="標楷體" panose="03000509000000000000" pitchFamily="65" charset="-120"/>
              <a:cs typeface="Times New Roman" pitchFamily="18" charset="0"/>
            </a:rPr>
            <a:t>促進親師溝通與合作 </a:t>
          </a:r>
        </a:p>
      </dsp:txBody>
      <dsp:txXfrm>
        <a:off x="7164860" y="1469637"/>
        <a:ext cx="1942469" cy="995541"/>
      </dsp:txXfrm>
    </dsp:sp>
    <dsp:sp modelId="{A00A7904-2A9A-4689-90F1-0C49D9DB04DF}">
      <dsp:nvSpPr>
        <dsp:cNvPr id="0" name=""/>
        <dsp:cNvSpPr/>
      </dsp:nvSpPr>
      <dsp:spPr>
        <a:xfrm>
          <a:off x="7087339" y="2874776"/>
          <a:ext cx="1788098" cy="88414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F9C3E8-8101-4F35-B44A-3B4B8CC908D7}">
      <dsp:nvSpPr>
        <dsp:cNvPr id="0" name=""/>
        <dsp:cNvSpPr/>
      </dsp:nvSpPr>
      <dsp:spPr>
        <a:xfrm>
          <a:off x="7242046" y="3021747"/>
          <a:ext cx="1788098" cy="88414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a:latin typeface="標楷體" panose="03000509000000000000" pitchFamily="65" charset="-120"/>
              <a:ea typeface="標楷體" panose="03000509000000000000" pitchFamily="65" charset="-120"/>
              <a:cs typeface="Times New Roman" pitchFamily="18" charset="0"/>
            </a:rPr>
            <a:t>B-4</a:t>
          </a:r>
          <a:r>
            <a:rPr lang="zh-TW" sz="2200" kern="1200">
              <a:latin typeface="標楷體" panose="03000509000000000000" pitchFamily="65" charset="-120"/>
              <a:ea typeface="標楷體" panose="03000509000000000000" pitchFamily="65" charset="-120"/>
              <a:cs typeface="Times New Roman" pitchFamily="18" charset="0"/>
            </a:rPr>
            <a:t>親師溝通</a:t>
          </a:r>
          <a:endParaRPr lang="zh-TW" altLang="en-US" sz="2200" kern="1200" dirty="0">
            <a:latin typeface="標楷體" panose="03000509000000000000" pitchFamily="65" charset="-120"/>
            <a:ea typeface="標楷體" panose="03000509000000000000" pitchFamily="65" charset="-120"/>
            <a:cs typeface="Times New Roman" pitchFamily="18" charset="0"/>
          </a:endParaRPr>
        </a:p>
      </dsp:txBody>
      <dsp:txXfrm>
        <a:off x="7267942" y="3047643"/>
        <a:ext cx="1736306" cy="832357"/>
      </dsp:txXfrm>
    </dsp:sp>
    <dsp:sp modelId="{AB2FADCB-DD69-44DD-A726-5EA617F3C1A7}">
      <dsp:nvSpPr>
        <dsp:cNvPr id="0" name=""/>
        <dsp:cNvSpPr/>
      </dsp:nvSpPr>
      <dsp:spPr>
        <a:xfrm>
          <a:off x="7291557" y="4094023"/>
          <a:ext cx="1392361" cy="88414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DBD71C-673B-4615-984F-40B73F88FFB3}">
      <dsp:nvSpPr>
        <dsp:cNvPr id="0" name=""/>
        <dsp:cNvSpPr/>
      </dsp:nvSpPr>
      <dsp:spPr>
        <a:xfrm>
          <a:off x="7446264" y="4240994"/>
          <a:ext cx="1392361" cy="88414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cs typeface="Times New Roman" pitchFamily="18" charset="0"/>
            </a:rPr>
            <a:t>2</a:t>
          </a:r>
          <a:r>
            <a:rPr lang="zh-TW" altLang="en-US" sz="2200" kern="1200" dirty="0">
              <a:latin typeface="標楷體" panose="03000509000000000000" pitchFamily="65" charset="-120"/>
              <a:ea typeface="標楷體" panose="03000509000000000000" pitchFamily="65" charset="-120"/>
              <a:cs typeface="Times New Roman" pitchFamily="18" charset="0"/>
            </a:rPr>
            <a:t>個</a:t>
          </a:r>
          <a:r>
            <a:rPr lang="en-US" altLang="zh-TW" sz="2200" kern="1200" dirty="0">
              <a:latin typeface="標楷體" panose="03000509000000000000" pitchFamily="65" charset="-120"/>
              <a:ea typeface="標楷體" panose="03000509000000000000" pitchFamily="65" charset="-120"/>
              <a:cs typeface="Times New Roman" pitchFamily="18" charset="0"/>
            </a:rPr>
            <a:t/>
          </a:r>
          <a:br>
            <a:rPr lang="en-US" altLang="zh-TW" sz="2200" kern="1200" dirty="0">
              <a:latin typeface="標楷體" panose="03000509000000000000" pitchFamily="65" charset="-120"/>
              <a:ea typeface="標楷體" panose="03000509000000000000" pitchFamily="65" charset="-120"/>
              <a:cs typeface="Times New Roman" pitchFamily="18" charset="0"/>
            </a:rPr>
          </a:br>
          <a:r>
            <a:rPr lang="zh-TW" altLang="en-US" sz="2200" kern="1200" dirty="0">
              <a:latin typeface="標楷體" panose="03000509000000000000" pitchFamily="65" charset="-120"/>
              <a:ea typeface="標楷體" panose="03000509000000000000" pitchFamily="65" charset="-120"/>
              <a:cs typeface="Times New Roman" pitchFamily="18" charset="0"/>
            </a:rPr>
            <a:t>檢核重點</a:t>
          </a:r>
        </a:p>
      </dsp:txBody>
      <dsp:txXfrm>
        <a:off x="7472160" y="4266890"/>
        <a:ext cx="1340569" cy="83235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40AB10-1AD9-4F1D-A2DE-6873A5CE26C5}">
      <dsp:nvSpPr>
        <dsp:cNvPr id="0" name=""/>
        <dsp:cNvSpPr/>
      </dsp:nvSpPr>
      <dsp:spPr>
        <a:xfrm>
          <a:off x="7926704" y="3097589"/>
          <a:ext cx="91440" cy="556288"/>
        </a:xfrm>
        <a:custGeom>
          <a:avLst/>
          <a:gdLst/>
          <a:ahLst/>
          <a:cxnLst/>
          <a:rect l="0" t="0" r="0" b="0"/>
          <a:pathLst>
            <a:path>
              <a:moveTo>
                <a:pt x="45720" y="0"/>
              </a:moveTo>
              <a:lnTo>
                <a:pt x="45720" y="55628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AD7E2A-0518-4F96-AC72-64941CDA6527}">
      <dsp:nvSpPr>
        <dsp:cNvPr id="0" name=""/>
        <dsp:cNvSpPr/>
      </dsp:nvSpPr>
      <dsp:spPr>
        <a:xfrm>
          <a:off x="4465736" y="1326711"/>
          <a:ext cx="3506688" cy="556288"/>
        </a:xfrm>
        <a:custGeom>
          <a:avLst/>
          <a:gdLst/>
          <a:ahLst/>
          <a:cxnLst/>
          <a:rect l="0" t="0" r="0" b="0"/>
          <a:pathLst>
            <a:path>
              <a:moveTo>
                <a:pt x="0" y="0"/>
              </a:moveTo>
              <a:lnTo>
                <a:pt x="0" y="379094"/>
              </a:lnTo>
              <a:lnTo>
                <a:pt x="3506688" y="379094"/>
              </a:lnTo>
              <a:lnTo>
                <a:pt x="3506688" y="55628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C168541-3CFB-4BB3-917E-7A9FA7CD6144}">
      <dsp:nvSpPr>
        <dsp:cNvPr id="0" name=""/>
        <dsp:cNvSpPr/>
      </dsp:nvSpPr>
      <dsp:spPr>
        <a:xfrm>
          <a:off x="5588912" y="3097589"/>
          <a:ext cx="91440" cy="556288"/>
        </a:xfrm>
        <a:custGeom>
          <a:avLst/>
          <a:gdLst/>
          <a:ahLst/>
          <a:cxnLst/>
          <a:rect l="0" t="0" r="0" b="0"/>
          <a:pathLst>
            <a:path>
              <a:moveTo>
                <a:pt x="45720" y="0"/>
              </a:moveTo>
              <a:lnTo>
                <a:pt x="45720" y="55628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7CE46B-5D1E-4D13-AF9C-F0D08F44360A}">
      <dsp:nvSpPr>
        <dsp:cNvPr id="0" name=""/>
        <dsp:cNvSpPr/>
      </dsp:nvSpPr>
      <dsp:spPr>
        <a:xfrm>
          <a:off x="4465736" y="1326711"/>
          <a:ext cx="1168896" cy="556288"/>
        </a:xfrm>
        <a:custGeom>
          <a:avLst/>
          <a:gdLst/>
          <a:ahLst/>
          <a:cxnLst/>
          <a:rect l="0" t="0" r="0" b="0"/>
          <a:pathLst>
            <a:path>
              <a:moveTo>
                <a:pt x="0" y="0"/>
              </a:moveTo>
              <a:lnTo>
                <a:pt x="0" y="379094"/>
              </a:lnTo>
              <a:lnTo>
                <a:pt x="1168896" y="379094"/>
              </a:lnTo>
              <a:lnTo>
                <a:pt x="1168896" y="55628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0BCD55-7E5A-47A2-93C9-7ACC3A9002D4}">
      <dsp:nvSpPr>
        <dsp:cNvPr id="0" name=""/>
        <dsp:cNvSpPr/>
      </dsp:nvSpPr>
      <dsp:spPr>
        <a:xfrm>
          <a:off x="3251120" y="3097589"/>
          <a:ext cx="91440" cy="556288"/>
        </a:xfrm>
        <a:custGeom>
          <a:avLst/>
          <a:gdLst/>
          <a:ahLst/>
          <a:cxnLst/>
          <a:rect l="0" t="0" r="0" b="0"/>
          <a:pathLst>
            <a:path>
              <a:moveTo>
                <a:pt x="45720" y="0"/>
              </a:moveTo>
              <a:lnTo>
                <a:pt x="45720" y="55628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9536DF-8030-4699-9455-268DDF28D425}">
      <dsp:nvSpPr>
        <dsp:cNvPr id="0" name=""/>
        <dsp:cNvSpPr/>
      </dsp:nvSpPr>
      <dsp:spPr>
        <a:xfrm>
          <a:off x="3296840" y="1326711"/>
          <a:ext cx="1168896" cy="556288"/>
        </a:xfrm>
        <a:custGeom>
          <a:avLst/>
          <a:gdLst/>
          <a:ahLst/>
          <a:cxnLst/>
          <a:rect l="0" t="0" r="0" b="0"/>
          <a:pathLst>
            <a:path>
              <a:moveTo>
                <a:pt x="1168896" y="0"/>
              </a:moveTo>
              <a:lnTo>
                <a:pt x="1168896" y="379094"/>
              </a:lnTo>
              <a:lnTo>
                <a:pt x="0" y="379094"/>
              </a:lnTo>
              <a:lnTo>
                <a:pt x="0" y="55628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953464-4A25-42D1-B2E2-46BC713B1177}">
      <dsp:nvSpPr>
        <dsp:cNvPr id="0" name=""/>
        <dsp:cNvSpPr/>
      </dsp:nvSpPr>
      <dsp:spPr>
        <a:xfrm>
          <a:off x="913328" y="3097589"/>
          <a:ext cx="91440" cy="556288"/>
        </a:xfrm>
        <a:custGeom>
          <a:avLst/>
          <a:gdLst/>
          <a:ahLst/>
          <a:cxnLst/>
          <a:rect l="0" t="0" r="0" b="0"/>
          <a:pathLst>
            <a:path>
              <a:moveTo>
                <a:pt x="45720" y="0"/>
              </a:moveTo>
              <a:lnTo>
                <a:pt x="45720" y="55628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22299C-824F-49DA-8D16-3116D11D34D3}">
      <dsp:nvSpPr>
        <dsp:cNvPr id="0" name=""/>
        <dsp:cNvSpPr/>
      </dsp:nvSpPr>
      <dsp:spPr>
        <a:xfrm>
          <a:off x="959048" y="1326711"/>
          <a:ext cx="3506688" cy="556288"/>
        </a:xfrm>
        <a:custGeom>
          <a:avLst/>
          <a:gdLst/>
          <a:ahLst/>
          <a:cxnLst/>
          <a:rect l="0" t="0" r="0" b="0"/>
          <a:pathLst>
            <a:path>
              <a:moveTo>
                <a:pt x="3506688" y="0"/>
              </a:moveTo>
              <a:lnTo>
                <a:pt x="3506688" y="379094"/>
              </a:lnTo>
              <a:lnTo>
                <a:pt x="0" y="379094"/>
              </a:lnTo>
              <a:lnTo>
                <a:pt x="0" y="55628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B842AF-C106-4B0F-89A2-6C053027B72A}">
      <dsp:nvSpPr>
        <dsp:cNvPr id="0" name=""/>
        <dsp:cNvSpPr/>
      </dsp:nvSpPr>
      <dsp:spPr>
        <a:xfrm>
          <a:off x="1950829" y="112122"/>
          <a:ext cx="5029815" cy="121458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40224E-DB84-4690-B6EF-417D6C5E346C}">
      <dsp:nvSpPr>
        <dsp:cNvPr id="0" name=""/>
        <dsp:cNvSpPr/>
      </dsp:nvSpPr>
      <dsp:spPr>
        <a:xfrm>
          <a:off x="2163355" y="314022"/>
          <a:ext cx="5029815" cy="1214589"/>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0" lang="en-US" altLang="zh-TW" sz="3200" b="1" kern="1200" dirty="0">
              <a:latin typeface="標楷體" panose="03000509000000000000" pitchFamily="65" charset="-120"/>
              <a:ea typeface="標楷體" panose="03000509000000000000" pitchFamily="65" charset="-120"/>
              <a:cs typeface="Times New Roman" pitchFamily="18" charset="0"/>
            </a:rPr>
            <a:t>B.</a:t>
          </a:r>
          <a:r>
            <a:rPr kumimoji="0" lang="zh-TW" altLang="en-US" sz="3200" b="1" kern="1200" dirty="0">
              <a:latin typeface="標楷體" panose="03000509000000000000" pitchFamily="65" charset="-120"/>
              <a:ea typeface="標楷體" panose="03000509000000000000" pitchFamily="65" charset="-120"/>
              <a:cs typeface="Times New Roman" pitchFamily="18" charset="0"/>
            </a:rPr>
            <a:t>班級經營與輔導</a:t>
          </a:r>
          <a:endParaRPr lang="zh-TW" altLang="en-US" sz="3200" b="1" kern="1200" dirty="0">
            <a:latin typeface="標楷體" panose="03000509000000000000" pitchFamily="65" charset="-120"/>
            <a:ea typeface="標楷體" panose="03000509000000000000" pitchFamily="65" charset="-120"/>
            <a:cs typeface="Times New Roman" pitchFamily="18" charset="0"/>
          </a:endParaRPr>
        </a:p>
      </dsp:txBody>
      <dsp:txXfrm>
        <a:off x="2198929" y="349596"/>
        <a:ext cx="4958667" cy="1143441"/>
      </dsp:txXfrm>
    </dsp:sp>
    <dsp:sp modelId="{8C438983-5FB6-45C9-BBD2-112B7AEDA9B0}">
      <dsp:nvSpPr>
        <dsp:cNvPr id="0" name=""/>
        <dsp:cNvSpPr/>
      </dsp:nvSpPr>
      <dsp:spPr>
        <a:xfrm>
          <a:off x="2678" y="1882999"/>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93E369-057D-4337-86E6-7AC36585594D}">
      <dsp:nvSpPr>
        <dsp:cNvPr id="0" name=""/>
        <dsp:cNvSpPr/>
      </dsp:nvSpPr>
      <dsp:spPr>
        <a:xfrm>
          <a:off x="215205" y="2084899"/>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B-1</a:t>
          </a:r>
          <a:endParaRPr lang="zh-TW" altLang="en-US" sz="3000" kern="1200" dirty="0">
            <a:latin typeface="標楷體" panose="03000509000000000000" pitchFamily="65" charset="-120"/>
            <a:ea typeface="標楷體" panose="03000509000000000000" pitchFamily="65" charset="-120"/>
            <a:cs typeface="Times New Roman" pitchFamily="18" charset="0"/>
          </a:endParaRPr>
        </a:p>
      </dsp:txBody>
      <dsp:txXfrm>
        <a:off x="250779" y="2120473"/>
        <a:ext cx="1841591" cy="1143441"/>
      </dsp:txXfrm>
    </dsp:sp>
    <dsp:sp modelId="{C39B83CD-784F-42BE-929D-2086BC195681}">
      <dsp:nvSpPr>
        <dsp:cNvPr id="0" name=""/>
        <dsp:cNvSpPr/>
      </dsp:nvSpPr>
      <dsp:spPr>
        <a:xfrm>
          <a:off x="2678" y="3653877"/>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57F9F9-A083-453C-9FAE-8CF9E79DF3B8}">
      <dsp:nvSpPr>
        <dsp:cNvPr id="0" name=""/>
        <dsp:cNvSpPr/>
      </dsp:nvSpPr>
      <dsp:spPr>
        <a:xfrm>
          <a:off x="215205" y="3855777"/>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2</a:t>
          </a:r>
          <a:r>
            <a:rPr lang="zh-TW" altLang="en-US" sz="3000" kern="1200" dirty="0">
              <a:latin typeface="標楷體" panose="03000509000000000000" pitchFamily="65" charset="-120"/>
              <a:ea typeface="標楷體" panose="03000509000000000000" pitchFamily="65" charset="-120"/>
              <a:cs typeface="Times New Roman" pitchFamily="18" charset="0"/>
            </a:rPr>
            <a:t>個</a:t>
          </a:r>
          <a:r>
            <a:rPr lang="en-US" altLang="zh-TW" sz="3000" kern="1200" dirty="0">
              <a:latin typeface="標楷體" panose="03000509000000000000" pitchFamily="65" charset="-120"/>
              <a:ea typeface="標楷體" panose="03000509000000000000" pitchFamily="65" charset="-120"/>
              <a:cs typeface="Times New Roman" pitchFamily="18" charset="0"/>
            </a:rPr>
            <a:t/>
          </a:r>
          <a:br>
            <a:rPr lang="en-US" altLang="zh-TW" sz="3000" kern="1200" dirty="0">
              <a:latin typeface="標楷體" panose="03000509000000000000" pitchFamily="65" charset="-120"/>
              <a:ea typeface="標楷體" panose="03000509000000000000" pitchFamily="65" charset="-120"/>
              <a:cs typeface="Times New Roman" pitchFamily="18" charset="0"/>
            </a:rPr>
          </a:br>
          <a:r>
            <a:rPr lang="zh-TW" altLang="en-US" sz="3000" kern="1200" dirty="0">
              <a:latin typeface="標楷體" panose="03000509000000000000" pitchFamily="65" charset="-120"/>
              <a:ea typeface="標楷體" panose="03000509000000000000" pitchFamily="65" charset="-120"/>
              <a:cs typeface="Times New Roman" pitchFamily="18" charset="0"/>
            </a:rPr>
            <a:t>檢核重點</a:t>
          </a:r>
        </a:p>
      </dsp:txBody>
      <dsp:txXfrm>
        <a:off x="250779" y="3891351"/>
        <a:ext cx="1841591" cy="1143441"/>
      </dsp:txXfrm>
    </dsp:sp>
    <dsp:sp modelId="{9D47041E-7AE3-4AC4-A907-BFBE39EE77A7}">
      <dsp:nvSpPr>
        <dsp:cNvPr id="0" name=""/>
        <dsp:cNvSpPr/>
      </dsp:nvSpPr>
      <dsp:spPr>
        <a:xfrm>
          <a:off x="2340471" y="1882999"/>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A497BD-8360-4CFA-B5AE-0E956254CC40}">
      <dsp:nvSpPr>
        <dsp:cNvPr id="0" name=""/>
        <dsp:cNvSpPr/>
      </dsp:nvSpPr>
      <dsp:spPr>
        <a:xfrm>
          <a:off x="2552997" y="2084899"/>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B-2</a:t>
          </a:r>
          <a:endParaRPr lang="zh-TW" altLang="en-US" sz="3000" kern="1200" dirty="0">
            <a:latin typeface="標楷體" panose="03000509000000000000" pitchFamily="65" charset="-120"/>
            <a:ea typeface="標楷體" panose="03000509000000000000" pitchFamily="65" charset="-120"/>
            <a:cs typeface="Times New Roman" pitchFamily="18" charset="0"/>
          </a:endParaRPr>
        </a:p>
      </dsp:txBody>
      <dsp:txXfrm>
        <a:off x="2588571" y="2120473"/>
        <a:ext cx="1841591" cy="1143441"/>
      </dsp:txXfrm>
    </dsp:sp>
    <dsp:sp modelId="{D2EA39C5-C7E4-47C5-91FE-ECE6BB47C82E}">
      <dsp:nvSpPr>
        <dsp:cNvPr id="0" name=""/>
        <dsp:cNvSpPr/>
      </dsp:nvSpPr>
      <dsp:spPr>
        <a:xfrm>
          <a:off x="2340471" y="3653877"/>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3870DF-ACA5-451E-A745-D3B76E529BE5}">
      <dsp:nvSpPr>
        <dsp:cNvPr id="0" name=""/>
        <dsp:cNvSpPr/>
      </dsp:nvSpPr>
      <dsp:spPr>
        <a:xfrm>
          <a:off x="2552997" y="3855777"/>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2</a:t>
          </a:r>
          <a:r>
            <a:rPr lang="zh-TW" altLang="en-US" sz="3000" kern="1200" dirty="0">
              <a:latin typeface="標楷體" panose="03000509000000000000" pitchFamily="65" charset="-120"/>
              <a:ea typeface="標楷體" panose="03000509000000000000" pitchFamily="65" charset="-120"/>
              <a:cs typeface="Times New Roman" pitchFamily="18" charset="0"/>
            </a:rPr>
            <a:t>個</a:t>
          </a:r>
          <a:r>
            <a:rPr lang="en-US" altLang="zh-TW" sz="3000" kern="1200" dirty="0">
              <a:latin typeface="標楷體" panose="03000509000000000000" pitchFamily="65" charset="-120"/>
              <a:ea typeface="標楷體" panose="03000509000000000000" pitchFamily="65" charset="-120"/>
              <a:cs typeface="Times New Roman" pitchFamily="18" charset="0"/>
            </a:rPr>
            <a:t/>
          </a:r>
          <a:br>
            <a:rPr lang="en-US" altLang="zh-TW" sz="3000" kern="1200" dirty="0">
              <a:latin typeface="標楷體" panose="03000509000000000000" pitchFamily="65" charset="-120"/>
              <a:ea typeface="標楷體" panose="03000509000000000000" pitchFamily="65" charset="-120"/>
              <a:cs typeface="Times New Roman" pitchFamily="18" charset="0"/>
            </a:rPr>
          </a:br>
          <a:r>
            <a:rPr lang="zh-TW" altLang="en-US" sz="3000" kern="1200" dirty="0">
              <a:latin typeface="標楷體" panose="03000509000000000000" pitchFamily="65" charset="-120"/>
              <a:ea typeface="標楷體" panose="03000509000000000000" pitchFamily="65" charset="-120"/>
              <a:cs typeface="Times New Roman" pitchFamily="18" charset="0"/>
            </a:rPr>
            <a:t>檢核重點</a:t>
          </a:r>
        </a:p>
      </dsp:txBody>
      <dsp:txXfrm>
        <a:off x="2588571" y="3891351"/>
        <a:ext cx="1841591" cy="1143441"/>
      </dsp:txXfrm>
    </dsp:sp>
    <dsp:sp modelId="{E3505BC0-0A49-4979-9CFD-1C0DDDAB3C70}">
      <dsp:nvSpPr>
        <dsp:cNvPr id="0" name=""/>
        <dsp:cNvSpPr/>
      </dsp:nvSpPr>
      <dsp:spPr>
        <a:xfrm>
          <a:off x="4678263" y="1882999"/>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6BE01E-8EE2-4782-8531-C986C7E3D813}">
      <dsp:nvSpPr>
        <dsp:cNvPr id="0" name=""/>
        <dsp:cNvSpPr/>
      </dsp:nvSpPr>
      <dsp:spPr>
        <a:xfrm>
          <a:off x="4890789" y="2084899"/>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B-3</a:t>
          </a:r>
          <a:endParaRPr lang="zh-TW" altLang="en-US" sz="3000" kern="1200" dirty="0">
            <a:latin typeface="標楷體" panose="03000509000000000000" pitchFamily="65" charset="-120"/>
            <a:ea typeface="標楷體" panose="03000509000000000000" pitchFamily="65" charset="-120"/>
            <a:cs typeface="Times New Roman" pitchFamily="18" charset="0"/>
          </a:endParaRPr>
        </a:p>
      </dsp:txBody>
      <dsp:txXfrm>
        <a:off x="4926363" y="2120473"/>
        <a:ext cx="1841591" cy="1143441"/>
      </dsp:txXfrm>
    </dsp:sp>
    <dsp:sp modelId="{05B7FB1C-F83E-4719-AFAC-0049C148E9BB}">
      <dsp:nvSpPr>
        <dsp:cNvPr id="0" name=""/>
        <dsp:cNvSpPr/>
      </dsp:nvSpPr>
      <dsp:spPr>
        <a:xfrm>
          <a:off x="4678263" y="3653877"/>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F6789F-1BAD-49A2-8449-68F4B364E7C3}">
      <dsp:nvSpPr>
        <dsp:cNvPr id="0" name=""/>
        <dsp:cNvSpPr/>
      </dsp:nvSpPr>
      <dsp:spPr>
        <a:xfrm>
          <a:off x="4890789" y="3855777"/>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2</a:t>
          </a:r>
          <a:r>
            <a:rPr lang="zh-TW" altLang="en-US" sz="3000" kern="1200" dirty="0">
              <a:latin typeface="標楷體" panose="03000509000000000000" pitchFamily="65" charset="-120"/>
              <a:ea typeface="標楷體" panose="03000509000000000000" pitchFamily="65" charset="-120"/>
              <a:cs typeface="Times New Roman" pitchFamily="18" charset="0"/>
            </a:rPr>
            <a:t>個</a:t>
          </a:r>
          <a:r>
            <a:rPr lang="en-US" altLang="zh-TW" sz="3000" kern="1200" dirty="0">
              <a:latin typeface="標楷體" panose="03000509000000000000" pitchFamily="65" charset="-120"/>
              <a:ea typeface="標楷體" panose="03000509000000000000" pitchFamily="65" charset="-120"/>
              <a:cs typeface="Times New Roman" pitchFamily="18" charset="0"/>
            </a:rPr>
            <a:t/>
          </a:r>
          <a:br>
            <a:rPr lang="en-US" altLang="zh-TW" sz="3000" kern="1200" dirty="0">
              <a:latin typeface="標楷體" panose="03000509000000000000" pitchFamily="65" charset="-120"/>
              <a:ea typeface="標楷體" panose="03000509000000000000" pitchFamily="65" charset="-120"/>
              <a:cs typeface="Times New Roman" pitchFamily="18" charset="0"/>
            </a:rPr>
          </a:br>
          <a:r>
            <a:rPr lang="zh-TW" altLang="en-US" sz="3000" kern="1200" dirty="0">
              <a:latin typeface="標楷體" panose="03000509000000000000" pitchFamily="65" charset="-120"/>
              <a:ea typeface="標楷體" panose="03000509000000000000" pitchFamily="65" charset="-120"/>
              <a:cs typeface="Times New Roman" pitchFamily="18" charset="0"/>
            </a:rPr>
            <a:t>檢核重點</a:t>
          </a:r>
        </a:p>
      </dsp:txBody>
      <dsp:txXfrm>
        <a:off x="4926363" y="3891351"/>
        <a:ext cx="1841591" cy="1143441"/>
      </dsp:txXfrm>
    </dsp:sp>
    <dsp:sp modelId="{858EDCC2-B0F2-48EB-B107-0BC57BCA19F3}">
      <dsp:nvSpPr>
        <dsp:cNvPr id="0" name=""/>
        <dsp:cNvSpPr/>
      </dsp:nvSpPr>
      <dsp:spPr>
        <a:xfrm>
          <a:off x="7016055" y="1882999"/>
          <a:ext cx="1912739" cy="121458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5A4901-5303-4259-89B9-C3D8E2EFB804}">
      <dsp:nvSpPr>
        <dsp:cNvPr id="0" name=""/>
        <dsp:cNvSpPr/>
      </dsp:nvSpPr>
      <dsp:spPr>
        <a:xfrm>
          <a:off x="7228582" y="2084899"/>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B-4</a:t>
          </a:r>
          <a:endParaRPr lang="zh-TW" altLang="en-US" sz="3000" kern="1200" dirty="0">
            <a:latin typeface="標楷體" panose="03000509000000000000" pitchFamily="65" charset="-120"/>
            <a:ea typeface="標楷體" panose="03000509000000000000" pitchFamily="65" charset="-120"/>
            <a:cs typeface="Times New Roman" pitchFamily="18" charset="0"/>
          </a:endParaRPr>
        </a:p>
      </dsp:txBody>
      <dsp:txXfrm>
        <a:off x="7264156" y="2120473"/>
        <a:ext cx="1841591" cy="1143441"/>
      </dsp:txXfrm>
    </dsp:sp>
    <dsp:sp modelId="{1F5B5BF3-7FD8-4522-B566-1388EFC84D85}">
      <dsp:nvSpPr>
        <dsp:cNvPr id="0" name=""/>
        <dsp:cNvSpPr/>
      </dsp:nvSpPr>
      <dsp:spPr>
        <a:xfrm>
          <a:off x="7016055" y="3653877"/>
          <a:ext cx="1912739" cy="12145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5B9F9A-6CBA-4202-B338-D10C81DF4973}">
      <dsp:nvSpPr>
        <dsp:cNvPr id="0" name=""/>
        <dsp:cNvSpPr/>
      </dsp:nvSpPr>
      <dsp:spPr>
        <a:xfrm>
          <a:off x="7228582" y="3855777"/>
          <a:ext cx="1912739" cy="12145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altLang="zh-TW" sz="3000" kern="1200" dirty="0">
              <a:latin typeface="標楷體" panose="03000509000000000000" pitchFamily="65" charset="-120"/>
              <a:ea typeface="標楷體" panose="03000509000000000000" pitchFamily="65" charset="-120"/>
              <a:cs typeface="Times New Roman" pitchFamily="18" charset="0"/>
            </a:rPr>
            <a:t>2</a:t>
          </a:r>
          <a:r>
            <a:rPr lang="zh-TW" altLang="en-US" sz="3000" kern="1200" dirty="0">
              <a:latin typeface="標楷體" panose="03000509000000000000" pitchFamily="65" charset="-120"/>
              <a:ea typeface="標楷體" panose="03000509000000000000" pitchFamily="65" charset="-120"/>
              <a:cs typeface="Times New Roman" pitchFamily="18" charset="0"/>
            </a:rPr>
            <a:t>個</a:t>
          </a:r>
          <a:r>
            <a:rPr lang="en-US" altLang="zh-TW" sz="3000" kern="1200" dirty="0">
              <a:latin typeface="標楷體" panose="03000509000000000000" pitchFamily="65" charset="-120"/>
              <a:ea typeface="標楷體" panose="03000509000000000000" pitchFamily="65" charset="-120"/>
              <a:cs typeface="Times New Roman" pitchFamily="18" charset="0"/>
            </a:rPr>
            <a:t/>
          </a:r>
          <a:br>
            <a:rPr lang="en-US" altLang="zh-TW" sz="3000" kern="1200" dirty="0">
              <a:latin typeface="標楷體" panose="03000509000000000000" pitchFamily="65" charset="-120"/>
              <a:ea typeface="標楷體" panose="03000509000000000000" pitchFamily="65" charset="-120"/>
              <a:cs typeface="Times New Roman" pitchFamily="18" charset="0"/>
            </a:rPr>
          </a:br>
          <a:r>
            <a:rPr lang="zh-TW" altLang="en-US" sz="3000" kern="1200" dirty="0">
              <a:latin typeface="標楷體" panose="03000509000000000000" pitchFamily="65" charset="-120"/>
              <a:ea typeface="標楷體" panose="03000509000000000000" pitchFamily="65" charset="-120"/>
              <a:cs typeface="Times New Roman" pitchFamily="18" charset="0"/>
            </a:rPr>
            <a:t>檢核重點</a:t>
          </a:r>
        </a:p>
      </dsp:txBody>
      <dsp:txXfrm>
        <a:off x="7264156" y="3891351"/>
        <a:ext cx="1841591" cy="114344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39A11-9F82-4729-B03E-C187DD752038}">
      <dsp:nvSpPr>
        <dsp:cNvPr id="0" name=""/>
        <dsp:cNvSpPr/>
      </dsp:nvSpPr>
      <dsp:spPr>
        <a:xfrm>
          <a:off x="6020499" y="3768204"/>
          <a:ext cx="91440" cy="339993"/>
        </a:xfrm>
        <a:custGeom>
          <a:avLst/>
          <a:gdLst/>
          <a:ahLst/>
          <a:cxnLst/>
          <a:rect l="0" t="0" r="0" b="0"/>
          <a:pathLst>
            <a:path>
              <a:moveTo>
                <a:pt x="46080" y="0"/>
              </a:moveTo>
              <a:lnTo>
                <a:pt x="46080" y="211565"/>
              </a:lnTo>
              <a:lnTo>
                <a:pt x="45720" y="211565"/>
              </a:lnTo>
              <a:lnTo>
                <a:pt x="45720" y="33999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A661AA-F133-44CE-9B4A-E379C2C54119}">
      <dsp:nvSpPr>
        <dsp:cNvPr id="0" name=""/>
        <dsp:cNvSpPr/>
      </dsp:nvSpPr>
      <dsp:spPr>
        <a:xfrm>
          <a:off x="6020499" y="2421491"/>
          <a:ext cx="91440" cy="466390"/>
        </a:xfrm>
        <a:custGeom>
          <a:avLst/>
          <a:gdLst/>
          <a:ahLst/>
          <a:cxnLst/>
          <a:rect l="0" t="0" r="0" b="0"/>
          <a:pathLst>
            <a:path>
              <a:moveTo>
                <a:pt x="45720" y="0"/>
              </a:moveTo>
              <a:lnTo>
                <a:pt x="45720" y="337962"/>
              </a:lnTo>
              <a:lnTo>
                <a:pt x="46080" y="337962"/>
              </a:lnTo>
              <a:lnTo>
                <a:pt x="46080" y="46639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A85E27-30FC-4741-AFA5-269CC9BB4117}">
      <dsp:nvSpPr>
        <dsp:cNvPr id="0" name=""/>
        <dsp:cNvSpPr/>
      </dsp:nvSpPr>
      <dsp:spPr>
        <a:xfrm>
          <a:off x="4494981" y="883582"/>
          <a:ext cx="1571237" cy="403192"/>
        </a:xfrm>
        <a:custGeom>
          <a:avLst/>
          <a:gdLst/>
          <a:ahLst/>
          <a:cxnLst/>
          <a:rect l="0" t="0" r="0" b="0"/>
          <a:pathLst>
            <a:path>
              <a:moveTo>
                <a:pt x="0" y="0"/>
              </a:moveTo>
              <a:lnTo>
                <a:pt x="0" y="274763"/>
              </a:lnTo>
              <a:lnTo>
                <a:pt x="1571237" y="274763"/>
              </a:lnTo>
              <a:lnTo>
                <a:pt x="1571237" y="40319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2E7110-B149-4A09-A33A-DC60B53260A7}">
      <dsp:nvSpPr>
        <dsp:cNvPr id="0" name=""/>
        <dsp:cNvSpPr/>
      </dsp:nvSpPr>
      <dsp:spPr>
        <a:xfrm>
          <a:off x="2801102" y="3728290"/>
          <a:ext cx="91440" cy="403192"/>
        </a:xfrm>
        <a:custGeom>
          <a:avLst/>
          <a:gdLst/>
          <a:ahLst/>
          <a:cxnLst/>
          <a:rect l="0" t="0" r="0" b="0"/>
          <a:pathLst>
            <a:path>
              <a:moveTo>
                <a:pt x="45720" y="0"/>
              </a:moveTo>
              <a:lnTo>
                <a:pt x="45720" y="403192"/>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D6D638-5E4F-4262-89CD-C677E82832F4}">
      <dsp:nvSpPr>
        <dsp:cNvPr id="0" name=""/>
        <dsp:cNvSpPr/>
      </dsp:nvSpPr>
      <dsp:spPr>
        <a:xfrm>
          <a:off x="2801102" y="2444776"/>
          <a:ext cx="91440" cy="403192"/>
        </a:xfrm>
        <a:custGeom>
          <a:avLst/>
          <a:gdLst/>
          <a:ahLst/>
          <a:cxnLst/>
          <a:rect l="0" t="0" r="0" b="0"/>
          <a:pathLst>
            <a:path>
              <a:moveTo>
                <a:pt x="45720" y="0"/>
              </a:moveTo>
              <a:lnTo>
                <a:pt x="45720" y="40319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562AD3-7C7E-444C-B00B-6370BF1F5800}">
      <dsp:nvSpPr>
        <dsp:cNvPr id="0" name=""/>
        <dsp:cNvSpPr/>
      </dsp:nvSpPr>
      <dsp:spPr>
        <a:xfrm>
          <a:off x="2846822" y="883582"/>
          <a:ext cx="1648158" cy="403192"/>
        </a:xfrm>
        <a:custGeom>
          <a:avLst/>
          <a:gdLst/>
          <a:ahLst/>
          <a:cxnLst/>
          <a:rect l="0" t="0" r="0" b="0"/>
          <a:pathLst>
            <a:path>
              <a:moveTo>
                <a:pt x="1648158" y="0"/>
              </a:moveTo>
              <a:lnTo>
                <a:pt x="1648158" y="274763"/>
              </a:lnTo>
              <a:lnTo>
                <a:pt x="0" y="274763"/>
              </a:lnTo>
              <a:lnTo>
                <a:pt x="0" y="40319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B842AF-C106-4B0F-89A2-6C053027B72A}">
      <dsp:nvSpPr>
        <dsp:cNvPr id="0" name=""/>
        <dsp:cNvSpPr/>
      </dsp:nvSpPr>
      <dsp:spPr>
        <a:xfrm>
          <a:off x="2387746" y="3260"/>
          <a:ext cx="4214469" cy="88032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40224E-DB84-4690-B6EF-417D6C5E346C}">
      <dsp:nvSpPr>
        <dsp:cNvPr id="0" name=""/>
        <dsp:cNvSpPr/>
      </dsp:nvSpPr>
      <dsp:spPr>
        <a:xfrm>
          <a:off x="2541783" y="149595"/>
          <a:ext cx="4214469" cy="88032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kumimoji="0" lang="en-US" altLang="zh-TW" sz="3600" b="1" kern="1200" dirty="0">
              <a:latin typeface="標楷體" panose="03000509000000000000" pitchFamily="65" charset="-120"/>
              <a:ea typeface="標楷體" panose="03000509000000000000" pitchFamily="65" charset="-120"/>
            </a:rPr>
            <a:t>C.</a:t>
          </a:r>
          <a:r>
            <a:rPr kumimoji="0" lang="zh-TW" altLang="en-US" sz="3600" b="1" kern="1200" dirty="0">
              <a:latin typeface="標楷體" panose="03000509000000000000" pitchFamily="65" charset="-120"/>
              <a:ea typeface="標楷體" panose="03000509000000000000" pitchFamily="65" charset="-120"/>
            </a:rPr>
            <a:t>專業精進與責任</a:t>
          </a:r>
          <a:endParaRPr lang="zh-TW" altLang="en-US" sz="3600" b="1" kern="1200" dirty="0">
            <a:latin typeface="標楷體" panose="03000509000000000000" pitchFamily="65" charset="-120"/>
            <a:ea typeface="標楷體" panose="03000509000000000000" pitchFamily="65" charset="-120"/>
          </a:endParaRPr>
        </a:p>
      </dsp:txBody>
      <dsp:txXfrm>
        <a:off x="2567567" y="175379"/>
        <a:ext cx="4162901" cy="828754"/>
      </dsp:txXfrm>
    </dsp:sp>
    <dsp:sp modelId="{CA0AF149-6DD8-40DA-A185-B0CCF4ECCFB5}">
      <dsp:nvSpPr>
        <dsp:cNvPr id="0" name=""/>
        <dsp:cNvSpPr/>
      </dsp:nvSpPr>
      <dsp:spPr>
        <a:xfrm>
          <a:off x="1429622" y="1286774"/>
          <a:ext cx="2834401" cy="1158002"/>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86C35D-1F81-4354-B7B5-5EF21FFDA2DB}">
      <dsp:nvSpPr>
        <dsp:cNvPr id="0" name=""/>
        <dsp:cNvSpPr/>
      </dsp:nvSpPr>
      <dsp:spPr>
        <a:xfrm>
          <a:off x="1583659" y="1433109"/>
          <a:ext cx="2834401" cy="1158002"/>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0" lang="en-US" altLang="zh-TW" sz="2400" kern="1200" dirty="0">
              <a:latin typeface="標楷體" panose="03000509000000000000" pitchFamily="65" charset="-120"/>
              <a:ea typeface="標楷體" panose="03000509000000000000" pitchFamily="65" charset="-120"/>
            </a:rPr>
            <a:t>C-1</a:t>
          </a:r>
          <a:r>
            <a:rPr kumimoji="0" lang="zh-TW" altLang="en-US" sz="2400" kern="1200" dirty="0">
              <a:latin typeface="標楷體" panose="03000509000000000000" pitchFamily="65" charset="-120"/>
              <a:ea typeface="標楷體" panose="03000509000000000000" pitchFamily="65" charset="-120"/>
            </a:rPr>
            <a:t>參與教育研究、致力專業成長</a:t>
          </a:r>
          <a:endParaRPr kumimoji="0" lang="zh-TW" altLang="en-US" sz="2400" kern="1200" dirty="0">
            <a:latin typeface="標楷體" panose="03000509000000000000" pitchFamily="65" charset="-120"/>
            <a:ea typeface="標楷體" panose="03000509000000000000" pitchFamily="65" charset="-120"/>
            <a:cs typeface="Times New Roman" pitchFamily="18" charset="0"/>
          </a:endParaRPr>
        </a:p>
      </dsp:txBody>
      <dsp:txXfrm>
        <a:off x="1617576" y="1467026"/>
        <a:ext cx="2766567" cy="1090168"/>
      </dsp:txXfrm>
    </dsp:sp>
    <dsp:sp modelId="{9D40FAA3-5455-4030-9E31-6506DBB2B00B}">
      <dsp:nvSpPr>
        <dsp:cNvPr id="0" name=""/>
        <dsp:cNvSpPr/>
      </dsp:nvSpPr>
      <dsp:spPr>
        <a:xfrm>
          <a:off x="1851747" y="2847968"/>
          <a:ext cx="1990151" cy="8803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2E2F94-4327-4BEA-A84C-8CD7C5B43483}">
      <dsp:nvSpPr>
        <dsp:cNvPr id="0" name=""/>
        <dsp:cNvSpPr/>
      </dsp:nvSpPr>
      <dsp:spPr>
        <a:xfrm>
          <a:off x="2005784" y="2994303"/>
          <a:ext cx="1990151" cy="88032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a:latin typeface="標楷體" panose="03000509000000000000" pitchFamily="65" charset="-120"/>
              <a:ea typeface="標楷體" panose="03000509000000000000" pitchFamily="65" charset="-120"/>
            </a:rPr>
            <a:t>C-1</a:t>
          </a:r>
          <a:r>
            <a:rPr lang="zh-TW" sz="2200" kern="1200">
              <a:latin typeface="標楷體" panose="03000509000000000000" pitchFamily="65" charset="-120"/>
              <a:ea typeface="標楷體" panose="03000509000000000000" pitchFamily="65" charset="-120"/>
            </a:rPr>
            <a:t>個人專業</a:t>
          </a:r>
          <a:endParaRPr lang="zh-TW" altLang="en-US" sz="2200" kern="1200" dirty="0">
            <a:latin typeface="標楷體" panose="03000509000000000000" pitchFamily="65" charset="-120"/>
            <a:ea typeface="標楷體" panose="03000509000000000000" pitchFamily="65" charset="-120"/>
          </a:endParaRPr>
        </a:p>
      </dsp:txBody>
      <dsp:txXfrm>
        <a:off x="2031568" y="3020087"/>
        <a:ext cx="1938583" cy="828754"/>
      </dsp:txXfrm>
    </dsp:sp>
    <dsp:sp modelId="{2E642B77-CCC9-49A6-954E-D87E53C52A54}">
      <dsp:nvSpPr>
        <dsp:cNvPr id="0" name=""/>
        <dsp:cNvSpPr/>
      </dsp:nvSpPr>
      <dsp:spPr>
        <a:xfrm>
          <a:off x="2002108" y="4131482"/>
          <a:ext cx="1689428" cy="88032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B52ABD-8A72-4BB8-8020-B10C44DC32A0}">
      <dsp:nvSpPr>
        <dsp:cNvPr id="0" name=""/>
        <dsp:cNvSpPr/>
      </dsp:nvSpPr>
      <dsp:spPr>
        <a:xfrm>
          <a:off x="2156145" y="4277817"/>
          <a:ext cx="1689428" cy="88032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rPr>
            <a:t>2+1</a:t>
          </a:r>
          <a:r>
            <a:rPr lang="zh-TW" altLang="en-US" sz="2200" kern="1200" dirty="0">
              <a:latin typeface="標楷體" panose="03000509000000000000" pitchFamily="65" charset="-120"/>
              <a:ea typeface="標楷體" panose="03000509000000000000" pitchFamily="65" charset="-120"/>
            </a:rPr>
            <a:t>個檢核重點</a:t>
          </a:r>
        </a:p>
      </dsp:txBody>
      <dsp:txXfrm>
        <a:off x="2181929" y="4303601"/>
        <a:ext cx="1637860" cy="828754"/>
      </dsp:txXfrm>
    </dsp:sp>
    <dsp:sp modelId="{FEA2C2C8-69C6-460C-B78C-01F6088D6461}">
      <dsp:nvSpPr>
        <dsp:cNvPr id="0" name=""/>
        <dsp:cNvSpPr/>
      </dsp:nvSpPr>
      <dsp:spPr>
        <a:xfrm>
          <a:off x="4572097" y="1286774"/>
          <a:ext cx="2988242" cy="113471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AE323C-441C-44E3-AB05-B29121DF76C2}">
      <dsp:nvSpPr>
        <dsp:cNvPr id="0" name=""/>
        <dsp:cNvSpPr/>
      </dsp:nvSpPr>
      <dsp:spPr>
        <a:xfrm>
          <a:off x="4726134" y="1433109"/>
          <a:ext cx="2988242" cy="1134717"/>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0" lang="en-US" altLang="zh-TW" sz="2400" kern="1200" dirty="0">
              <a:latin typeface="標楷體" panose="03000509000000000000" pitchFamily="65" charset="-120"/>
              <a:ea typeface="標楷體" panose="03000509000000000000" pitchFamily="65" charset="-120"/>
            </a:rPr>
            <a:t>C-2</a:t>
          </a:r>
          <a:r>
            <a:rPr kumimoji="0" lang="zh-TW" altLang="en-US" sz="2400" kern="1200" dirty="0">
              <a:latin typeface="標楷體" panose="03000509000000000000" pitchFamily="65" charset="-120"/>
              <a:ea typeface="標楷體" panose="03000509000000000000" pitchFamily="65" charset="-120"/>
            </a:rPr>
            <a:t>參與學校事務，展現協作與影響力</a:t>
          </a:r>
          <a:endParaRPr kumimoji="0" lang="zh-TW" altLang="en-US" sz="2400" kern="1200" dirty="0">
            <a:latin typeface="標楷體" panose="03000509000000000000" pitchFamily="65" charset="-120"/>
            <a:ea typeface="標楷體" panose="03000509000000000000" pitchFamily="65" charset="-120"/>
            <a:cs typeface="Times New Roman" pitchFamily="18" charset="0"/>
          </a:endParaRPr>
        </a:p>
      </dsp:txBody>
      <dsp:txXfrm>
        <a:off x="4759369" y="1466344"/>
        <a:ext cx="2921772" cy="1068247"/>
      </dsp:txXfrm>
    </dsp:sp>
    <dsp:sp modelId="{A715E3FE-C8F8-422C-BF5E-B3F0CFAE9C1F}">
      <dsp:nvSpPr>
        <dsp:cNvPr id="0" name=""/>
        <dsp:cNvSpPr/>
      </dsp:nvSpPr>
      <dsp:spPr>
        <a:xfrm>
          <a:off x="5050528" y="2887882"/>
          <a:ext cx="2032102" cy="8803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C19B6A-ABC7-437F-8A5A-C67A36DC447F}">
      <dsp:nvSpPr>
        <dsp:cNvPr id="0" name=""/>
        <dsp:cNvSpPr/>
      </dsp:nvSpPr>
      <dsp:spPr>
        <a:xfrm>
          <a:off x="5204565" y="3034217"/>
          <a:ext cx="2032102" cy="88032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a:latin typeface="標楷體" panose="03000509000000000000" pitchFamily="65" charset="-120"/>
              <a:ea typeface="標楷體" panose="03000509000000000000" pitchFamily="65" charset="-120"/>
            </a:rPr>
            <a:t>C-2</a:t>
          </a:r>
          <a:r>
            <a:rPr lang="zh-TW" altLang="en-US" sz="2200" kern="1200">
              <a:latin typeface="標楷體" panose="03000509000000000000" pitchFamily="65" charset="-120"/>
              <a:ea typeface="標楷體" panose="03000509000000000000" pitchFamily="65" charset="-120"/>
            </a:rPr>
            <a:t>校務參與</a:t>
          </a:r>
          <a:endParaRPr lang="zh-TW" altLang="en-US" sz="2200" kern="1200" dirty="0">
            <a:latin typeface="標楷體" panose="03000509000000000000" pitchFamily="65" charset="-120"/>
            <a:ea typeface="標楷體" panose="03000509000000000000" pitchFamily="65" charset="-120"/>
          </a:endParaRPr>
        </a:p>
      </dsp:txBody>
      <dsp:txXfrm>
        <a:off x="5230349" y="3060001"/>
        <a:ext cx="1980534" cy="828754"/>
      </dsp:txXfrm>
    </dsp:sp>
    <dsp:sp modelId="{717E2458-23A9-4D26-8A31-B98CCDFAC3A4}">
      <dsp:nvSpPr>
        <dsp:cNvPr id="0" name=""/>
        <dsp:cNvSpPr/>
      </dsp:nvSpPr>
      <dsp:spPr>
        <a:xfrm>
          <a:off x="5272549" y="4108198"/>
          <a:ext cx="1587338" cy="88032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E113B8-04CD-482A-A740-9541BFECF96B}">
      <dsp:nvSpPr>
        <dsp:cNvPr id="0" name=""/>
        <dsp:cNvSpPr/>
      </dsp:nvSpPr>
      <dsp:spPr>
        <a:xfrm>
          <a:off x="5426587" y="4254533"/>
          <a:ext cx="1587338" cy="88032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altLang="zh-TW" sz="2200" kern="1200" dirty="0">
              <a:latin typeface="標楷體" panose="03000509000000000000" pitchFamily="65" charset="-120"/>
              <a:ea typeface="標楷體" panose="03000509000000000000" pitchFamily="65" charset="-120"/>
            </a:rPr>
            <a:t>3+1</a:t>
          </a:r>
          <a:r>
            <a:rPr lang="zh-TW" altLang="en-US" sz="2200" kern="1200" dirty="0">
              <a:latin typeface="標楷體" panose="03000509000000000000" pitchFamily="65" charset="-120"/>
              <a:ea typeface="標楷體" panose="03000509000000000000" pitchFamily="65" charset="-120"/>
            </a:rPr>
            <a:t>個檢核重點</a:t>
          </a:r>
        </a:p>
      </dsp:txBody>
      <dsp:txXfrm>
        <a:off x="5452371" y="4280317"/>
        <a:ext cx="1535770" cy="828754"/>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13AE6181-F152-4DA8-AABA-73693EB80292}" type="datetimeFigureOut">
              <a:rPr lang="zh-TW" altLang="en-US" smtClean="0"/>
              <a:t>2024/5/16</a:t>
            </a:fld>
            <a:endParaRPr lang="zh-TW" altLang="en-US"/>
          </a:p>
        </p:txBody>
      </p:sp>
      <p:sp>
        <p:nvSpPr>
          <p:cNvPr id="4" name="頁尾版面配置區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002BC1FB-56BD-42A1-BA40-C6809089A5E6}" type="slidenum">
              <a:rPr lang="zh-TW" altLang="en-US" smtClean="0"/>
              <a:t>‹#›</a:t>
            </a:fld>
            <a:endParaRPr lang="zh-TW" altLang="en-US"/>
          </a:p>
        </p:txBody>
      </p:sp>
    </p:spTree>
    <p:extLst>
      <p:ext uri="{BB962C8B-B14F-4D97-AF65-F5344CB8AC3E}">
        <p14:creationId xmlns:p14="http://schemas.microsoft.com/office/powerpoint/2010/main" val="4187250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962400" cy="342900"/>
          </a:xfrm>
          <a:prstGeom prst="rect">
            <a:avLst/>
          </a:prstGeom>
        </p:spPr>
        <p:txBody>
          <a:bodyPr vert="horz" lIns="91440" tIns="45720" rIns="91440" bIns="45720" rtlCol="0"/>
          <a:lstStyle>
            <a:lvl1pPr algn="l">
              <a:buFont typeface="Arial" pitchFamily="34" charset="0"/>
              <a:buNone/>
              <a:defRPr kumimoji="0" sz="1200">
                <a:ea typeface="+mn-ea"/>
              </a:defRPr>
            </a:lvl1pPr>
          </a:lstStyle>
          <a:p>
            <a:pPr>
              <a:defRPr/>
            </a:pPr>
            <a:endParaRPr lang="zh-TW" altLang="en-US"/>
          </a:p>
        </p:txBody>
      </p:sp>
      <p:sp>
        <p:nvSpPr>
          <p:cNvPr id="3" name="日期版面配置區 2"/>
          <p:cNvSpPr>
            <a:spLocks noGrp="1"/>
          </p:cNvSpPr>
          <p:nvPr>
            <p:ph type="dt" idx="1"/>
          </p:nvPr>
        </p:nvSpPr>
        <p:spPr>
          <a:xfrm>
            <a:off x="5179484" y="0"/>
            <a:ext cx="3962400" cy="342900"/>
          </a:xfrm>
          <a:prstGeom prst="rect">
            <a:avLst/>
          </a:prstGeom>
        </p:spPr>
        <p:txBody>
          <a:bodyPr vert="horz" lIns="91440" tIns="45720" rIns="91440" bIns="45720" rtlCol="0"/>
          <a:lstStyle>
            <a:lvl1pPr algn="r">
              <a:buFont typeface="Arial" pitchFamily="34" charset="0"/>
              <a:buNone/>
              <a:defRPr kumimoji="0" sz="1200">
                <a:ea typeface="+mn-ea"/>
              </a:defRPr>
            </a:lvl1pPr>
          </a:lstStyle>
          <a:p>
            <a:pPr>
              <a:defRPr/>
            </a:pPr>
            <a:fld id="{F0EFD9AA-4966-4086-BCE0-816866F5B912}" type="datetimeFigureOut">
              <a:rPr lang="zh-TW" altLang="en-US"/>
              <a:pPr>
                <a:defRPr/>
              </a:pPr>
              <a:t>2024/5/16</a:t>
            </a:fld>
            <a:endParaRPr lang="zh-TW" altLang="en-US"/>
          </a:p>
        </p:txBody>
      </p:sp>
      <p:sp>
        <p:nvSpPr>
          <p:cNvPr id="4" name="投影片圖像版面配置區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6" name="頁尾版面配置區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buFont typeface="Arial" pitchFamily="34" charset="0"/>
              <a:buNone/>
              <a:defRPr kumimoji="0" sz="1200">
                <a:ea typeface="+mn-ea"/>
              </a:defRPr>
            </a:lvl1pPr>
          </a:lstStyle>
          <a:p>
            <a:pPr>
              <a:defRPr/>
            </a:pPr>
            <a:endParaRPr lang="zh-TW" altLang="en-US"/>
          </a:p>
        </p:txBody>
      </p:sp>
      <p:sp>
        <p:nvSpPr>
          <p:cNvPr id="7" name="投影片編號版面配置區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buFont typeface="Arial" pitchFamily="34" charset="0"/>
              <a:buNone/>
              <a:defRPr kumimoji="0" sz="1200">
                <a:ea typeface="+mn-ea"/>
              </a:defRPr>
            </a:lvl1pPr>
          </a:lstStyle>
          <a:p>
            <a:pPr>
              <a:defRPr/>
            </a:pPr>
            <a:fld id="{CE1E4940-018E-4584-B828-B42C40F03FA2}" type="slidenum">
              <a:rPr lang="zh-TW" altLang="en-US"/>
              <a:pPr>
                <a:defRPr/>
              </a:pPr>
              <a:t>‹#›</a:t>
            </a:fld>
            <a:endParaRPr lang="zh-TW" altLang="en-US"/>
          </a:p>
        </p:txBody>
      </p:sp>
    </p:spTree>
    <p:extLst>
      <p:ext uri="{BB962C8B-B14F-4D97-AF65-F5344CB8AC3E}">
        <p14:creationId xmlns:p14="http://schemas.microsoft.com/office/powerpoint/2010/main" val="33245718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第一部分第一節講述十二年國教新課綱的教學圖像，</a:t>
            </a:r>
            <a:r>
              <a:rPr lang="en-US" altLang="zh-TW" dirty="0"/>
              <a:t>106</a:t>
            </a:r>
            <a:r>
              <a:rPr lang="zh-TW" altLang="en-US" dirty="0"/>
              <a:t>學年度版本此頁標題為教育哲學，因哲學範疇較大，因此改為教學圖像，期盼以學生學習為主體，教師成為引導者，促進者與陪伴者。紅色字體表示教學圖像所強調的項目，建議講師多加著墨。</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3</a:t>
            </a:fld>
            <a:endParaRPr lang="zh-TW" altLang="en-US"/>
          </a:p>
        </p:txBody>
      </p:sp>
    </p:spTree>
    <p:extLst>
      <p:ext uri="{BB962C8B-B14F-4D97-AF65-F5344CB8AC3E}">
        <p14:creationId xmlns:p14="http://schemas.microsoft.com/office/powerpoint/2010/main" val="1151688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zh-TW" sz="1200" kern="1200" dirty="0">
                <a:solidFill>
                  <a:schemeClr val="tx1"/>
                </a:solidFill>
                <a:effectLst/>
                <a:latin typeface="+mn-lt"/>
                <a:ea typeface="+mn-ea"/>
                <a:cs typeface="+mn-cs"/>
              </a:rPr>
              <a:t>接下去，引導學員討論</a:t>
            </a:r>
            <a:r>
              <a:rPr lang="en-US" altLang="zh-TW" sz="1200" kern="1200" dirty="0">
                <a:solidFill>
                  <a:schemeClr val="tx1"/>
                </a:solidFill>
                <a:effectLst/>
                <a:latin typeface="+mn-lt"/>
                <a:ea typeface="+mn-ea"/>
                <a:cs typeface="+mn-cs"/>
              </a:rPr>
              <a:t>105</a:t>
            </a:r>
            <a:r>
              <a:rPr lang="zh-TW" altLang="zh-TW" sz="1200" kern="1200" dirty="0">
                <a:solidFill>
                  <a:schemeClr val="tx1"/>
                </a:solidFill>
                <a:effectLst/>
                <a:latin typeface="+mn-lt"/>
                <a:ea typeface="+mn-ea"/>
                <a:cs typeface="+mn-cs"/>
              </a:rPr>
              <a:t>年版本的教專規準</a:t>
            </a:r>
            <a:endParaRPr lang="zh-TW" altLang="en-US" dirty="0"/>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15</a:t>
            </a:fld>
            <a:endParaRPr lang="zh-TW" altLang="en-US"/>
          </a:p>
        </p:txBody>
      </p:sp>
    </p:spTree>
    <p:extLst>
      <p:ext uri="{BB962C8B-B14F-4D97-AF65-F5344CB8AC3E}">
        <p14:creationId xmlns:p14="http://schemas.microsoft.com/office/powerpoint/2010/main" val="2275239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TW" altLang="en-US" dirty="0"/>
              <a:t>首先探討規準的重要性，包含增進專業素養，提升教學品質，增進學習成效三大項。</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TW" altLang="en-US" dirty="0"/>
          </a:p>
          <a:p>
            <a:endParaRPr lang="zh-TW" altLang="en-US" dirty="0"/>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16</a:t>
            </a:fld>
            <a:endParaRPr lang="zh-TW" altLang="en-US"/>
          </a:p>
        </p:txBody>
      </p:sp>
    </p:spTree>
    <p:extLst>
      <p:ext uri="{BB962C8B-B14F-4D97-AF65-F5344CB8AC3E}">
        <p14:creationId xmlns:p14="http://schemas.microsoft.com/office/powerpoint/2010/main" val="2957279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請學員參考規準內涵說明資料</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18</a:t>
            </a:fld>
            <a:endParaRPr lang="zh-TW" altLang="en-US"/>
          </a:p>
        </p:txBody>
      </p:sp>
    </p:spTree>
    <p:extLst>
      <p:ext uri="{BB962C8B-B14F-4D97-AF65-F5344CB8AC3E}">
        <p14:creationId xmlns:p14="http://schemas.microsoft.com/office/powerpoint/2010/main" val="889473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請學員參考規準內涵說明資料</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19</a:t>
            </a:fld>
            <a:endParaRPr lang="zh-TW" altLang="en-US"/>
          </a:p>
        </p:txBody>
      </p:sp>
    </p:spTree>
    <p:extLst>
      <p:ext uri="{BB962C8B-B14F-4D97-AF65-F5344CB8AC3E}">
        <p14:creationId xmlns:p14="http://schemas.microsoft.com/office/powerpoint/2010/main" val="1726341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這一節進行小組實作討論，分組前請講師先帶領學員以低年級生活課程為例，舉出實際的教學觀察記錄，特別請學員注意簡報中的紅色字，就是觀察紀錄的寫法。提醒學員避免直接重複檢核重點字句，要舉出課堂中的實際教學情境。</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46</a:t>
            </a:fld>
            <a:endParaRPr lang="zh-TW" altLang="en-US"/>
          </a:p>
        </p:txBody>
      </p:sp>
    </p:spTree>
    <p:extLst>
      <p:ext uri="{BB962C8B-B14F-4D97-AF65-F5344CB8AC3E}">
        <p14:creationId xmlns:p14="http://schemas.microsoft.com/office/powerpoint/2010/main" val="3218066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這一節進行小組實作討論，分組前請講師先帶領學員以低年級生活課程為例，舉出實際的教學觀察記錄，特別請學員注意簡報中的紅色字，就是觀察紀錄的寫法。提醒學員避免直接重複檢核重點字句，要舉出課堂中的實際教學情境。</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47</a:t>
            </a:fld>
            <a:endParaRPr lang="zh-TW" altLang="en-US"/>
          </a:p>
        </p:txBody>
      </p:sp>
    </p:spTree>
    <p:extLst>
      <p:ext uri="{BB962C8B-B14F-4D97-AF65-F5344CB8AC3E}">
        <p14:creationId xmlns:p14="http://schemas.microsoft.com/office/powerpoint/2010/main" val="1539620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這一節進行小組實作討論，分組前請講師先帶領學員以低年級生活課程為例，舉出實際的教學觀察記錄，特別請學員注意簡報中的紅色字，就是觀察紀錄的寫法。提醒學員避免直接重複檢核重點字句，要舉出課堂中的實際教學情境。</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48</a:t>
            </a:fld>
            <a:endParaRPr lang="zh-TW" altLang="en-US"/>
          </a:p>
        </p:txBody>
      </p:sp>
    </p:spTree>
    <p:extLst>
      <p:ext uri="{BB962C8B-B14F-4D97-AF65-F5344CB8AC3E}">
        <p14:creationId xmlns:p14="http://schemas.microsoft.com/office/powerpoint/2010/main" val="1959854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75F1417A-7071-41C3-964C-9CF788FED4B2}" type="slidenum">
              <a:rPr lang="zh-TW" altLang="en-US" smtClean="0"/>
              <a:pPr/>
              <a:t>55</a:t>
            </a:fld>
            <a:endParaRPr lang="zh-TW" altLang="en-US"/>
          </a:p>
        </p:txBody>
      </p:sp>
    </p:spTree>
    <p:extLst>
      <p:ext uri="{BB962C8B-B14F-4D97-AF65-F5344CB8AC3E}">
        <p14:creationId xmlns:p14="http://schemas.microsoft.com/office/powerpoint/2010/main" val="1838145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63</a:t>
            </a:fld>
            <a:endParaRPr lang="zh-TW" altLang="en-US"/>
          </a:p>
        </p:txBody>
      </p:sp>
    </p:spTree>
    <p:extLst>
      <p:ext uri="{BB962C8B-B14F-4D97-AF65-F5344CB8AC3E}">
        <p14:creationId xmlns:p14="http://schemas.microsoft.com/office/powerpoint/2010/main" val="3935969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做、</a:t>
            </a:r>
            <a:r>
              <a:rPr lang="en-US" altLang="zh-TW" dirty="0"/>
              <a:t>B-1.B-2</a:t>
            </a:r>
            <a:endParaRPr lang="zh-TW" altLang="en-US" dirty="0"/>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65</a:t>
            </a:fld>
            <a:endParaRPr lang="zh-TW" altLang="en-US"/>
          </a:p>
        </p:txBody>
      </p:sp>
    </p:spTree>
    <p:extLst>
      <p:ext uri="{BB962C8B-B14F-4D97-AF65-F5344CB8AC3E}">
        <p14:creationId xmlns:p14="http://schemas.microsoft.com/office/powerpoint/2010/main" val="3811351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十二年國教新課綱實施要點共有六項，第五項特別強調教師專業發展，希望老師持續專業發展，支持學生學習，並能自阿組成教師專業學習社群。當然，每年一次公開授課及專業回饋，更能形塑同儕共學的教學文化。</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4</a:t>
            </a:fld>
            <a:endParaRPr lang="zh-TW" altLang="en-US"/>
          </a:p>
        </p:txBody>
      </p:sp>
    </p:spTree>
    <p:extLst>
      <p:ext uri="{BB962C8B-B14F-4D97-AF65-F5344CB8AC3E}">
        <p14:creationId xmlns:p14="http://schemas.microsoft.com/office/powerpoint/2010/main" val="1442824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做、</a:t>
            </a:r>
            <a:r>
              <a:rPr lang="en-US" altLang="zh-TW" dirty="0"/>
              <a:t>B-1.B-2</a:t>
            </a:r>
            <a:endParaRPr lang="zh-TW" altLang="en-US" dirty="0"/>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66</a:t>
            </a:fld>
            <a:endParaRPr lang="zh-TW" altLang="en-US"/>
          </a:p>
        </p:txBody>
      </p:sp>
    </p:spTree>
    <p:extLst>
      <p:ext uri="{BB962C8B-B14F-4D97-AF65-F5344CB8AC3E}">
        <p14:creationId xmlns:p14="http://schemas.microsoft.com/office/powerpoint/2010/main" val="3359055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做、</a:t>
            </a:r>
            <a:r>
              <a:rPr lang="en-US" altLang="zh-TW" dirty="0"/>
              <a:t>B-1.B-2</a:t>
            </a:r>
            <a:endParaRPr lang="zh-TW" altLang="en-US" dirty="0"/>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67</a:t>
            </a:fld>
            <a:endParaRPr lang="zh-TW" altLang="en-US"/>
          </a:p>
        </p:txBody>
      </p:sp>
    </p:spTree>
    <p:extLst>
      <p:ext uri="{BB962C8B-B14F-4D97-AF65-F5344CB8AC3E}">
        <p14:creationId xmlns:p14="http://schemas.microsoft.com/office/powerpoint/2010/main" val="1015609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zh-TW" sz="1200" kern="1200" dirty="0">
                <a:solidFill>
                  <a:schemeClr val="tx1"/>
                </a:solidFill>
                <a:effectLst/>
                <a:latin typeface="+mn-lt"/>
                <a:ea typeface="+mn-ea"/>
                <a:cs typeface="+mn-cs"/>
              </a:rPr>
              <a:t>請講師進行規準層面、指標與檢核重點的引導探究時，務必強調三個回饋等級的內涵說明。</a:t>
            </a:r>
          </a:p>
          <a:p>
            <a:endParaRPr lang="zh-TW" altLang="en-US" dirty="0"/>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68</a:t>
            </a:fld>
            <a:endParaRPr lang="zh-TW" altLang="en-US"/>
          </a:p>
        </p:txBody>
      </p:sp>
    </p:spTree>
    <p:extLst>
      <p:ext uri="{BB962C8B-B14F-4D97-AF65-F5344CB8AC3E}">
        <p14:creationId xmlns:p14="http://schemas.microsoft.com/office/powerpoint/2010/main" val="4269442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F733B19-287F-409C-A5B7-8879903DDAEC}" type="slidenum">
              <a:rPr kumimoji="0" lang="zh-TW" altLang="en-US" sz="1200" b="0" i="0" u="none" strike="noStrike" kern="1200" cap="none" spc="0" normalizeH="0" baseline="0" noProof="0" smtClean="0">
                <a:ln>
                  <a:noFill/>
                </a:ln>
                <a:solidFill>
                  <a:prstClr val="black"/>
                </a:solidFill>
                <a:effectLst/>
                <a:uLnTx/>
                <a:uFillTx/>
                <a:latin typeface="Arial" charset="0"/>
                <a:ea typeface="新細明體" panose="02020500000000000000"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zh-TW" altLang="en-US" sz="1200" b="0" i="0" u="none" strike="noStrike" kern="1200" cap="none" spc="0" normalizeH="0" baseline="0" noProof="0">
              <a:ln>
                <a:noFill/>
              </a:ln>
              <a:solidFill>
                <a:prstClr val="black"/>
              </a:solidFill>
              <a:effectLst/>
              <a:uLnTx/>
              <a:uFillTx/>
              <a:latin typeface="Arial" charset="0"/>
              <a:ea typeface="新細明體" panose="02020500000000000000" pitchFamily="18" charset="-120"/>
              <a:cs typeface="+mn-cs"/>
            </a:endParaRPr>
          </a:p>
        </p:txBody>
      </p:sp>
    </p:spTree>
    <p:extLst>
      <p:ext uri="{BB962C8B-B14F-4D97-AF65-F5344CB8AC3E}">
        <p14:creationId xmlns:p14="http://schemas.microsoft.com/office/powerpoint/2010/main" val="728891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indent="0">
              <a:lnSpc>
                <a:spcPct val="100000"/>
              </a:lnSpc>
              <a:buClr>
                <a:schemeClr val="tx1"/>
              </a:buClr>
              <a:buFont typeface="Arial" panose="020B0604020202020204" pitchFamily="34" charset="0"/>
              <a:buNone/>
            </a:pPr>
            <a:endParaRPr lang="zh-TW" altLang="en-US" dirty="0"/>
          </a:p>
        </p:txBody>
      </p:sp>
      <p:sp>
        <p:nvSpPr>
          <p:cNvPr id="4" name="投影片編號版面配置區 3"/>
          <p:cNvSpPr>
            <a:spLocks noGrp="1"/>
          </p:cNvSpPr>
          <p:nvPr>
            <p:ph type="sldNum" sz="quarter" idx="10"/>
          </p:nvPr>
        </p:nvSpPr>
        <p:spPr/>
        <p:txBody>
          <a:bodyPr/>
          <a:lstStyle/>
          <a:p>
            <a:fld id="{75F1417A-7071-41C3-964C-9CF788FED4B2}" type="slidenum">
              <a:rPr lang="zh-TW" altLang="en-US" smtClean="0"/>
              <a:pPr/>
              <a:t>77</a:t>
            </a:fld>
            <a:endParaRPr lang="zh-TW" altLang="en-US"/>
          </a:p>
        </p:txBody>
      </p:sp>
    </p:spTree>
    <p:extLst>
      <p:ext uri="{BB962C8B-B14F-4D97-AF65-F5344CB8AC3E}">
        <p14:creationId xmlns:p14="http://schemas.microsoft.com/office/powerpoint/2010/main" val="3175301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dirty="0"/>
          </a:p>
        </p:txBody>
      </p:sp>
      <p:sp>
        <p:nvSpPr>
          <p:cNvPr id="4" name="投影片編號版面配置區 3"/>
          <p:cNvSpPr>
            <a:spLocks noGrp="1"/>
          </p:cNvSpPr>
          <p:nvPr>
            <p:ph type="sldNum" sz="quarter" idx="10"/>
          </p:nvPr>
        </p:nvSpPr>
        <p:spPr/>
        <p:txBody>
          <a:bodyPr/>
          <a:lstStyle/>
          <a:p>
            <a:fld id="{75F1417A-7071-41C3-964C-9CF788FED4B2}" type="slidenum">
              <a:rPr lang="zh-TW" altLang="en-US" smtClean="0"/>
              <a:pPr/>
              <a:t>82</a:t>
            </a:fld>
            <a:endParaRPr lang="zh-TW" altLang="en-US"/>
          </a:p>
        </p:txBody>
      </p:sp>
    </p:spTree>
    <p:extLst>
      <p:ext uri="{BB962C8B-B14F-4D97-AF65-F5344CB8AC3E}">
        <p14:creationId xmlns:p14="http://schemas.microsoft.com/office/powerpoint/2010/main" val="4141183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2~3</a:t>
            </a:r>
            <a:r>
              <a:rPr lang="zh-TW" altLang="en-US" dirty="0"/>
              <a:t>點</a:t>
            </a:r>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83</a:t>
            </a:fld>
            <a:endParaRPr lang="zh-TW" altLang="en-US"/>
          </a:p>
        </p:txBody>
      </p:sp>
    </p:spTree>
    <p:extLst>
      <p:ext uri="{BB962C8B-B14F-4D97-AF65-F5344CB8AC3E}">
        <p14:creationId xmlns:p14="http://schemas.microsoft.com/office/powerpoint/2010/main" val="1401306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2~3</a:t>
            </a:r>
            <a:r>
              <a:rPr lang="zh-TW" altLang="en-US" dirty="0"/>
              <a:t>點</a:t>
            </a:r>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85</a:t>
            </a:fld>
            <a:endParaRPr lang="zh-TW" altLang="en-US"/>
          </a:p>
        </p:txBody>
      </p:sp>
    </p:spTree>
    <p:extLst>
      <p:ext uri="{BB962C8B-B14F-4D97-AF65-F5344CB8AC3E}">
        <p14:creationId xmlns:p14="http://schemas.microsoft.com/office/powerpoint/2010/main" val="2679602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為使學員更清楚十二年國教新課綱實施要點，特別將相關條文加以闡述，包含教師專業發展目的為支持學生學習，教師組成專業學習社群以達到有效教學效能，每學年一次的公開授課與專業回饋，都是教師專業發展的重點項目。</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5</a:t>
            </a:fld>
            <a:endParaRPr lang="zh-TW" altLang="en-US"/>
          </a:p>
        </p:txBody>
      </p:sp>
    </p:spTree>
    <p:extLst>
      <p:ext uri="{BB962C8B-B14F-4D97-AF65-F5344CB8AC3E}">
        <p14:creationId xmlns:p14="http://schemas.microsoft.com/office/powerpoint/2010/main" val="229881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zh-TW" sz="1200" kern="1200" dirty="0">
                <a:solidFill>
                  <a:schemeClr val="tx1"/>
                </a:solidFill>
                <a:effectLst/>
                <a:latin typeface="+mn-lt"/>
                <a:ea typeface="+mn-ea"/>
                <a:cs typeface="+mn-cs"/>
              </a:rPr>
              <a:t>為促進學員思考十二年國教新課綱與教專關聯性，這一次的簡報還增</a:t>
            </a:r>
            <a:r>
              <a:rPr lang="zh-TW" altLang="en-US" sz="1200" kern="1200" dirty="0">
                <a:solidFill>
                  <a:schemeClr val="tx1"/>
                </a:solidFill>
                <a:effectLst/>
                <a:latin typeface="+mn-lt"/>
                <a:ea typeface="+mn-ea"/>
                <a:cs typeface="+mn-cs"/>
              </a:rPr>
              <a:t>設以下幾個題目，主要扣緊新課綱實施要點，讓學員有機會反思上述講述之內容。如若時間允許，可邀請學員分享討論。</a:t>
            </a:r>
            <a:endParaRPr lang="en-US" altLang="zh-TW" sz="1200" kern="1200" dirty="0">
              <a:solidFill>
                <a:schemeClr val="tx1"/>
              </a:solidFill>
              <a:effectLst/>
              <a:latin typeface="+mn-lt"/>
              <a:ea typeface="+mn-ea"/>
              <a:cs typeface="+mn-cs"/>
            </a:endParaRPr>
          </a:p>
          <a:p>
            <a:r>
              <a:rPr lang="en-US" altLang="zh-TW" sz="1200" dirty="0"/>
              <a:t>1.</a:t>
            </a:r>
            <a:r>
              <a:rPr lang="zh-TW" altLang="en-US" sz="1200" dirty="0"/>
              <a:t>最近一年是否公開授課？</a:t>
            </a:r>
            <a:endParaRPr lang="en-US" altLang="zh-TW" sz="1200" dirty="0"/>
          </a:p>
          <a:p>
            <a:r>
              <a:rPr lang="en-US" altLang="zh-TW" sz="1200" dirty="0"/>
              <a:t>2.</a:t>
            </a:r>
            <a:r>
              <a:rPr lang="zh-TW" altLang="en-US" sz="1200" dirty="0"/>
              <a:t>是否參加教師專業學習社群？</a:t>
            </a:r>
            <a:endParaRPr lang="en-US" altLang="zh-TW" sz="1200" dirty="0"/>
          </a:p>
          <a:p>
            <a:r>
              <a:rPr lang="en-US" altLang="zh-TW" sz="1200" dirty="0"/>
              <a:t>3.</a:t>
            </a:r>
            <a:r>
              <a:rPr lang="zh-TW" altLang="en-US" sz="1200" dirty="0"/>
              <a:t>是否參加學校本位課程教材研發？</a:t>
            </a:r>
            <a:endParaRPr lang="en-US" altLang="zh-TW" sz="1200" dirty="0"/>
          </a:p>
          <a:p>
            <a:r>
              <a:rPr lang="en-US" altLang="zh-TW" sz="1200" dirty="0"/>
              <a:t>4.</a:t>
            </a:r>
            <a:r>
              <a:rPr lang="zh-TW" altLang="en-US" sz="1200" dirty="0"/>
              <a:t>是否持續活化教學？</a:t>
            </a:r>
            <a:endParaRPr lang="en-US" altLang="zh-TW" sz="12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sz="1200" kern="1200" dirty="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6</a:t>
            </a:fld>
            <a:endParaRPr lang="zh-TW" altLang="en-US"/>
          </a:p>
        </p:txBody>
      </p:sp>
    </p:spTree>
    <p:extLst>
      <p:ext uri="{BB962C8B-B14F-4D97-AF65-F5344CB8AC3E}">
        <p14:creationId xmlns:p14="http://schemas.microsoft.com/office/powerpoint/2010/main" val="62703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zh-TW" dirty="0"/>
              <a:t>同儕觀察能夠使教師</a:t>
            </a:r>
            <a:r>
              <a:rPr lang="zh-TW" altLang="zh-TW" dirty="0">
                <a:solidFill>
                  <a:srgbClr val="FF0000"/>
                </a:solidFill>
              </a:rPr>
              <a:t>建立他們自己個人的能力</a:t>
            </a:r>
            <a:r>
              <a:rPr lang="zh-TW" altLang="zh-TW" dirty="0"/>
              <a:t>，並</a:t>
            </a:r>
            <a:r>
              <a:rPr lang="zh-TW" altLang="zh-TW" dirty="0">
                <a:solidFill>
                  <a:srgbClr val="FF0000"/>
                </a:solidFill>
              </a:rPr>
              <a:t>發展有效的課堂實踐</a:t>
            </a:r>
            <a:r>
              <a:rPr lang="zh-TW" altLang="zh-TW" dirty="0"/>
              <a:t>共同的理解。它也讓教師建立</a:t>
            </a:r>
            <a:r>
              <a:rPr lang="zh-TW" altLang="zh-TW" dirty="0">
                <a:solidFill>
                  <a:srgbClr val="FF0000"/>
                </a:solidFill>
              </a:rPr>
              <a:t>提供和接收回饋的能力</a:t>
            </a:r>
            <a:r>
              <a:rPr lang="zh-TW" altLang="zh-TW" dirty="0"/>
              <a:t>。</a:t>
            </a:r>
            <a:endParaRPr lang="en-US" altLang="zh-TW" dirty="0"/>
          </a:p>
          <a:p>
            <a:r>
              <a:rPr lang="zh-TW" altLang="zh-TW" dirty="0"/>
              <a:t>研究顯示，同儕觀察做得好，包括回饋和反思，對改進專業實踐有很大的影響，也可以是教師專業發展重要的部分組成。</a:t>
            </a:r>
            <a:endParaRPr lang="en-US" altLang="zh-TW" dirty="0"/>
          </a:p>
          <a:p>
            <a:r>
              <a:rPr lang="zh-TW" altLang="zh-TW" dirty="0"/>
              <a:t>維多利亞的教與學模式</a:t>
            </a:r>
            <a:r>
              <a:rPr lang="zh-TW" altLang="en-US" dirty="0"/>
              <a:t>（</a:t>
            </a:r>
            <a:r>
              <a:rPr lang="zh-TW" altLang="zh-TW" dirty="0"/>
              <a:t>包括卓越教與學的實踐原則、教學法的模式和高影響教學策略</a:t>
            </a:r>
            <a:r>
              <a:rPr lang="zh-TW" altLang="en-US" dirty="0"/>
              <a:t>）</a:t>
            </a:r>
            <a:r>
              <a:rPr lang="zh-TW" altLang="zh-TW" dirty="0"/>
              <a:t>可以支持教師確定同儕觀察的焦點。例如，焦點領域可能包括教學方法、課程規劃、評估策略或課程中學生的聲音或代理的機會。</a:t>
            </a:r>
            <a:endParaRPr lang="zh-TW" altLang="en-US" dirty="0"/>
          </a:p>
          <a:p>
            <a:endParaRPr lang="en-US" altLang="zh-TW" dirty="0"/>
          </a:p>
          <a:p>
            <a:r>
              <a:rPr lang="zh-TW" altLang="zh-TW" dirty="0"/>
              <a:t>為何要參與同儕觀察</a:t>
            </a:r>
            <a:r>
              <a:rPr lang="zh-TW" altLang="en-US" dirty="0"/>
              <a:t>？</a:t>
            </a:r>
          </a:p>
        </p:txBody>
      </p:sp>
      <p:sp>
        <p:nvSpPr>
          <p:cNvPr id="4" name="投影片編號版面配置區 3"/>
          <p:cNvSpPr>
            <a:spLocks noGrp="1"/>
          </p:cNvSpPr>
          <p:nvPr>
            <p:ph type="sldNum" sz="quarter" idx="10"/>
          </p:nvPr>
        </p:nvSpPr>
        <p:spPr/>
        <p:txBody>
          <a:bodyPr/>
          <a:lstStyle/>
          <a:p>
            <a:fld id="{2946F27A-88B3-48FC-BA35-D8670DA3FABE}" type="slidenum">
              <a:rPr lang="zh-TW" altLang="en-US" smtClean="0"/>
              <a:t>7</a:t>
            </a:fld>
            <a:endParaRPr lang="zh-TW" altLang="en-US"/>
          </a:p>
        </p:txBody>
      </p:sp>
    </p:spTree>
    <p:extLst>
      <p:ext uri="{BB962C8B-B14F-4D97-AF65-F5344CB8AC3E}">
        <p14:creationId xmlns:p14="http://schemas.microsoft.com/office/powerpoint/2010/main" val="436032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5133623" y="7076122"/>
            <a:ext cx="3925711" cy="372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lgn="r" eaLnBrk="1" hangingPunct="1">
              <a:spcBef>
                <a:spcPct val="0"/>
              </a:spcBef>
            </a:pPr>
            <a:fld id="{D3CB4C1F-EA6A-40D1-96A2-8FF78F92F173}" type="slidenum">
              <a:rPr lang="en-US" altLang="zh-TW">
                <a:latin typeface="Times New Roman" pitchFamily="18" charset="0"/>
              </a:rPr>
              <a:pPr algn="r" eaLnBrk="1" hangingPunct="1">
                <a:spcBef>
                  <a:spcPct val="0"/>
                </a:spcBef>
              </a:pPr>
              <a:t>8</a:t>
            </a:fld>
            <a:endParaRPr lang="en-US" altLang="zh-TW">
              <a:latin typeface="Times New Roman" pitchFamily="18" charset="0"/>
            </a:endParaRPr>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xfrm>
            <a:off x="1207913" y="3538061"/>
            <a:ext cx="6643511" cy="33518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Tx/>
              <a:buChar char="•"/>
            </a:pPr>
            <a:r>
              <a:rPr lang="zh-TW" altLang="en-US" sz="1600" dirty="0"/>
              <a:t>三板教師：黑板、天花板、地板</a:t>
            </a:r>
          </a:p>
          <a:p>
            <a:pPr eaLnBrk="1" hangingPunct="1">
              <a:buFontTx/>
              <a:buChar char="•"/>
            </a:pPr>
            <a:r>
              <a:rPr lang="zh-TW" altLang="en-US" sz="1600" dirty="0"/>
              <a:t>說清楚，講明白，深入淺出</a:t>
            </a:r>
          </a:p>
          <a:p>
            <a:pPr eaLnBrk="1" hangingPunct="1">
              <a:buFontTx/>
              <a:buChar char="•"/>
            </a:pPr>
            <a:r>
              <a:rPr lang="zh-TW" altLang="en-US" sz="1600" dirty="0"/>
              <a:t>演員或圖書館員</a:t>
            </a:r>
          </a:p>
          <a:p>
            <a:pPr eaLnBrk="1" hangingPunct="1">
              <a:buFontTx/>
              <a:buChar char="•"/>
            </a:pPr>
            <a:r>
              <a:rPr lang="zh-TW" altLang="en-US" sz="1600" dirty="0"/>
              <a:t>規準設計要科學理性周延，執行要藝術感性彈性</a:t>
            </a:r>
          </a:p>
          <a:p>
            <a:pPr lvl="1" eaLnBrk="1" hangingPunct="1">
              <a:buFontTx/>
              <a:buChar char="•"/>
            </a:pPr>
            <a:r>
              <a:rPr lang="zh-TW" altLang="en-US" sz="1600" dirty="0"/>
              <a:t>增加、減少、修正、刪除</a:t>
            </a:r>
          </a:p>
          <a:p>
            <a:pPr eaLnBrk="1" hangingPunct="1">
              <a:buFontTx/>
              <a:buChar char="•"/>
            </a:pPr>
            <a:r>
              <a:rPr lang="zh-TW" altLang="en-US" sz="1600" dirty="0"/>
              <a:t>老師可以影響到學生多少</a:t>
            </a:r>
          </a:p>
          <a:p>
            <a:pPr lvl="1" eaLnBrk="1" hangingPunct="1">
              <a:buFontTx/>
              <a:buChar char="•"/>
            </a:pPr>
            <a:r>
              <a:rPr lang="zh-TW" altLang="en-US" sz="1600" dirty="0"/>
              <a:t>家庭</a:t>
            </a:r>
            <a:r>
              <a:rPr lang="en-US" altLang="zh-TW" sz="1600" dirty="0"/>
              <a:t>50%  </a:t>
            </a:r>
            <a:r>
              <a:rPr lang="zh-TW" altLang="en-US" sz="1600" dirty="0"/>
              <a:t>社會</a:t>
            </a:r>
            <a:r>
              <a:rPr lang="en-US" altLang="zh-TW" sz="1600" dirty="0"/>
              <a:t>30%  </a:t>
            </a:r>
            <a:r>
              <a:rPr lang="zh-TW" altLang="en-US" sz="1600" dirty="0"/>
              <a:t>學校</a:t>
            </a:r>
            <a:r>
              <a:rPr lang="en-US" altLang="zh-TW" sz="1600" dirty="0"/>
              <a:t>20%</a:t>
            </a:r>
          </a:p>
          <a:p>
            <a:pPr lvl="1" eaLnBrk="1" hangingPunct="1">
              <a:buFontTx/>
              <a:buChar char="•"/>
            </a:pPr>
            <a:r>
              <a:rPr lang="zh-TW" altLang="en-US" sz="1600" dirty="0"/>
              <a:t>家庭</a:t>
            </a:r>
            <a:r>
              <a:rPr lang="en-US" altLang="zh-TW" sz="1600" dirty="0"/>
              <a:t>20%  </a:t>
            </a:r>
            <a:r>
              <a:rPr lang="zh-TW" altLang="en-US" sz="1600" dirty="0"/>
              <a:t>社會</a:t>
            </a:r>
            <a:r>
              <a:rPr lang="en-US" altLang="zh-TW" sz="1600" dirty="0"/>
              <a:t>30%  </a:t>
            </a:r>
            <a:r>
              <a:rPr lang="zh-TW" altLang="en-US" sz="1600" dirty="0"/>
              <a:t>學校</a:t>
            </a:r>
            <a:r>
              <a:rPr lang="en-US" altLang="zh-TW" sz="1600" dirty="0"/>
              <a:t>50%</a:t>
            </a:r>
          </a:p>
          <a:p>
            <a:pPr eaLnBrk="1" hangingPunct="1">
              <a:buFontTx/>
              <a:buChar char="•"/>
            </a:pPr>
            <a:r>
              <a:rPr lang="zh-TW" altLang="en-US" sz="1600" dirty="0"/>
              <a:t>形成性、診斷性、發展性、教育性、服務性</a:t>
            </a:r>
          </a:p>
          <a:p>
            <a:pPr eaLnBrk="1" hangingPunct="1">
              <a:buFontTx/>
              <a:buChar char="•"/>
            </a:pPr>
            <a:endParaRPr lang="en-US" altLang="zh-TW" sz="1600" dirty="0"/>
          </a:p>
        </p:txBody>
      </p:sp>
    </p:spTree>
    <p:extLst>
      <p:ext uri="{BB962C8B-B14F-4D97-AF65-F5344CB8AC3E}">
        <p14:creationId xmlns:p14="http://schemas.microsoft.com/office/powerpoint/2010/main" val="3332489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F81B7214-2A24-43D5-8E43-F88F5B0B6B1A}" type="slidenum">
              <a:rPr lang="zh-TW" altLang="en-US" smtClean="0"/>
              <a:pPr/>
              <a:t>12</a:t>
            </a:fld>
            <a:endParaRPr lang="zh-TW" altLang="en-US"/>
          </a:p>
        </p:txBody>
      </p:sp>
    </p:spTree>
    <p:extLst>
      <p:ext uri="{BB962C8B-B14F-4D97-AF65-F5344CB8AC3E}">
        <p14:creationId xmlns:p14="http://schemas.microsoft.com/office/powerpoint/2010/main" val="2335773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好老師圖像是來自學生的心聲，引導教師發展或分享學校問卷執行與檢視情形，並連結規準進行探究，以使學生回饋與規準更緊密連結。</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13</a:t>
            </a:fld>
            <a:endParaRPr lang="zh-TW" altLang="en-US"/>
          </a:p>
        </p:txBody>
      </p:sp>
    </p:spTree>
    <p:extLst>
      <p:ext uri="{BB962C8B-B14F-4D97-AF65-F5344CB8AC3E}">
        <p14:creationId xmlns:p14="http://schemas.microsoft.com/office/powerpoint/2010/main" val="2942245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好老師圖像是來自學生的心聲，引導教師發展或分享學校問卷執行與檢視情形，並連結規準進行探究，以使學生回饋與規準更緊密連結。</a:t>
            </a:r>
          </a:p>
        </p:txBody>
      </p:sp>
      <p:sp>
        <p:nvSpPr>
          <p:cNvPr id="4" name="投影片編號版面配置區 3"/>
          <p:cNvSpPr>
            <a:spLocks noGrp="1"/>
          </p:cNvSpPr>
          <p:nvPr>
            <p:ph type="sldNum" sz="quarter" idx="10"/>
          </p:nvPr>
        </p:nvSpPr>
        <p:spPr/>
        <p:txBody>
          <a:bodyPr/>
          <a:lstStyle/>
          <a:p>
            <a:pPr>
              <a:defRPr/>
            </a:pPr>
            <a:fld id="{CE1E4940-018E-4584-B828-B42C40F03FA2}" type="slidenum">
              <a:rPr lang="zh-TW" altLang="en-US" smtClean="0"/>
              <a:pPr>
                <a:defRPr/>
              </a:pPr>
              <a:t>14</a:t>
            </a:fld>
            <a:endParaRPr lang="zh-TW" altLang="en-US"/>
          </a:p>
        </p:txBody>
      </p:sp>
    </p:spTree>
    <p:extLst>
      <p:ext uri="{BB962C8B-B14F-4D97-AF65-F5344CB8AC3E}">
        <p14:creationId xmlns:p14="http://schemas.microsoft.com/office/powerpoint/2010/main" val="1387865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標題投影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C46BA20D-1D2B-4F4F-9B91-BDA7B49D31BC}" type="datetime1">
              <a:rPr lang="zh-CN" altLang="en-US" smtClean="0"/>
              <a:t>2024/5/16</a:t>
            </a:fld>
            <a:endParaRPr lang="fr-CA" altLang="en-US">
              <a:ea typeface="+mn-ea"/>
            </a:endParaRPr>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p:txBody>
          <a:bodyPr/>
          <a:lstStyle/>
          <a:p>
            <a:pPr>
              <a:defRPr/>
            </a:pPr>
            <a:fld id="{4F0AC4D8-BC56-4640-A50B-1D5497AEBBA2}" type="slidenum">
              <a:rPr lang="fr-CA" altLang="en-US" smtClean="0"/>
              <a:pPr>
                <a:defRPr/>
              </a:pPr>
              <a:t>‹#›</a:t>
            </a:fld>
            <a:endParaRPr lang="fr-CA" altLang="en-US"/>
          </a:p>
        </p:txBody>
      </p:sp>
      <p:pic>
        <p:nvPicPr>
          <p:cNvPr id="7" name="圖片 6"/>
          <p:cNvPicPr>
            <a:picLocks noChangeAspect="1"/>
          </p:cNvPicPr>
          <p:nvPr/>
        </p:nvPicPr>
        <p:blipFill rotWithShape="1">
          <a:blip r:embed="rId2" cstate="print">
            <a:extLst>
              <a:ext uri="{28A0092B-C50C-407E-A947-70E740481C1C}">
                <a14:useLocalDpi xmlns:a14="http://schemas.microsoft.com/office/drawing/2010/main" val="0"/>
              </a:ext>
            </a:extLst>
          </a:blip>
          <a:srcRect t="32204" b="52219"/>
          <a:stretch/>
        </p:blipFill>
        <p:spPr>
          <a:xfrm>
            <a:off x="0" y="521922"/>
            <a:ext cx="9144000" cy="854580"/>
          </a:xfrm>
          <a:prstGeom prst="rect">
            <a:avLst/>
          </a:prstGeom>
        </p:spPr>
      </p:pic>
      <p:sp>
        <p:nvSpPr>
          <p:cNvPr id="8" name="副標題 2"/>
          <p:cNvSpPr txBox="1">
            <a:spLocks/>
          </p:cNvSpPr>
          <p:nvPr/>
        </p:nvSpPr>
        <p:spPr>
          <a:xfrm>
            <a:off x="1657350" y="5976335"/>
            <a:ext cx="6858000" cy="4790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標楷體" panose="03000509000000000000" pitchFamily="65" charset="-120"/>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標楷體" panose="03000509000000000000" pitchFamily="65" charset="-120"/>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標楷體" panose="03000509000000000000" pitchFamily="65" charset="-120"/>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altLang="zh-TW" sz="2000" dirty="0">
                <a:solidFill>
                  <a:prstClr val="black"/>
                </a:solidFill>
              </a:rPr>
              <a:t>109</a:t>
            </a:r>
            <a:r>
              <a:rPr lang="zh-TW" altLang="en-US" sz="2000" dirty="0">
                <a:solidFill>
                  <a:prstClr val="black"/>
                </a:solidFill>
              </a:rPr>
              <a:t>年中小學教師專業發展人才培訓認證計畫</a:t>
            </a:r>
            <a:endParaRPr lang="en-US" altLang="zh-TW" sz="2000" dirty="0">
              <a:solidFill>
                <a:prstClr val="black"/>
              </a:solidFill>
            </a:endParaRPr>
          </a:p>
        </p:txBody>
      </p:sp>
      <p:sp>
        <p:nvSpPr>
          <p:cNvPr id="9" name="標題 1"/>
          <p:cNvSpPr>
            <a:spLocks noGrp="1"/>
          </p:cNvSpPr>
          <p:nvPr>
            <p:ph type="ctrTitle" idx="4294967295"/>
          </p:nvPr>
        </p:nvSpPr>
        <p:spPr>
          <a:xfrm>
            <a:off x="685800" y="2219442"/>
            <a:ext cx="7772400" cy="2387600"/>
          </a:xfrm>
        </p:spPr>
        <p:txBody>
          <a:bodyPr>
            <a:normAutofit/>
          </a:bodyPr>
          <a:lstStyle/>
          <a:p>
            <a:r>
              <a:rPr lang="zh-TW" altLang="en-US" sz="4800">
                <a:latin typeface="標楷體" panose="03000509000000000000" pitchFamily="65" charset="-120"/>
                <a:ea typeface="標楷體" panose="03000509000000000000" pitchFamily="65" charset="-120"/>
              </a:rPr>
              <a:t>按一下以編輯母片標題樣式</a:t>
            </a:r>
            <a:endParaRPr lang="zh-TW" altLang="en-US" sz="48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856353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fld id="{8B2AD2F2-C0E4-4B64-85D6-673237C2DE58}" type="datetime1">
              <a:rPr lang="zh-CN" altLang="en-US" smtClean="0"/>
              <a:t>2024/5/16</a:t>
            </a:fld>
            <a:endParaRPr lang="fr-CA" altLang="en-US"/>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p:txBody>
          <a:bodyPr/>
          <a:lstStyle/>
          <a:p>
            <a:pPr>
              <a:defRPr/>
            </a:pPr>
            <a:fld id="{5E0C7E72-55E5-4F1C-883D-7FE0677F0470}" type="slidenum">
              <a:rPr lang="fr-CA" altLang="en-US" smtClean="0"/>
              <a:pPr>
                <a:defRPr/>
              </a:pPr>
              <a:t>‹#›</a:t>
            </a:fld>
            <a:endParaRPr lang="fr-CA" altLang="en-US"/>
          </a:p>
        </p:txBody>
      </p:sp>
      <p:pic>
        <p:nvPicPr>
          <p:cNvPr id="7" name="圖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420931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lvl1pPr>
              <a:defRPr b="1"/>
            </a:lvl1pP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fld id="{C287BE31-262C-4B1A-A959-B07DA269B6FC}" type="datetime1">
              <a:rPr lang="zh-CN" altLang="en-US" smtClean="0"/>
              <a:t>2024/5/16</a:t>
            </a:fld>
            <a:endParaRPr lang="fr-CA" altLang="en-US"/>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p:txBody>
          <a:bodyPr/>
          <a:lstStyle/>
          <a:p>
            <a:pPr>
              <a:defRPr/>
            </a:pPr>
            <a:fld id="{CBD9C6BB-2BEE-431E-B8CF-B6BF6E41318B}" type="slidenum">
              <a:rPr lang="fr-CA" altLang="en-US" smtClean="0"/>
              <a:pPr>
                <a:defRPr/>
              </a:pPr>
              <a:t>‹#›</a:t>
            </a:fld>
            <a:endParaRPr lang="fr-CA" altLang="en-US"/>
          </a:p>
        </p:txBody>
      </p:sp>
      <p:pic>
        <p:nvPicPr>
          <p:cNvPr id="7" name="圖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234066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1"/>
            </a:lvl1pPr>
          </a:lstStyle>
          <a:p>
            <a:r>
              <a:rPr lang="zh-TW" altLang="en-US"/>
              <a:t>按一下以編輯母片標題樣式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pPr>
              <a:defRPr/>
            </a:pPr>
            <a:fld id="{85C78D60-51E0-4BF7-AE66-C000E9FEF693}" type="datetime1">
              <a:rPr lang="zh-CN" altLang="en-US" smtClean="0"/>
              <a:t>2024/5/16</a:t>
            </a:fld>
            <a:endParaRPr lang="fr-CA" altLang="en-US"/>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p:txBody>
          <a:bodyPr/>
          <a:lstStyle/>
          <a:p>
            <a:pPr>
              <a:defRPr/>
            </a:pPr>
            <a:fld id="{88D598A0-DADA-4E45-B55D-24B8E1C70F9D}" type="slidenum">
              <a:rPr lang="fr-CA" altLang="en-US" smtClean="0"/>
              <a:pPr>
                <a:defRPr/>
              </a:pPr>
              <a:t>‹#›</a:t>
            </a:fld>
            <a:endParaRPr lang="fr-CA" altLang="en-US"/>
          </a:p>
        </p:txBody>
      </p:sp>
    </p:spTree>
    <p:extLst>
      <p:ext uri="{BB962C8B-B14F-4D97-AF65-F5344CB8AC3E}">
        <p14:creationId xmlns:p14="http://schemas.microsoft.com/office/powerpoint/2010/main" val="1920489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1"/>
            </a:lvl1p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fld id="{E8ABD2DA-932D-4370-9C93-B970DAF49FFF}" type="datetime1">
              <a:rPr lang="zh-CN" altLang="en-US" smtClean="0"/>
              <a:t>2024/5/16</a:t>
            </a:fld>
            <a:endParaRPr lang="fr-CA" altLang="en-US"/>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a:xfrm>
            <a:off x="8735299" y="6492875"/>
            <a:ext cx="426812" cy="365125"/>
          </a:xfrm>
        </p:spPr>
        <p:txBody>
          <a:bodyPr/>
          <a:lstStyle>
            <a:lvl1pPr>
              <a:defRPr>
                <a:solidFill>
                  <a:schemeClr val="tx1"/>
                </a:solidFill>
              </a:defRPr>
            </a:lvl1pPr>
          </a:lstStyle>
          <a:p>
            <a:pPr>
              <a:defRPr/>
            </a:pPr>
            <a:fld id="{2140CC14-9331-4795-B851-904E7D2D3139}" type="slidenum">
              <a:rPr lang="fr-CA" altLang="en-US" smtClean="0"/>
              <a:pPr>
                <a:defRPr/>
              </a:pPr>
              <a:t>‹#›</a:t>
            </a:fld>
            <a:endParaRPr lang="fr-CA" altLang="en-US"/>
          </a:p>
        </p:txBody>
      </p:sp>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1739222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lgn="ctr">
              <a:lnSpc>
                <a:spcPct val="100000"/>
              </a:lnSpc>
              <a:defRPr sz="6000" b="1"/>
            </a:lvl1pPr>
          </a:lstStyle>
          <a:p>
            <a:r>
              <a:rPr lang="zh-TW" altLang="en-US"/>
              <a:t>按一下以編輯母片標題樣式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p:txBody>
          <a:bodyPr/>
          <a:lstStyle/>
          <a:p>
            <a:pPr>
              <a:defRPr/>
            </a:pPr>
            <a:fld id="{636F04E9-07FD-4E20-B81A-109291463EF0}" type="datetime1">
              <a:rPr lang="zh-CN" altLang="en-US" smtClean="0"/>
              <a:t>2024/5/16</a:t>
            </a:fld>
            <a:endParaRPr lang="fr-CA" altLang="en-US"/>
          </a:p>
        </p:txBody>
      </p:sp>
      <p:sp>
        <p:nvSpPr>
          <p:cNvPr id="5" name="Footer Placeholder 4"/>
          <p:cNvSpPr>
            <a:spLocks noGrp="1"/>
          </p:cNvSpPr>
          <p:nvPr>
            <p:ph type="ftr" sz="quarter" idx="11"/>
          </p:nvPr>
        </p:nvSpPr>
        <p:spPr/>
        <p:txBody>
          <a:bodyPr/>
          <a:lstStyle/>
          <a:p>
            <a:pPr>
              <a:defRPr/>
            </a:pPr>
            <a:endParaRPr lang="fr-CA" altLang="en-US"/>
          </a:p>
        </p:txBody>
      </p:sp>
      <p:sp>
        <p:nvSpPr>
          <p:cNvPr id="6" name="Slide Number Placeholder 5"/>
          <p:cNvSpPr>
            <a:spLocks noGrp="1"/>
          </p:cNvSpPr>
          <p:nvPr>
            <p:ph type="sldNum" sz="quarter" idx="12"/>
          </p:nvPr>
        </p:nvSpPr>
        <p:spPr/>
        <p:txBody>
          <a:bodyPr/>
          <a:lstStyle/>
          <a:p>
            <a:pPr>
              <a:defRPr/>
            </a:pPr>
            <a:fld id="{C0E4C164-285E-40D8-8BD8-31CFB0D175AD}" type="slidenum">
              <a:rPr lang="fr-CA" altLang="en-US" smtClean="0"/>
              <a:pPr>
                <a:defRPr/>
              </a:pPr>
              <a:t>‹#›</a:t>
            </a:fld>
            <a:endParaRPr lang="fr-CA" altLang="en-US"/>
          </a:p>
        </p:txBody>
      </p:sp>
      <p:pic>
        <p:nvPicPr>
          <p:cNvPr id="7" name="圖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1665337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zh-TW" altLang="en-US"/>
              <a:t>按一下以編輯母片標題樣式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a:defRPr/>
            </a:pPr>
            <a:fld id="{92ED4617-DC67-459C-A939-223E9BDD2100}" type="datetime1">
              <a:rPr lang="zh-CN" altLang="en-US" smtClean="0"/>
              <a:t>2024/5/16</a:t>
            </a:fld>
            <a:endParaRPr lang="fr-CA" altLang="en-US"/>
          </a:p>
        </p:txBody>
      </p:sp>
      <p:sp>
        <p:nvSpPr>
          <p:cNvPr id="6" name="Footer Placeholder 5"/>
          <p:cNvSpPr>
            <a:spLocks noGrp="1"/>
          </p:cNvSpPr>
          <p:nvPr>
            <p:ph type="ftr" sz="quarter" idx="11"/>
          </p:nvPr>
        </p:nvSpPr>
        <p:spPr/>
        <p:txBody>
          <a:bodyPr/>
          <a:lstStyle/>
          <a:p>
            <a:pPr>
              <a:defRPr/>
            </a:pPr>
            <a:endParaRPr lang="fr-CA" altLang="en-US"/>
          </a:p>
        </p:txBody>
      </p:sp>
      <p:sp>
        <p:nvSpPr>
          <p:cNvPr id="7" name="Slide Number Placeholder 6"/>
          <p:cNvSpPr>
            <a:spLocks noGrp="1"/>
          </p:cNvSpPr>
          <p:nvPr>
            <p:ph type="sldNum" sz="quarter" idx="12"/>
          </p:nvPr>
        </p:nvSpPr>
        <p:spPr/>
        <p:txBody>
          <a:bodyPr/>
          <a:lstStyle/>
          <a:p>
            <a:pPr>
              <a:defRPr/>
            </a:pPr>
            <a:fld id="{853687E4-FFBF-40C3-BEB9-820D02C3726C}" type="slidenum">
              <a:rPr lang="fr-CA" altLang="en-US" smtClean="0"/>
              <a:pPr>
                <a:defRPr/>
              </a:pPr>
              <a:t>‹#›</a:t>
            </a:fld>
            <a:endParaRPr lang="fr-CA" altLang="en-US"/>
          </a:p>
        </p:txBody>
      </p:sp>
      <p:pic>
        <p:nvPicPr>
          <p:cNvPr id="8" name="圖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1533755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defRPr b="1"/>
            </a:lvl1pPr>
          </a:lstStyle>
          <a:p>
            <a:r>
              <a:rPr lang="zh-TW" altLang="en-US"/>
              <a:t>按一下以編輯母片標題樣式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Content Placeholder 3"/>
          <p:cNvSpPr>
            <a:spLocks noGrp="1"/>
          </p:cNvSpPr>
          <p:nvPr>
            <p:ph sz="half" idx="2"/>
          </p:nvPr>
        </p:nvSpPr>
        <p:spPr>
          <a:xfrm>
            <a:off x="629842" y="2505075"/>
            <a:ext cx="3868340"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Content Placeholder 5"/>
          <p:cNvSpPr>
            <a:spLocks noGrp="1"/>
          </p:cNvSpPr>
          <p:nvPr>
            <p:ph sz="quarter" idx="4"/>
          </p:nvPr>
        </p:nvSpPr>
        <p:spPr>
          <a:xfrm>
            <a:off x="4629150" y="2505075"/>
            <a:ext cx="3887391"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a:defRPr/>
            </a:pPr>
            <a:fld id="{6282D2AE-8A46-4CCF-8E71-E8B49A957FDD}" type="datetime1">
              <a:rPr lang="zh-CN" altLang="en-US" smtClean="0"/>
              <a:t>2024/5/16</a:t>
            </a:fld>
            <a:endParaRPr lang="fr-CA" altLang="en-US"/>
          </a:p>
        </p:txBody>
      </p:sp>
      <p:sp>
        <p:nvSpPr>
          <p:cNvPr id="8" name="Footer Placeholder 7"/>
          <p:cNvSpPr>
            <a:spLocks noGrp="1"/>
          </p:cNvSpPr>
          <p:nvPr>
            <p:ph type="ftr" sz="quarter" idx="11"/>
          </p:nvPr>
        </p:nvSpPr>
        <p:spPr/>
        <p:txBody>
          <a:bodyPr/>
          <a:lstStyle/>
          <a:p>
            <a:pPr>
              <a:defRPr/>
            </a:pPr>
            <a:endParaRPr lang="fr-CA" altLang="en-US"/>
          </a:p>
        </p:txBody>
      </p:sp>
      <p:sp>
        <p:nvSpPr>
          <p:cNvPr id="9" name="Slide Number Placeholder 8"/>
          <p:cNvSpPr>
            <a:spLocks noGrp="1"/>
          </p:cNvSpPr>
          <p:nvPr>
            <p:ph type="sldNum" sz="quarter" idx="12"/>
          </p:nvPr>
        </p:nvSpPr>
        <p:spPr/>
        <p:txBody>
          <a:bodyPr/>
          <a:lstStyle/>
          <a:p>
            <a:pPr>
              <a:defRPr/>
            </a:pPr>
            <a:fld id="{F2210C50-5F6F-438D-862F-8FC56605B246}" type="slidenum">
              <a:rPr lang="fr-CA" altLang="en-US" smtClean="0"/>
              <a:pPr>
                <a:defRPr/>
              </a:pPr>
              <a:t>‹#›</a:t>
            </a:fld>
            <a:endParaRPr lang="fr-CA" altLang="en-US"/>
          </a:p>
        </p:txBody>
      </p:sp>
      <p:pic>
        <p:nvPicPr>
          <p:cNvPr id="10" name="圖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2938046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a:defRPr/>
            </a:pPr>
            <a:fld id="{1D1B0A29-2B66-4822-92A8-F50D03F350DC}" type="datetime1">
              <a:rPr lang="zh-CN" altLang="en-US" smtClean="0"/>
              <a:t>2024/5/16</a:t>
            </a:fld>
            <a:endParaRPr lang="fr-CA" altLang="en-US"/>
          </a:p>
        </p:txBody>
      </p:sp>
      <p:sp>
        <p:nvSpPr>
          <p:cNvPr id="4" name="Footer Placeholder 3"/>
          <p:cNvSpPr>
            <a:spLocks noGrp="1"/>
          </p:cNvSpPr>
          <p:nvPr>
            <p:ph type="ftr" sz="quarter" idx="11"/>
          </p:nvPr>
        </p:nvSpPr>
        <p:spPr/>
        <p:txBody>
          <a:bodyPr/>
          <a:lstStyle/>
          <a:p>
            <a:pPr>
              <a:defRPr/>
            </a:pPr>
            <a:endParaRPr lang="fr-CA" altLang="en-US"/>
          </a:p>
        </p:txBody>
      </p:sp>
      <p:sp>
        <p:nvSpPr>
          <p:cNvPr id="5" name="Slide Number Placeholder 4"/>
          <p:cNvSpPr>
            <a:spLocks noGrp="1"/>
          </p:cNvSpPr>
          <p:nvPr>
            <p:ph type="sldNum" sz="quarter" idx="12"/>
          </p:nvPr>
        </p:nvSpPr>
        <p:spPr/>
        <p:txBody>
          <a:bodyPr/>
          <a:lstStyle/>
          <a:p>
            <a:pPr>
              <a:defRPr/>
            </a:pPr>
            <a:fld id="{5B9878B0-2110-40FB-88BC-97C6E1BEE7E5}" type="slidenum">
              <a:rPr lang="fr-CA" altLang="en-US" smtClean="0"/>
              <a:pPr>
                <a:defRPr/>
              </a:pPr>
              <a:t>‹#›</a:t>
            </a:fld>
            <a:endParaRPr lang="fr-CA" altLang="en-US"/>
          </a:p>
        </p:txBody>
      </p:sp>
      <p:pic>
        <p:nvPicPr>
          <p:cNvPr id="6" name="圖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1591512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5F3E7A1-5B97-482A-89C2-0098753432E2}" type="datetime1">
              <a:rPr lang="zh-CN" altLang="en-US" smtClean="0"/>
              <a:t>2024/5/16</a:t>
            </a:fld>
            <a:endParaRPr lang="fr-CA" altLang="en-US"/>
          </a:p>
        </p:txBody>
      </p:sp>
      <p:sp>
        <p:nvSpPr>
          <p:cNvPr id="3" name="Footer Placeholder 2"/>
          <p:cNvSpPr>
            <a:spLocks noGrp="1"/>
          </p:cNvSpPr>
          <p:nvPr>
            <p:ph type="ftr" sz="quarter" idx="11"/>
          </p:nvPr>
        </p:nvSpPr>
        <p:spPr/>
        <p:txBody>
          <a:bodyPr/>
          <a:lstStyle/>
          <a:p>
            <a:pPr>
              <a:defRPr/>
            </a:pPr>
            <a:endParaRPr lang="fr-CA" altLang="en-US"/>
          </a:p>
        </p:txBody>
      </p:sp>
      <p:sp>
        <p:nvSpPr>
          <p:cNvPr id="4" name="Slide Number Placeholder 3"/>
          <p:cNvSpPr>
            <a:spLocks noGrp="1"/>
          </p:cNvSpPr>
          <p:nvPr>
            <p:ph type="sldNum" sz="quarter" idx="12"/>
          </p:nvPr>
        </p:nvSpPr>
        <p:spPr/>
        <p:txBody>
          <a:bodyPr/>
          <a:lstStyle/>
          <a:p>
            <a:pPr>
              <a:defRPr/>
            </a:pPr>
            <a:fld id="{9851D1A7-6D05-4A72-A2AA-D90AC69CA206}" type="slidenum">
              <a:rPr lang="fr-CA" altLang="en-US" smtClean="0"/>
              <a:pPr>
                <a:defRPr/>
              </a:pPr>
              <a:t>‹#›</a:t>
            </a:fld>
            <a:endParaRPr lang="fr-CA" altLang="en-US"/>
          </a:p>
        </p:txBody>
      </p:sp>
      <p:pic>
        <p:nvPicPr>
          <p:cNvPr id="5" name="圖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693186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Date Placeholder 4"/>
          <p:cNvSpPr>
            <a:spLocks noGrp="1"/>
          </p:cNvSpPr>
          <p:nvPr>
            <p:ph type="dt" sz="half" idx="10"/>
          </p:nvPr>
        </p:nvSpPr>
        <p:spPr/>
        <p:txBody>
          <a:bodyPr/>
          <a:lstStyle/>
          <a:p>
            <a:pPr>
              <a:defRPr/>
            </a:pPr>
            <a:fld id="{B076F900-7BAD-4D47-AB12-6EFD1B6125F3}" type="datetime1">
              <a:rPr lang="zh-CN" altLang="en-US" smtClean="0"/>
              <a:t>2024/5/16</a:t>
            </a:fld>
            <a:endParaRPr lang="fr-CA" altLang="en-US"/>
          </a:p>
        </p:txBody>
      </p:sp>
      <p:sp>
        <p:nvSpPr>
          <p:cNvPr id="6" name="Footer Placeholder 5"/>
          <p:cNvSpPr>
            <a:spLocks noGrp="1"/>
          </p:cNvSpPr>
          <p:nvPr>
            <p:ph type="ftr" sz="quarter" idx="11"/>
          </p:nvPr>
        </p:nvSpPr>
        <p:spPr/>
        <p:txBody>
          <a:bodyPr/>
          <a:lstStyle/>
          <a:p>
            <a:pPr>
              <a:defRPr/>
            </a:pPr>
            <a:endParaRPr lang="fr-CA" altLang="en-US"/>
          </a:p>
        </p:txBody>
      </p:sp>
      <p:sp>
        <p:nvSpPr>
          <p:cNvPr id="7" name="Slide Number Placeholder 6"/>
          <p:cNvSpPr>
            <a:spLocks noGrp="1"/>
          </p:cNvSpPr>
          <p:nvPr>
            <p:ph type="sldNum" sz="quarter" idx="12"/>
          </p:nvPr>
        </p:nvSpPr>
        <p:spPr/>
        <p:txBody>
          <a:bodyPr/>
          <a:lstStyle/>
          <a:p>
            <a:pPr>
              <a:defRPr/>
            </a:pPr>
            <a:fld id="{FC881524-923D-427D-BE39-E3BF052BDC3B}" type="slidenum">
              <a:rPr lang="fr-CA" altLang="en-US" smtClean="0"/>
              <a:pPr>
                <a:defRPr/>
              </a:pPr>
              <a:t>‹#›</a:t>
            </a:fld>
            <a:endParaRPr lang="fr-CA" altLang="en-US"/>
          </a:p>
        </p:txBody>
      </p:sp>
      <p:pic>
        <p:nvPicPr>
          <p:cNvPr id="8" name="圖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131380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Date Placeholder 4"/>
          <p:cNvSpPr>
            <a:spLocks noGrp="1"/>
          </p:cNvSpPr>
          <p:nvPr>
            <p:ph type="dt" sz="half" idx="10"/>
          </p:nvPr>
        </p:nvSpPr>
        <p:spPr/>
        <p:txBody>
          <a:bodyPr/>
          <a:lstStyle/>
          <a:p>
            <a:pPr>
              <a:defRPr/>
            </a:pPr>
            <a:fld id="{F7AD3830-53E5-4701-BFB0-DAB2AAFF0EF4}" type="datetime1">
              <a:rPr lang="zh-CN" altLang="en-US" smtClean="0"/>
              <a:t>2024/5/16</a:t>
            </a:fld>
            <a:endParaRPr lang="fr-CA" altLang="en-US"/>
          </a:p>
        </p:txBody>
      </p:sp>
      <p:sp>
        <p:nvSpPr>
          <p:cNvPr id="6" name="Footer Placeholder 5"/>
          <p:cNvSpPr>
            <a:spLocks noGrp="1"/>
          </p:cNvSpPr>
          <p:nvPr>
            <p:ph type="ftr" sz="quarter" idx="11"/>
          </p:nvPr>
        </p:nvSpPr>
        <p:spPr/>
        <p:txBody>
          <a:bodyPr/>
          <a:lstStyle/>
          <a:p>
            <a:pPr>
              <a:defRPr/>
            </a:pPr>
            <a:endParaRPr lang="fr-CA" altLang="en-US"/>
          </a:p>
        </p:txBody>
      </p:sp>
      <p:sp>
        <p:nvSpPr>
          <p:cNvPr id="7" name="Slide Number Placeholder 6"/>
          <p:cNvSpPr>
            <a:spLocks noGrp="1"/>
          </p:cNvSpPr>
          <p:nvPr>
            <p:ph type="sldNum" sz="quarter" idx="12"/>
          </p:nvPr>
        </p:nvSpPr>
        <p:spPr/>
        <p:txBody>
          <a:bodyPr/>
          <a:lstStyle/>
          <a:p>
            <a:pPr>
              <a:defRPr/>
            </a:pPr>
            <a:fld id="{CE4C8E69-22BD-43C8-BF09-2C273DC84BD7}" type="slidenum">
              <a:rPr lang="fr-CA" altLang="en-US" smtClean="0"/>
              <a:pPr>
                <a:defRPr/>
              </a:pPr>
              <a:t>‹#›</a:t>
            </a:fld>
            <a:endParaRPr lang="fr-CA" altLang="en-US"/>
          </a:p>
        </p:txBody>
      </p:sp>
      <p:pic>
        <p:nvPicPr>
          <p:cNvPr id="8" name="圖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34182" y="295274"/>
            <a:ext cx="1162335" cy="653909"/>
          </a:xfrm>
          <a:prstGeom prst="rect">
            <a:avLst/>
          </a:prstGeom>
        </p:spPr>
      </p:pic>
    </p:spTree>
    <p:extLst>
      <p:ext uri="{BB962C8B-B14F-4D97-AF65-F5344CB8AC3E}">
        <p14:creationId xmlns:p14="http://schemas.microsoft.com/office/powerpoint/2010/main" val="2180977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35000"/>
          </a:blip>
          <a:srcRect/>
          <a:stretch>
            <a:fillRect l="-13000" r="-1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94416"/>
            <a:ext cx="7886700" cy="1325563"/>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05095E2-7340-4DC9-B644-D64547394BA4}" type="datetime1">
              <a:rPr lang="zh-CN" altLang="en-US" smtClean="0"/>
              <a:t>2024/5/16</a:t>
            </a:fld>
            <a:endParaRPr lang="fr-CA" altLang="en-US">
              <a:ea typeface="+mn-ea"/>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CA" altLang="en-US"/>
          </a:p>
        </p:txBody>
      </p:sp>
      <p:sp>
        <p:nvSpPr>
          <p:cNvPr id="6" name="Slide Number Placeholder 5"/>
          <p:cNvSpPr>
            <a:spLocks noGrp="1"/>
          </p:cNvSpPr>
          <p:nvPr>
            <p:ph type="sldNum" sz="quarter" idx="4"/>
          </p:nvPr>
        </p:nvSpPr>
        <p:spPr>
          <a:xfrm>
            <a:off x="7086600" y="6482609"/>
            <a:ext cx="2057400" cy="365125"/>
          </a:xfrm>
          <a:prstGeom prst="rect">
            <a:avLst/>
          </a:prstGeom>
        </p:spPr>
        <p:txBody>
          <a:bodyPr vert="horz" lIns="91440" tIns="45720" rIns="91440" bIns="45720" rtlCol="0" anchor="ctr"/>
          <a:lstStyle>
            <a:lvl1pPr algn="r">
              <a:defRPr sz="1200" b="1">
                <a:solidFill>
                  <a:schemeClr val="tx1"/>
                </a:solidFill>
                <a:latin typeface="Times New Roman" panose="02020603050405020304" pitchFamily="18" charset="0"/>
                <a:cs typeface="Times New Roman" panose="02020603050405020304" pitchFamily="18" charset="0"/>
              </a:defRPr>
            </a:lvl1pPr>
          </a:lstStyle>
          <a:p>
            <a:pPr>
              <a:defRPr/>
            </a:pPr>
            <a:fld id="{4F0AC4D8-BC56-4640-A50B-1D5497AEBBA2}" type="slidenum">
              <a:rPr lang="fr-CA" altLang="en-US" smtClean="0"/>
              <a:pPr>
                <a:defRPr/>
              </a:pPr>
              <a:t>‹#›</a:t>
            </a:fld>
            <a:endParaRPr lang="fr-CA" altLang="en-US"/>
          </a:p>
        </p:txBody>
      </p:sp>
    </p:spTree>
    <p:extLst>
      <p:ext uri="{BB962C8B-B14F-4D97-AF65-F5344CB8AC3E}">
        <p14:creationId xmlns:p14="http://schemas.microsoft.com/office/powerpoint/2010/main" val="4148436450"/>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Lst>
  <p:hf hdr="0" ftr="0" dt="0"/>
  <p:txStyles>
    <p:titleStyle>
      <a:lvl1pPr algn="l" defTabSz="914400" rtl="0" eaLnBrk="1" latinLnBrk="0" hangingPunct="1">
        <a:lnSpc>
          <a:spcPct val="90000"/>
        </a:lnSpc>
        <a:spcBef>
          <a:spcPct val="0"/>
        </a:spcBef>
        <a:buNone/>
        <a:defRPr sz="4000" b="1" kern="1200">
          <a:solidFill>
            <a:schemeClr val="tx1"/>
          </a:solidFill>
          <a:latin typeface="標楷體" panose="03000509000000000000" pitchFamily="65" charset="-120"/>
          <a:ea typeface="標楷體" panose="03000509000000000000" pitchFamily="65"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標楷體" panose="03000509000000000000" pitchFamily="65" charset="-120"/>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標楷體" panose="03000509000000000000" pitchFamily="65" charset="-120"/>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標楷體" panose="03000509000000000000" pitchFamily="65" charset="-120"/>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6.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6.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27584" y="1340769"/>
            <a:ext cx="8668020" cy="1434736"/>
          </a:xfrm>
        </p:spPr>
        <p:txBody>
          <a:bodyPr>
            <a:normAutofit fontScale="90000"/>
          </a:bodyPr>
          <a:lstStyle/>
          <a:p>
            <a:pPr>
              <a:spcBef>
                <a:spcPts val="600"/>
              </a:spcBef>
            </a:pPr>
            <a:r>
              <a:rPr lang="zh-TW" altLang="en-US" dirty="0" smtClean="0"/>
              <a:t>    </a:t>
            </a:r>
            <a:r>
              <a:rPr lang="zh-TW" altLang="en-US" sz="4400" dirty="0" smtClean="0"/>
              <a:t>屏東縣</a:t>
            </a:r>
            <a:r>
              <a:rPr lang="en-US" altLang="zh-TW" sz="4400" dirty="0"/>
              <a:t>112</a:t>
            </a:r>
            <a:r>
              <a:rPr lang="zh-TW" altLang="en-US" sz="4400" dirty="0"/>
              <a:t>學年度</a:t>
            </a:r>
            <a:r>
              <a:rPr lang="zh-TW" altLang="en-US" sz="4400" dirty="0" smtClean="0"/>
              <a:t>中小學</a:t>
            </a:r>
            <a:r>
              <a:rPr lang="en-US" altLang="zh-TW" sz="4400" dirty="0" smtClean="0"/>
              <a:t/>
            </a:r>
            <a:br>
              <a:rPr lang="en-US" altLang="zh-TW" sz="4400" dirty="0" smtClean="0"/>
            </a:br>
            <a:r>
              <a:rPr lang="zh-TW" altLang="en-US" sz="4400" dirty="0" smtClean="0"/>
              <a:t>國民教育</a:t>
            </a:r>
            <a:r>
              <a:rPr lang="zh-TW" altLang="en-US" sz="4400" dirty="0"/>
              <a:t>輔導團整體團務</a:t>
            </a:r>
            <a:r>
              <a:rPr lang="zh-TW" altLang="en-US" sz="4400" dirty="0" smtClean="0"/>
              <a:t>計畫</a:t>
            </a:r>
            <a:r>
              <a:rPr lang="en-US" altLang="zh-TW" sz="4400" dirty="0" smtClean="0"/>
              <a:t/>
            </a:r>
            <a:br>
              <a:rPr lang="en-US" altLang="zh-TW" sz="4400" dirty="0" smtClean="0"/>
            </a:br>
            <a:endParaRPr lang="zh-TW" altLang="en-US" sz="4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1</a:t>
            </a:fld>
            <a:endParaRPr lang="fr-CA" altLang="en-US"/>
          </a:p>
        </p:txBody>
      </p:sp>
      <p:sp>
        <p:nvSpPr>
          <p:cNvPr id="5" name="標題 6"/>
          <p:cNvSpPr txBox="1">
            <a:spLocks/>
          </p:cNvSpPr>
          <p:nvPr/>
        </p:nvSpPr>
        <p:spPr>
          <a:xfrm>
            <a:off x="494091" y="2465492"/>
            <a:ext cx="838079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標楷體" panose="03000509000000000000" pitchFamily="65" charset="-120"/>
                <a:ea typeface="標楷體" panose="03000509000000000000" pitchFamily="65" charset="-120"/>
                <a:cs typeface="+mj-cs"/>
              </a:defRPr>
            </a:lvl1pPr>
          </a:lstStyle>
          <a:p>
            <a:pPr algn="ctr" fontAlgn="auto">
              <a:spcAft>
                <a:spcPts val="0"/>
              </a:spcAft>
            </a:pPr>
            <a:r>
              <a:rPr kumimoji="0" lang="en-US" altLang="zh-TW" dirty="0">
                <a:solidFill>
                  <a:prstClr val="black"/>
                </a:solidFill>
              </a:rPr>
              <a:t>-</a:t>
            </a:r>
            <a:r>
              <a:rPr kumimoji="0" lang="zh-TW" altLang="en-US" dirty="0">
                <a:solidFill>
                  <a:prstClr val="black"/>
                </a:solidFill>
              </a:rPr>
              <a:t>總團定期團務會議暨團員專業增</a:t>
            </a:r>
            <a:r>
              <a:rPr kumimoji="0" lang="zh-TW" altLang="en-US" dirty="0" smtClean="0">
                <a:solidFill>
                  <a:prstClr val="black"/>
                </a:solidFill>
              </a:rPr>
              <a:t>能</a:t>
            </a:r>
            <a:endParaRPr kumimoji="0" lang="en-US" altLang="zh-TW" dirty="0" smtClean="0">
              <a:solidFill>
                <a:prstClr val="black"/>
              </a:solidFill>
            </a:endParaRPr>
          </a:p>
          <a:p>
            <a:pPr algn="ctr" fontAlgn="auto">
              <a:spcAft>
                <a:spcPts val="0"/>
              </a:spcAft>
            </a:pPr>
            <a:r>
              <a:rPr kumimoji="0" lang="zh-TW" altLang="en-US" dirty="0" smtClean="0">
                <a:solidFill>
                  <a:srgbClr val="FF0000"/>
                </a:solidFill>
              </a:rPr>
              <a:t>專業</a:t>
            </a:r>
            <a:r>
              <a:rPr kumimoji="0" lang="zh-TW" altLang="en-US" dirty="0">
                <a:solidFill>
                  <a:srgbClr val="FF0000"/>
                </a:solidFill>
              </a:rPr>
              <a:t>回饋人才初階認證研習</a:t>
            </a:r>
            <a:endParaRPr kumimoji="0" lang="zh-TW" altLang="en-US" sz="5400" dirty="0">
              <a:solidFill>
                <a:srgbClr val="FF0000"/>
              </a:solidFill>
            </a:endParaRPr>
          </a:p>
        </p:txBody>
      </p:sp>
      <p:sp>
        <p:nvSpPr>
          <p:cNvPr id="6" name="文字方塊 5">
            <a:extLst>
              <a:ext uri="{FF2B5EF4-FFF2-40B4-BE49-F238E27FC236}">
                <a16:creationId xmlns:a16="http://schemas.microsoft.com/office/drawing/2014/main" id="{CC0E4E2B-0FA2-43BF-90BF-A7A2A95AC52B}"/>
              </a:ext>
            </a:extLst>
          </p:cNvPr>
          <p:cNvSpPr txBox="1"/>
          <p:nvPr/>
        </p:nvSpPr>
        <p:spPr>
          <a:xfrm>
            <a:off x="2123728" y="4149080"/>
            <a:ext cx="3672408" cy="1077218"/>
          </a:xfrm>
          <a:prstGeom prst="rect">
            <a:avLst/>
          </a:prstGeom>
          <a:noFill/>
        </p:spPr>
        <p:txBody>
          <a:bodyPr wrap="square" rtlCol="0">
            <a:spAutoFit/>
          </a:bodyPr>
          <a:lstStyle/>
          <a:p>
            <a:pPr algn="r"/>
            <a:r>
              <a:rPr lang="en-US" altLang="zh-TW" sz="3200" b="1" dirty="0" smtClean="0">
                <a:solidFill>
                  <a:srgbClr val="3333FF"/>
                </a:solidFill>
                <a:latin typeface="標楷體" panose="03000509000000000000" pitchFamily="65" charset="-120"/>
                <a:ea typeface="標楷體" panose="03000509000000000000" pitchFamily="65" charset="-120"/>
              </a:rPr>
              <a:t>113</a:t>
            </a:r>
            <a:r>
              <a:rPr lang="zh-TW" altLang="en-US" sz="3200" b="1" dirty="0" smtClean="0">
                <a:solidFill>
                  <a:srgbClr val="3333FF"/>
                </a:solidFill>
                <a:latin typeface="標楷體" panose="03000509000000000000" pitchFamily="65" charset="-120"/>
                <a:ea typeface="標楷體" panose="03000509000000000000" pitchFamily="65" charset="-120"/>
              </a:rPr>
              <a:t>年</a:t>
            </a:r>
            <a:r>
              <a:rPr lang="en-US" altLang="zh-TW" sz="3200" b="1" dirty="0" smtClean="0">
                <a:solidFill>
                  <a:srgbClr val="3333FF"/>
                </a:solidFill>
                <a:latin typeface="標楷體" panose="03000509000000000000" pitchFamily="65" charset="-120"/>
                <a:ea typeface="標楷體" panose="03000509000000000000" pitchFamily="65" charset="-120"/>
              </a:rPr>
              <a:t>5</a:t>
            </a:r>
            <a:r>
              <a:rPr lang="zh-TW" altLang="en-US" sz="3200" b="1" dirty="0" smtClean="0">
                <a:solidFill>
                  <a:srgbClr val="3333FF"/>
                </a:solidFill>
                <a:latin typeface="標楷體" panose="03000509000000000000" pitchFamily="65" charset="-120"/>
                <a:ea typeface="標楷體" panose="03000509000000000000" pitchFamily="65" charset="-120"/>
              </a:rPr>
              <a:t>月</a:t>
            </a:r>
            <a:r>
              <a:rPr lang="en-US" altLang="zh-TW" sz="3200" b="1" dirty="0" smtClean="0">
                <a:solidFill>
                  <a:srgbClr val="3333FF"/>
                </a:solidFill>
                <a:latin typeface="標楷體" panose="03000509000000000000" pitchFamily="65" charset="-120"/>
                <a:ea typeface="標楷體" panose="03000509000000000000" pitchFamily="65" charset="-120"/>
              </a:rPr>
              <a:t>17</a:t>
            </a:r>
            <a:r>
              <a:rPr lang="zh-TW" altLang="en-US" sz="3200" b="1" dirty="0" smtClean="0">
                <a:solidFill>
                  <a:srgbClr val="3333FF"/>
                </a:solidFill>
                <a:latin typeface="標楷體" panose="03000509000000000000" pitchFamily="65" charset="-120"/>
                <a:ea typeface="標楷體" panose="03000509000000000000" pitchFamily="65" charset="-120"/>
              </a:rPr>
              <a:t>日</a:t>
            </a:r>
            <a:endParaRPr lang="en-US" altLang="zh-TW" sz="3200" b="1" dirty="0">
              <a:solidFill>
                <a:srgbClr val="3333FF"/>
              </a:solidFill>
              <a:latin typeface="標楷體" panose="03000509000000000000" pitchFamily="65" charset="-120"/>
              <a:ea typeface="標楷體" panose="03000509000000000000" pitchFamily="65" charset="-120"/>
            </a:endParaRPr>
          </a:p>
          <a:p>
            <a:pPr algn="r"/>
            <a:r>
              <a:rPr lang="zh-TW" altLang="en-US" sz="3200" b="1" dirty="0" smtClean="0">
                <a:solidFill>
                  <a:srgbClr val="3333FF"/>
                </a:solidFill>
                <a:latin typeface="標楷體" panose="03000509000000000000" pitchFamily="65" charset="-120"/>
                <a:ea typeface="標楷體" panose="03000509000000000000" pitchFamily="65" charset="-120"/>
              </a:rPr>
              <a:t>講師：黃鳳珠</a:t>
            </a:r>
            <a:r>
              <a:rPr lang="zh-TW" altLang="en-US" sz="3200" b="1" dirty="0">
                <a:solidFill>
                  <a:srgbClr val="3333FF"/>
                </a:solidFill>
                <a:latin typeface="標楷體" panose="03000509000000000000" pitchFamily="65" charset="-120"/>
                <a:ea typeface="標楷體" panose="03000509000000000000" pitchFamily="65" charset="-120"/>
              </a:rPr>
              <a:t>校長</a:t>
            </a:r>
          </a:p>
        </p:txBody>
      </p:sp>
    </p:spTree>
    <p:extLst>
      <p:ext uri="{BB962C8B-B14F-4D97-AF65-F5344CB8AC3E}">
        <p14:creationId xmlns:p14="http://schemas.microsoft.com/office/powerpoint/2010/main" val="1115983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56030" y="503974"/>
            <a:ext cx="7886700" cy="1325563"/>
          </a:xfrm>
        </p:spPr>
        <p:txBody>
          <a:bodyPr/>
          <a:lstStyle/>
          <a:p>
            <a:r>
              <a:rPr lang="zh-TW" altLang="en-US" b="1" dirty="0">
                <a:solidFill>
                  <a:srgbClr val="3333FF"/>
                </a:solidFill>
              </a:rPr>
              <a:t>授課教師主導的公開授課</a:t>
            </a:r>
          </a:p>
        </p:txBody>
      </p:sp>
      <p:sp>
        <p:nvSpPr>
          <p:cNvPr id="3" name="內容版面配置區 2"/>
          <p:cNvSpPr>
            <a:spLocks noGrp="1"/>
          </p:cNvSpPr>
          <p:nvPr>
            <p:ph idx="1"/>
          </p:nvPr>
        </p:nvSpPr>
        <p:spPr>
          <a:xfrm>
            <a:off x="628650" y="1825624"/>
            <a:ext cx="7886700" cy="4771727"/>
          </a:xfrm>
        </p:spPr>
        <p:txBody>
          <a:bodyPr>
            <a:normAutofit fontScale="92500"/>
          </a:bodyPr>
          <a:lstStyle/>
          <a:p>
            <a:r>
              <a:rPr lang="en-US" altLang="zh-TW" b="1" dirty="0">
                <a:latin typeface="Times New Roman" panose="02020603050405020304" pitchFamily="18" charset="0"/>
                <a:cs typeface="Times New Roman" panose="02020603050405020304" pitchFamily="18" charset="0"/>
              </a:rPr>
              <a:t>Teacher-Driven Observation</a:t>
            </a:r>
            <a:r>
              <a:rPr lang="zh-TW" altLang="en-US" b="1" dirty="0">
                <a:latin typeface="Times New Roman" panose="02020603050405020304" pitchFamily="18" charset="0"/>
                <a:cs typeface="Times New Roman" panose="02020603050405020304" pitchFamily="18" charset="0"/>
              </a:rPr>
              <a:t>，簡稱</a:t>
            </a:r>
            <a:r>
              <a:rPr lang="en-US" altLang="zh-TW" b="1" dirty="0">
                <a:latin typeface="Times New Roman" panose="02020603050405020304" pitchFamily="18" charset="0"/>
                <a:cs typeface="Times New Roman" panose="02020603050405020304" pitchFamily="18" charset="0"/>
              </a:rPr>
              <a:t>TDO</a:t>
            </a:r>
          </a:p>
          <a:p>
            <a:pPr marL="358775" indent="-358775">
              <a:lnSpc>
                <a:spcPts val="3800"/>
              </a:lnSpc>
              <a:buClr>
                <a:schemeClr val="tx1"/>
              </a:buClr>
            </a:pPr>
            <a:r>
              <a:rPr lang="zh-TW" altLang="en-US" b="1" dirty="0"/>
              <a:t>定義：</a:t>
            </a:r>
            <a:r>
              <a:rPr lang="en-US" altLang="zh-TW" dirty="0"/>
              <a:t/>
            </a:r>
            <a:br>
              <a:rPr lang="en-US" altLang="zh-TW" dirty="0"/>
            </a:br>
            <a:r>
              <a:rPr lang="zh-TW" altLang="en-US" dirty="0"/>
              <a:t>被觀察的</a:t>
            </a:r>
            <a:r>
              <a:rPr lang="zh-TW" altLang="zh-TW" dirty="0"/>
              <a:t>授課教師作為公開授課與專業回饋的</a:t>
            </a:r>
            <a:r>
              <a:rPr lang="zh-TW" altLang="en-US" dirty="0"/>
              <a:t>主導</a:t>
            </a:r>
            <a:r>
              <a:rPr lang="zh-TW" altLang="zh-TW" dirty="0"/>
              <a:t>教師，由其主導整個</a:t>
            </a:r>
            <a:r>
              <a:rPr lang="zh-TW" altLang="zh-TW" dirty="0">
                <a:solidFill>
                  <a:srgbClr val="FF0000"/>
                </a:solidFill>
              </a:rPr>
              <a:t>觀察前會談</a:t>
            </a:r>
            <a:r>
              <a:rPr lang="zh-TW" altLang="en-US" dirty="0"/>
              <a:t>（</a:t>
            </a:r>
            <a:r>
              <a:rPr lang="zh-TW" altLang="zh-TW" dirty="0"/>
              <a:t>備課</a:t>
            </a:r>
            <a:r>
              <a:rPr lang="zh-TW" altLang="en-US" dirty="0"/>
              <a:t>）</a:t>
            </a:r>
            <a:r>
              <a:rPr lang="zh-TW" altLang="zh-TW" dirty="0"/>
              <a:t>、</a:t>
            </a:r>
            <a:r>
              <a:rPr lang="zh-TW" altLang="zh-TW" dirty="0">
                <a:solidFill>
                  <a:srgbClr val="FF0000"/>
                </a:solidFill>
              </a:rPr>
              <a:t>課堂觀察</a:t>
            </a:r>
            <a:r>
              <a:rPr lang="zh-TW" altLang="en-US" dirty="0"/>
              <a:t>（</a:t>
            </a:r>
            <a:r>
              <a:rPr lang="zh-TW" altLang="zh-TW" dirty="0"/>
              <a:t>觀課</a:t>
            </a:r>
            <a:r>
              <a:rPr lang="zh-TW" altLang="en-US" dirty="0"/>
              <a:t>）</a:t>
            </a:r>
            <a:r>
              <a:rPr lang="zh-TW" altLang="zh-TW" dirty="0"/>
              <a:t>、</a:t>
            </a:r>
            <a:r>
              <a:rPr lang="zh-TW" altLang="zh-TW" dirty="0">
                <a:solidFill>
                  <a:srgbClr val="FF0000"/>
                </a:solidFill>
              </a:rPr>
              <a:t>觀察後回饋會談</a:t>
            </a:r>
            <a:r>
              <a:rPr lang="zh-TW" altLang="en-US" dirty="0"/>
              <a:t>（</a:t>
            </a:r>
            <a:r>
              <a:rPr lang="zh-TW" altLang="zh-TW" dirty="0"/>
              <a:t>議課</a:t>
            </a:r>
            <a:r>
              <a:rPr lang="zh-TW" altLang="en-US" dirty="0"/>
              <a:t>）</a:t>
            </a:r>
            <a:r>
              <a:rPr lang="zh-TW" altLang="zh-TW" dirty="0"/>
              <a:t>的過程</a:t>
            </a:r>
            <a:r>
              <a:rPr lang="zh-TW" altLang="en-US" dirty="0"/>
              <a:t>。</a:t>
            </a:r>
            <a:endParaRPr lang="en-US" altLang="zh-TW" dirty="0"/>
          </a:p>
          <a:p>
            <a:pPr marL="358775" indent="-358775">
              <a:lnSpc>
                <a:spcPts val="3800"/>
              </a:lnSpc>
              <a:buClr>
                <a:schemeClr val="tx1"/>
              </a:buClr>
            </a:pPr>
            <a:r>
              <a:rPr lang="zh-TW" altLang="en-US" dirty="0">
                <a:solidFill>
                  <a:srgbClr val="9900FF"/>
                </a:solidFill>
              </a:rPr>
              <a:t>依據被觀察教師自我的專業成長需求，提出觀察焦點 （焦點問題）</a:t>
            </a:r>
            <a:r>
              <a:rPr lang="zh-TW" altLang="en-US" dirty="0"/>
              <a:t>，邀請觀課者蒐集課堂上的</a:t>
            </a:r>
            <a:r>
              <a:rPr lang="zh-TW" altLang="en-US" dirty="0">
                <a:solidFill>
                  <a:srgbClr val="0033CC"/>
                </a:solidFill>
              </a:rPr>
              <a:t>事實資料</a:t>
            </a:r>
            <a:r>
              <a:rPr lang="zh-TW" altLang="en-US" dirty="0"/>
              <a:t>，供授課者</a:t>
            </a:r>
            <a:r>
              <a:rPr lang="zh-TW" altLang="en-US" dirty="0">
                <a:solidFill>
                  <a:srgbClr val="0033CC"/>
                </a:solidFill>
              </a:rPr>
              <a:t>省思</a:t>
            </a:r>
            <a:r>
              <a:rPr lang="zh-TW" altLang="en-US" dirty="0"/>
              <a:t>，並共同</a:t>
            </a:r>
            <a:r>
              <a:rPr lang="zh-TW" altLang="en-US" dirty="0">
                <a:solidFill>
                  <a:srgbClr val="0033CC"/>
                </a:solidFill>
              </a:rPr>
              <a:t>討論對話</a:t>
            </a:r>
            <a:r>
              <a:rPr lang="zh-TW" altLang="en-US" dirty="0"/>
              <a:t>，促進彼此專業成長。</a:t>
            </a:r>
            <a:endParaRPr lang="en-US" altLang="zh-TW" b="1" dirty="0"/>
          </a:p>
        </p:txBody>
      </p:sp>
      <p:sp>
        <p:nvSpPr>
          <p:cNvPr id="5" name="投影片編號版面配置區 4"/>
          <p:cNvSpPr>
            <a:spLocks noGrp="1"/>
          </p:cNvSpPr>
          <p:nvPr>
            <p:ph type="sldNum" sz="quarter" idx="12"/>
          </p:nvPr>
        </p:nvSpPr>
        <p:spPr/>
        <p:txBody>
          <a:bodyPr/>
          <a:lstStyle/>
          <a:p>
            <a:pPr>
              <a:defRPr/>
            </a:pPr>
            <a:fld id="{2140CC14-9331-4795-B851-904E7D2D3139}" type="slidenum">
              <a:rPr lang="fr-CA" altLang="en-US" smtClean="0"/>
              <a:pPr>
                <a:defRPr/>
              </a:pPr>
              <a:t>10</a:t>
            </a:fld>
            <a:endParaRPr lang="fr-CA" altLang="en-US"/>
          </a:p>
        </p:txBody>
      </p:sp>
    </p:spTree>
    <p:extLst>
      <p:ext uri="{BB962C8B-B14F-4D97-AF65-F5344CB8AC3E}">
        <p14:creationId xmlns:p14="http://schemas.microsoft.com/office/powerpoint/2010/main" val="485035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a:t>TDO</a:t>
            </a:r>
            <a:r>
              <a:rPr lang="zh-TW" altLang="en-US" b="1" dirty="0"/>
              <a:t>公開授課歷程</a:t>
            </a:r>
          </a:p>
        </p:txBody>
      </p:sp>
      <p:graphicFrame>
        <p:nvGraphicFramePr>
          <p:cNvPr id="4" name="內容版面配置區 3"/>
          <p:cNvGraphicFramePr>
            <a:graphicFrameLocks noGrp="1"/>
          </p:cNvGraphicFramePr>
          <p:nvPr>
            <p:ph idx="1"/>
            <p:extLst/>
          </p:nvPr>
        </p:nvGraphicFramePr>
        <p:xfrm>
          <a:off x="333528" y="137540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直線圖說文字 2 7"/>
          <p:cNvSpPr/>
          <p:nvPr/>
        </p:nvSpPr>
        <p:spPr>
          <a:xfrm>
            <a:off x="6374478" y="775245"/>
            <a:ext cx="2668756" cy="1276614"/>
          </a:xfrm>
          <a:prstGeom prst="borderCallout2">
            <a:avLst>
              <a:gd name="adj1" fmla="val 75298"/>
              <a:gd name="adj2" fmla="val -3825"/>
              <a:gd name="adj3" fmla="val 75298"/>
              <a:gd name="adj4" fmla="val -13511"/>
              <a:gd name="adj5" fmla="val 125904"/>
              <a:gd name="adj6" fmla="val -35024"/>
            </a:avLst>
          </a:prstGeom>
          <a:solidFill>
            <a:schemeClr val="accent4">
              <a:lumMod val="20000"/>
              <a:lumOff val="8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11</a:t>
            </a:fld>
            <a:endParaRPr lang="fr-CA" altLang="en-US"/>
          </a:p>
        </p:txBody>
      </p:sp>
      <p:sp>
        <p:nvSpPr>
          <p:cNvPr id="5" name="文字方塊 4"/>
          <p:cNvSpPr txBox="1"/>
          <p:nvPr/>
        </p:nvSpPr>
        <p:spPr>
          <a:xfrm>
            <a:off x="6409188" y="851530"/>
            <a:ext cx="2668756" cy="1200329"/>
          </a:xfrm>
          <a:prstGeom prst="rect">
            <a:avLst/>
          </a:prstGeom>
          <a:noFill/>
        </p:spPr>
        <p:txBody>
          <a:bodyPr wrap="square" rtlCol="0">
            <a:spAutoFit/>
          </a:bodyPr>
          <a:lstStyle/>
          <a:p>
            <a:r>
              <a:rPr lang="zh-TW" altLang="en-US" sz="2400" b="1" dirty="0">
                <a:solidFill>
                  <a:srgbClr val="FF0000"/>
                </a:solidFill>
                <a:latin typeface="標楷體" panose="03000509000000000000" pitchFamily="65" charset="-120"/>
                <a:ea typeface="標楷體" panose="03000509000000000000" pitchFamily="65" charset="-120"/>
              </a:rPr>
              <a:t>包含：</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共備、自備、</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smtClean="0">
                <a:solidFill>
                  <a:srgbClr val="FF0000"/>
                </a:solidFill>
                <a:latin typeface="標楷體" panose="03000509000000000000" pitchFamily="65" charset="-120"/>
                <a:ea typeface="標楷體" panose="03000509000000000000" pitchFamily="65" charset="-120"/>
              </a:rPr>
              <a:t>觀察</a:t>
            </a:r>
            <a:r>
              <a:rPr lang="zh-TW" altLang="en-US" sz="2400" b="1" dirty="0">
                <a:solidFill>
                  <a:srgbClr val="FF0000"/>
                </a:solidFill>
                <a:latin typeface="標楷體" panose="03000509000000000000" pitchFamily="65" charset="-120"/>
                <a:ea typeface="標楷體" panose="03000509000000000000" pitchFamily="65" charset="-120"/>
              </a:rPr>
              <a:t>前會談</a:t>
            </a:r>
          </a:p>
        </p:txBody>
      </p:sp>
      <p:sp>
        <p:nvSpPr>
          <p:cNvPr id="9" name="直線圖說文字 2 8"/>
          <p:cNvSpPr/>
          <p:nvPr/>
        </p:nvSpPr>
        <p:spPr>
          <a:xfrm>
            <a:off x="6490928" y="4999121"/>
            <a:ext cx="2360481" cy="1502416"/>
          </a:xfrm>
          <a:prstGeom prst="borderCallout2">
            <a:avLst>
              <a:gd name="adj1" fmla="val 85488"/>
              <a:gd name="adj2" fmla="val -8843"/>
              <a:gd name="adj3" fmla="val 85488"/>
              <a:gd name="adj4" fmla="val -23803"/>
              <a:gd name="adj5" fmla="val 13567"/>
              <a:gd name="adj6" fmla="val -70113"/>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6" name="文字方塊 5"/>
          <p:cNvSpPr txBox="1"/>
          <p:nvPr/>
        </p:nvSpPr>
        <p:spPr>
          <a:xfrm>
            <a:off x="6636559" y="5145834"/>
            <a:ext cx="2119357" cy="1200329"/>
          </a:xfrm>
          <a:prstGeom prst="rect">
            <a:avLst/>
          </a:prstGeom>
          <a:noFill/>
        </p:spPr>
        <p:txBody>
          <a:bodyPr wrap="square" rtlCol="0">
            <a:spAutoFit/>
          </a:bodyPr>
          <a:lstStyle/>
          <a:p>
            <a:r>
              <a:rPr lang="zh-TW" altLang="en-US" sz="2400" dirty="0">
                <a:latin typeface="標楷體" panose="03000509000000000000" pitchFamily="65" charset="-120"/>
                <a:ea typeface="標楷體" panose="03000509000000000000" pitchFamily="65" charset="-120"/>
              </a:rPr>
              <a:t>包含：</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教學觀察、</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蒐集客觀事實</a:t>
            </a:r>
          </a:p>
        </p:txBody>
      </p:sp>
      <p:sp>
        <p:nvSpPr>
          <p:cNvPr id="10" name="直線圖說文字 2 9"/>
          <p:cNvSpPr/>
          <p:nvPr/>
        </p:nvSpPr>
        <p:spPr>
          <a:xfrm>
            <a:off x="148543" y="1320685"/>
            <a:ext cx="2644544" cy="1380288"/>
          </a:xfrm>
          <a:prstGeom prst="borderCallout2">
            <a:avLst>
              <a:gd name="adj1" fmla="val 23469"/>
              <a:gd name="adj2" fmla="val 106861"/>
              <a:gd name="adj3" fmla="val 22795"/>
              <a:gd name="adj4" fmla="val 124152"/>
              <a:gd name="adj5" fmla="val 89720"/>
              <a:gd name="adj6" fmla="val 136761"/>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7" name="文字方塊 6"/>
          <p:cNvSpPr txBox="1"/>
          <p:nvPr/>
        </p:nvSpPr>
        <p:spPr>
          <a:xfrm>
            <a:off x="94374" y="1409326"/>
            <a:ext cx="2698713" cy="1200329"/>
          </a:xfrm>
          <a:prstGeom prst="rect">
            <a:avLst/>
          </a:prstGeom>
          <a:noFill/>
        </p:spPr>
        <p:txBody>
          <a:bodyPr wrap="square" rtlCol="0">
            <a:spAutoFit/>
          </a:bodyPr>
          <a:lstStyle/>
          <a:p>
            <a:r>
              <a:rPr lang="zh-TW" altLang="en-US" sz="2400" dirty="0">
                <a:latin typeface="標楷體" panose="03000509000000000000" pitchFamily="65" charset="-120"/>
                <a:ea typeface="標楷體" panose="03000509000000000000" pitchFamily="65" charset="-120"/>
              </a:rPr>
              <a:t>包含：</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觀察後回饋會談、</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未來行動策略擬定</a:t>
            </a:r>
          </a:p>
        </p:txBody>
      </p:sp>
    </p:spTree>
    <p:extLst>
      <p:ext uri="{BB962C8B-B14F-4D97-AF65-F5344CB8AC3E}">
        <p14:creationId xmlns:p14="http://schemas.microsoft.com/office/powerpoint/2010/main" val="39528761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628650" y="188640"/>
            <a:ext cx="7886700" cy="1325563"/>
          </a:xfrm>
        </p:spPr>
        <p:txBody>
          <a:bodyPr/>
          <a:lstStyle/>
          <a:p>
            <a:r>
              <a:rPr lang="zh-TW" altLang="en-US" dirty="0"/>
              <a:t>教學觀察與專業回饋實施歷程</a:t>
            </a:r>
          </a:p>
        </p:txBody>
      </p:sp>
      <p:sp>
        <p:nvSpPr>
          <p:cNvPr id="5" name="投影片編號版面配置區 4"/>
          <p:cNvSpPr>
            <a:spLocks noGrp="1"/>
          </p:cNvSpPr>
          <p:nvPr>
            <p:ph type="sldNum" sz="quarter" idx="12"/>
          </p:nvPr>
        </p:nvSpPr>
        <p:spPr/>
        <p:txBody>
          <a:bodyPr/>
          <a:lstStyle/>
          <a:p>
            <a:fld id="{73B70876-6BE7-4041-BBC4-5250B0355C1B}" type="slidenum">
              <a:rPr lang="fr-CA" smtClean="0"/>
              <a:pPr/>
              <a:t>12</a:t>
            </a:fld>
            <a:endParaRPr lang="fr-CA"/>
          </a:p>
        </p:txBody>
      </p:sp>
      <p:graphicFrame>
        <p:nvGraphicFramePr>
          <p:cNvPr id="3" name="內容版面配置區 2"/>
          <p:cNvGraphicFramePr>
            <a:graphicFrameLocks noGrp="1"/>
          </p:cNvGraphicFramePr>
          <p:nvPr>
            <p:ph idx="4294967295"/>
            <p:extLst>
              <p:ext uri="{D42A27DB-BD31-4B8C-83A1-F6EECF244321}">
                <p14:modId xmlns:p14="http://schemas.microsoft.com/office/powerpoint/2010/main" val="936304168"/>
              </p:ext>
            </p:extLst>
          </p:nvPr>
        </p:nvGraphicFramePr>
        <p:xfrm>
          <a:off x="250825" y="1426217"/>
          <a:ext cx="8642350" cy="53990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9101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980728"/>
            <a:ext cx="7886700" cy="3168352"/>
          </a:xfrm>
        </p:spPr>
        <p:txBody>
          <a:bodyPr>
            <a:noAutofit/>
          </a:bodyPr>
          <a:lstStyle/>
          <a:p>
            <a:pPr algn="ctr">
              <a:lnSpc>
                <a:spcPct val="200000"/>
              </a:lnSpc>
            </a:pPr>
            <a:r>
              <a:rPr lang="zh-TW" altLang="en-US" sz="4800" dirty="0"/>
              <a:t>說說看，</a:t>
            </a:r>
            <a:r>
              <a:rPr lang="en-US" altLang="zh-TW" sz="4800" dirty="0"/>
              <a:t/>
            </a:r>
            <a:br>
              <a:rPr lang="en-US" altLang="zh-TW" sz="4800" dirty="0"/>
            </a:br>
            <a:r>
              <a:rPr lang="zh-TW" altLang="en-US" sz="4800" dirty="0"/>
              <a:t>什麼是學生心目中的好老師？</a:t>
            </a:r>
            <a:endParaRPr lang="zh-TW" altLang="en-US" sz="4800" b="1"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13</a:t>
            </a:fld>
            <a:endParaRPr lang="fr-CA" altLang="en-US"/>
          </a:p>
        </p:txBody>
      </p:sp>
    </p:spTree>
    <p:extLst>
      <p:ext uri="{BB962C8B-B14F-4D97-AF65-F5344CB8AC3E}">
        <p14:creationId xmlns:p14="http://schemas.microsoft.com/office/powerpoint/2010/main" val="25794493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t>聽聽學生的聲音─好老師的圖像</a:t>
            </a:r>
          </a:p>
        </p:txBody>
      </p:sp>
      <p:sp>
        <p:nvSpPr>
          <p:cNvPr id="3" name="內容版面配置區 2"/>
          <p:cNvSpPr>
            <a:spLocks noGrp="1"/>
          </p:cNvSpPr>
          <p:nvPr>
            <p:ph idx="1"/>
          </p:nvPr>
        </p:nvSpPr>
        <p:spPr>
          <a:xfrm>
            <a:off x="647445" y="1700808"/>
            <a:ext cx="7886700" cy="4667250"/>
          </a:xfrm>
        </p:spPr>
        <p:txBody>
          <a:bodyPr>
            <a:normAutofit lnSpcReduction="10000"/>
          </a:bodyPr>
          <a:lstStyle/>
          <a:p>
            <a:pPr marL="361950" indent="-361950">
              <a:lnSpc>
                <a:spcPct val="100000"/>
              </a:lnSpc>
            </a:pPr>
            <a:r>
              <a:rPr lang="zh-TW" altLang="en-US" sz="2600" dirty="0"/>
              <a:t>我常看到老師辛苦的備課（</a:t>
            </a:r>
            <a:r>
              <a:rPr lang="en-US" altLang="zh-TW" sz="2600" dirty="0"/>
              <a:t>A1</a:t>
            </a:r>
            <a:r>
              <a:rPr lang="zh-TW" altLang="en-US" sz="2600" dirty="0"/>
              <a:t>）。</a:t>
            </a:r>
            <a:endParaRPr lang="en-US" altLang="zh-TW" sz="2600" dirty="0"/>
          </a:p>
          <a:p>
            <a:pPr marL="361950" indent="-361950">
              <a:lnSpc>
                <a:spcPct val="100000"/>
              </a:lnSpc>
            </a:pPr>
            <a:r>
              <a:rPr lang="zh-TW" altLang="en-US" sz="2600" dirty="0"/>
              <a:t>我覺得老師編輯的講義簡明易懂（</a:t>
            </a:r>
            <a:r>
              <a:rPr lang="en-US" altLang="zh-TW" sz="2600" dirty="0"/>
              <a:t>A1</a:t>
            </a:r>
            <a:r>
              <a:rPr lang="zh-TW" altLang="en-US" sz="2600" dirty="0"/>
              <a:t>）。</a:t>
            </a:r>
            <a:endParaRPr lang="en-US" altLang="zh-TW" sz="2600" dirty="0"/>
          </a:p>
          <a:p>
            <a:pPr marL="361950" indent="-361950">
              <a:lnSpc>
                <a:spcPct val="100000"/>
              </a:lnSpc>
            </a:pPr>
            <a:r>
              <a:rPr lang="zh-TW" altLang="en-US" sz="2600" dirty="0"/>
              <a:t>我能清楚瞭解老師上課講解的學習內容（</a:t>
            </a:r>
            <a:r>
              <a:rPr lang="en-US" altLang="zh-TW" sz="2600" dirty="0"/>
              <a:t>A2</a:t>
            </a:r>
            <a:r>
              <a:rPr lang="zh-TW" altLang="en-US" sz="2600" dirty="0"/>
              <a:t>）。</a:t>
            </a:r>
            <a:endParaRPr lang="en-US" altLang="zh-TW" sz="2600" dirty="0"/>
          </a:p>
          <a:p>
            <a:pPr marL="361950" indent="-361950">
              <a:lnSpc>
                <a:spcPct val="100000"/>
              </a:lnSpc>
            </a:pPr>
            <a:r>
              <a:rPr lang="zh-TW" altLang="en-US" sz="2600" dirty="0"/>
              <a:t>我能經由老師所設計的教學活動瞭解學習的重點（</a:t>
            </a:r>
            <a:r>
              <a:rPr lang="en-US" altLang="zh-TW" sz="2600" dirty="0"/>
              <a:t>A3</a:t>
            </a:r>
            <a:r>
              <a:rPr lang="zh-TW" altLang="en-US" sz="2600" dirty="0"/>
              <a:t>）。</a:t>
            </a:r>
            <a:endParaRPr lang="en-US" altLang="zh-TW" sz="2600" dirty="0"/>
          </a:p>
          <a:p>
            <a:pPr marL="361950" indent="-361950">
              <a:lnSpc>
                <a:spcPct val="100000"/>
              </a:lnSpc>
            </a:pPr>
            <a:r>
              <a:rPr lang="zh-TW" altLang="en-US" sz="2600" dirty="0"/>
              <a:t>我喜歡老師的活潑有趣的教學，讓我樂於學習（</a:t>
            </a:r>
            <a:r>
              <a:rPr lang="en-US" altLang="zh-TW" sz="2600" dirty="0"/>
              <a:t>A3</a:t>
            </a:r>
            <a:r>
              <a:rPr lang="zh-TW" altLang="en-US" sz="2600" dirty="0"/>
              <a:t>）。</a:t>
            </a:r>
            <a:endParaRPr lang="en-US" altLang="zh-TW" sz="2600" dirty="0"/>
          </a:p>
          <a:p>
            <a:pPr marL="361950" indent="-361950">
              <a:lnSpc>
                <a:spcPct val="100000"/>
              </a:lnSpc>
            </a:pPr>
            <a:r>
              <a:rPr lang="zh-TW" altLang="en-US" sz="2600" dirty="0"/>
              <a:t>老師能針對我們不懂的地方，不厭其煩地重新講解與練習（</a:t>
            </a:r>
            <a:r>
              <a:rPr lang="en-US" altLang="zh-TW" sz="2600" dirty="0"/>
              <a:t>A4</a:t>
            </a:r>
            <a:r>
              <a:rPr lang="zh-TW" altLang="en-US" sz="2600" dirty="0"/>
              <a:t>）。</a:t>
            </a:r>
            <a:endParaRPr lang="en-US" altLang="zh-TW" sz="2600" dirty="0"/>
          </a:p>
          <a:p>
            <a:pPr marL="361950" indent="-361950">
              <a:lnSpc>
                <a:spcPct val="100000"/>
              </a:lnSpc>
            </a:pPr>
            <a:r>
              <a:rPr lang="zh-TW" altLang="en-US" sz="2600" dirty="0"/>
              <a:t>還有</a:t>
            </a:r>
            <a:r>
              <a:rPr lang="en-US" altLang="zh-TW" sz="2600" dirty="0"/>
              <a:t>………</a:t>
            </a:r>
            <a:r>
              <a:rPr lang="zh-TW" altLang="en-US" sz="2600" dirty="0"/>
              <a:t>（</a:t>
            </a:r>
            <a:r>
              <a:rPr lang="en-US" altLang="zh-TW" sz="2600" dirty="0"/>
              <a:t>B1</a:t>
            </a:r>
            <a:r>
              <a:rPr lang="zh-TW" altLang="en-US" sz="2600" dirty="0"/>
              <a:t>、</a:t>
            </a:r>
            <a:r>
              <a:rPr lang="en-US" altLang="zh-TW" sz="2600" dirty="0"/>
              <a:t>B2……</a:t>
            </a:r>
            <a:r>
              <a:rPr lang="zh-TW" altLang="en-US" sz="2600" dirty="0"/>
              <a:t>）。</a:t>
            </a:r>
            <a:endParaRPr lang="en-US" altLang="zh-TW" sz="2600" dirty="0"/>
          </a:p>
          <a:p>
            <a:pPr marL="0">
              <a:lnSpc>
                <a:spcPct val="100000"/>
              </a:lnSpc>
            </a:pPr>
            <a:endParaRPr lang="zh-TW" altLang="en-US" sz="26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14</a:t>
            </a:fld>
            <a:endParaRPr lang="fr-CA" altLang="en-US"/>
          </a:p>
        </p:txBody>
      </p:sp>
    </p:spTree>
    <p:extLst>
      <p:ext uri="{BB962C8B-B14F-4D97-AF65-F5344CB8AC3E}">
        <p14:creationId xmlns:p14="http://schemas.microsoft.com/office/powerpoint/2010/main" val="30649161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p:cNvSpPr>
          <p:nvPr>
            <p:ph type="title"/>
          </p:nvPr>
        </p:nvSpPr>
        <p:spPr/>
        <p:txBody>
          <a:bodyPr/>
          <a:lstStyle/>
          <a:p>
            <a:r>
              <a:rPr lang="zh-TW" altLang="en-US" b="1" dirty="0"/>
              <a:t>規準的概念和功能</a:t>
            </a:r>
            <a:endParaRPr lang="fr-FR" altLang="zh-TW" b="1" dirty="0"/>
          </a:p>
        </p:txBody>
      </p:sp>
      <p:sp>
        <p:nvSpPr>
          <p:cNvPr id="2" name="內容版面配置區 1"/>
          <p:cNvSpPr>
            <a:spLocks noGrp="1"/>
          </p:cNvSpPr>
          <p:nvPr>
            <p:ph idx="1"/>
          </p:nvPr>
        </p:nvSpPr>
        <p:spPr>
          <a:xfrm>
            <a:off x="628650" y="1590613"/>
            <a:ext cx="7886700" cy="4902261"/>
          </a:xfrm>
        </p:spPr>
        <p:txBody>
          <a:bodyPr>
            <a:noAutofit/>
          </a:bodyPr>
          <a:lstStyle/>
          <a:p>
            <a:pPr>
              <a:lnSpc>
                <a:spcPct val="100000"/>
              </a:lnSpc>
              <a:buClr>
                <a:schemeClr val="tx1"/>
              </a:buClr>
            </a:pPr>
            <a:r>
              <a:rPr lang="zh-TW" altLang="en-US" sz="3200" b="1" dirty="0">
                <a:solidFill>
                  <a:srgbClr val="C00000"/>
                </a:solidFill>
              </a:rPr>
              <a:t>概念</a:t>
            </a:r>
            <a:endParaRPr lang="en-US" altLang="zh-TW" sz="3200" b="1" dirty="0">
              <a:solidFill>
                <a:srgbClr val="C00000"/>
              </a:solidFill>
            </a:endParaRPr>
          </a:p>
          <a:p>
            <a:pPr lvl="1">
              <a:lnSpc>
                <a:spcPct val="100000"/>
              </a:lnSpc>
              <a:buClr>
                <a:schemeClr val="tx1"/>
              </a:buClr>
            </a:pPr>
            <a:r>
              <a:rPr lang="zh-TW" altLang="en-US" sz="2800" dirty="0">
                <a:solidFill>
                  <a:srgbClr val="9900FF"/>
                </a:solidFill>
              </a:rPr>
              <a:t>可以作為</a:t>
            </a:r>
            <a:r>
              <a:rPr lang="zh-TW" altLang="en-US" sz="2800" b="1" dirty="0">
                <a:solidFill>
                  <a:srgbClr val="FF0000"/>
                </a:solidFill>
              </a:rPr>
              <a:t>判斷價值的量尺或者參照架構</a:t>
            </a:r>
            <a:r>
              <a:rPr lang="zh-TW" altLang="en-US" sz="2800" dirty="0"/>
              <a:t>，可</a:t>
            </a:r>
            <a:r>
              <a:rPr lang="zh-TW" altLang="en-US" sz="2800" dirty="0">
                <a:solidFill>
                  <a:srgbClr val="C00000"/>
                </a:solidFill>
              </a:rPr>
              <a:t>用來衡量受評對象的表現品質或價值</a:t>
            </a:r>
            <a:r>
              <a:rPr lang="zh-TW" altLang="en-US" sz="2800" dirty="0"/>
              <a:t>，得以量化數據或質性描述的方式表示。</a:t>
            </a:r>
            <a:endParaRPr lang="en-US" altLang="zh-TW" sz="2800" dirty="0"/>
          </a:p>
          <a:p>
            <a:pPr>
              <a:lnSpc>
                <a:spcPct val="100000"/>
              </a:lnSpc>
              <a:buClr>
                <a:schemeClr val="tx1"/>
              </a:buClr>
            </a:pPr>
            <a:r>
              <a:rPr lang="zh-TW" altLang="en-US" sz="3200" b="1" dirty="0">
                <a:solidFill>
                  <a:srgbClr val="C00000"/>
                </a:solidFill>
              </a:rPr>
              <a:t>功能</a:t>
            </a:r>
            <a:endParaRPr lang="en-US" altLang="zh-TW" sz="3200" b="1" dirty="0">
              <a:solidFill>
                <a:srgbClr val="C00000"/>
              </a:solidFill>
            </a:endParaRPr>
          </a:p>
          <a:p>
            <a:pPr lvl="1">
              <a:lnSpc>
                <a:spcPct val="100000"/>
              </a:lnSpc>
              <a:buClr>
                <a:schemeClr val="tx1"/>
              </a:buClr>
            </a:pPr>
            <a:r>
              <a:rPr lang="zh-TW" altLang="en-US" sz="2800" dirty="0"/>
              <a:t>設定規準範疇與層次（廣度與深度）</a:t>
            </a:r>
            <a:endParaRPr lang="en-US" altLang="zh-TW" sz="2800" dirty="0"/>
          </a:p>
          <a:p>
            <a:pPr lvl="1">
              <a:lnSpc>
                <a:spcPct val="100000"/>
              </a:lnSpc>
              <a:buClr>
                <a:schemeClr val="tx1"/>
              </a:buClr>
            </a:pPr>
            <a:r>
              <a:rPr lang="zh-TW" altLang="en-US" sz="2800" dirty="0"/>
              <a:t>構成規準實施的共識基礎</a:t>
            </a:r>
          </a:p>
          <a:p>
            <a:pPr lvl="1">
              <a:lnSpc>
                <a:spcPct val="100000"/>
              </a:lnSpc>
              <a:buClr>
                <a:schemeClr val="tx1"/>
              </a:buClr>
            </a:pPr>
            <a:r>
              <a:rPr lang="zh-TW" altLang="en-US" sz="2800" dirty="0"/>
              <a:t>是</a:t>
            </a:r>
            <a:r>
              <a:rPr lang="zh-TW" altLang="en-US" sz="2800" b="1" dirty="0">
                <a:solidFill>
                  <a:srgbClr val="FF0000"/>
                </a:solidFill>
              </a:rPr>
              <a:t>教學回饋判斷的依據</a:t>
            </a:r>
          </a:p>
          <a:p>
            <a:pPr lvl="1">
              <a:lnSpc>
                <a:spcPct val="100000"/>
              </a:lnSpc>
              <a:buClr>
                <a:schemeClr val="tx1"/>
              </a:buClr>
            </a:pPr>
            <a:r>
              <a:rPr lang="zh-TW" altLang="en-US" sz="2800" b="1" dirty="0">
                <a:solidFill>
                  <a:srgbClr val="FF0000"/>
                </a:solidFill>
              </a:rPr>
              <a:t>協助教學實務的規劃與檢視</a:t>
            </a:r>
          </a:p>
        </p:txBody>
      </p:sp>
      <p:sp>
        <p:nvSpPr>
          <p:cNvPr id="7" name="Rectangle 3"/>
          <p:cNvSpPr txBox="1">
            <a:spLocks noChangeArrowheads="1"/>
          </p:cNvSpPr>
          <p:nvPr/>
        </p:nvSpPr>
        <p:spPr>
          <a:xfrm>
            <a:off x="431800" y="2132013"/>
            <a:ext cx="8316913" cy="3168650"/>
          </a:xfrm>
          <a:prstGeom prst="rect">
            <a:avLst/>
          </a:prstGeom>
        </p:spPr>
        <p:txBody>
          <a:bodyPr/>
          <a:lstStyle>
            <a:lvl1pPr marL="342900" indent="-342900" algn="l" rtl="0" fontAlgn="base">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a:solidFill>
                  <a:schemeClr val="tx1"/>
                </a:solidFill>
                <a:latin typeface="+mn-lt"/>
              </a:defRPr>
            </a:lvl2pPr>
            <a:lvl3pPr marL="1143000" indent="-228600" algn="l" rtl="0" fontAlgn="base">
              <a:spcBef>
                <a:spcPct val="20000"/>
              </a:spcBef>
              <a:spcAft>
                <a:spcPct val="0"/>
              </a:spcAft>
              <a:buFont typeface="Arial" pitchFamily="34" charset="0"/>
              <a:buChar char="•"/>
              <a:defRPr sz="2400">
                <a:solidFill>
                  <a:schemeClr val="tx1"/>
                </a:solidFill>
                <a:latin typeface="+mn-lt"/>
              </a:defRPr>
            </a:lvl3pPr>
            <a:lvl4pPr marL="1600200" indent="-228600" algn="l" rtl="0" fontAlgn="base">
              <a:spcBef>
                <a:spcPct val="20000"/>
              </a:spcBef>
              <a:spcAft>
                <a:spcPct val="0"/>
              </a:spcAft>
              <a:buFont typeface="Arial" pitchFamily="34" charset="0"/>
              <a:buChar char="–"/>
              <a:defRPr sz="2000">
                <a:solidFill>
                  <a:schemeClr val="tx1"/>
                </a:solidFill>
                <a:latin typeface="+mn-lt"/>
              </a:defRPr>
            </a:lvl4pPr>
            <a:lvl5pPr marL="2057400" indent="-228600" algn="l" rtl="0" fontAlgn="base">
              <a:spcBef>
                <a:spcPct val="20000"/>
              </a:spcBef>
              <a:spcAft>
                <a:spcPct val="0"/>
              </a:spcAft>
              <a:buFont typeface="Arial" pitchFamily="34" charset="0"/>
              <a:buChar char="»"/>
              <a:defRPr sz="2000">
                <a:solidFill>
                  <a:schemeClr val="tx1"/>
                </a:solidFill>
                <a:latin typeface="+mn-lt"/>
              </a:defRPr>
            </a:lvl5pPr>
            <a:lvl6pPr marL="2514600" indent="-228600" algn="l" rtl="0" fontAlgn="base">
              <a:spcBef>
                <a:spcPct val="20000"/>
              </a:spcBef>
              <a:spcAft>
                <a:spcPct val="0"/>
              </a:spcAft>
              <a:buFont typeface="Arial" pitchFamily="34" charset="0"/>
              <a:buChar char="»"/>
              <a:defRPr sz="2000">
                <a:solidFill>
                  <a:schemeClr val="tx1"/>
                </a:solidFill>
                <a:latin typeface="+mn-lt"/>
              </a:defRPr>
            </a:lvl6pPr>
            <a:lvl7pPr marL="2971800" indent="-228600" algn="l" rtl="0" fontAlgn="base">
              <a:spcBef>
                <a:spcPct val="20000"/>
              </a:spcBef>
              <a:spcAft>
                <a:spcPct val="0"/>
              </a:spcAft>
              <a:buFont typeface="Arial" pitchFamily="34" charset="0"/>
              <a:buChar char="»"/>
              <a:defRPr sz="2000">
                <a:solidFill>
                  <a:schemeClr val="tx1"/>
                </a:solidFill>
                <a:latin typeface="+mn-lt"/>
              </a:defRPr>
            </a:lvl7pPr>
            <a:lvl8pPr marL="3429000" indent="-228600" algn="l" rtl="0" fontAlgn="base">
              <a:spcBef>
                <a:spcPct val="20000"/>
              </a:spcBef>
              <a:spcAft>
                <a:spcPct val="0"/>
              </a:spcAft>
              <a:buFont typeface="Arial" pitchFamily="34" charset="0"/>
              <a:buChar char="»"/>
              <a:defRPr sz="2000">
                <a:solidFill>
                  <a:schemeClr val="tx1"/>
                </a:solidFill>
                <a:latin typeface="+mn-lt"/>
              </a:defRPr>
            </a:lvl8pPr>
            <a:lvl9pPr marL="3886200" indent="-228600" algn="l" rtl="0" fontAlgn="base">
              <a:spcBef>
                <a:spcPct val="20000"/>
              </a:spcBef>
              <a:spcAft>
                <a:spcPct val="0"/>
              </a:spcAft>
              <a:buFont typeface="Arial" pitchFamily="34" charset="0"/>
              <a:buChar char="»"/>
              <a:defRPr sz="2000">
                <a:solidFill>
                  <a:schemeClr val="tx1"/>
                </a:solidFill>
                <a:latin typeface="+mn-lt"/>
              </a:defRPr>
            </a:lvl9pPr>
          </a:lstStyle>
          <a:p>
            <a:pPr>
              <a:lnSpc>
                <a:spcPct val="150000"/>
              </a:lnSpc>
              <a:spcBef>
                <a:spcPts val="600"/>
              </a:spcBef>
              <a:buFont typeface="Arial" pitchFamily="34" charset="0"/>
              <a:buNone/>
              <a:defRPr/>
            </a:pPr>
            <a:endParaRPr kumimoji="0" lang="zh-TW" altLang="en-US" sz="1600" b="1" dirty="0">
              <a:ea typeface="標楷體" pitchFamily="65" charset="-120"/>
            </a:endParaRPr>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15</a:t>
            </a:fld>
            <a:endParaRPr lang="fr-CA" altLang="en-US"/>
          </a:p>
        </p:txBody>
      </p:sp>
    </p:spTree>
    <p:extLst>
      <p:ext uri="{BB962C8B-B14F-4D97-AF65-F5344CB8AC3E}">
        <p14:creationId xmlns:p14="http://schemas.microsoft.com/office/powerpoint/2010/main" val="3941804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t>教專規準的重要性</a:t>
            </a:r>
            <a:endParaRPr lang="zh-TW" altLang="en-US" b="1" dirty="0">
              <a:latin typeface="微軟正黑體" panose="020B0604030504040204" pitchFamily="34" charset="-120"/>
              <a:ea typeface="微軟正黑體" panose="020B0604030504040204" pitchFamily="34" charset="-120"/>
            </a:endParaRPr>
          </a:p>
        </p:txBody>
      </p:sp>
      <p:graphicFrame>
        <p:nvGraphicFramePr>
          <p:cNvPr id="7" name="內容版面配置區 6"/>
          <p:cNvGraphicFramePr>
            <a:graphicFrameLocks noGrp="1"/>
          </p:cNvGraphicFramePr>
          <p:nvPr>
            <p:ph idx="1"/>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16</a:t>
            </a:fld>
            <a:endParaRPr lang="fr-CA" altLang="en-US"/>
          </a:p>
        </p:txBody>
      </p:sp>
    </p:spTree>
    <p:extLst>
      <p:ext uri="{BB962C8B-B14F-4D97-AF65-F5344CB8AC3E}">
        <p14:creationId xmlns:p14="http://schemas.microsoft.com/office/powerpoint/2010/main" val="1103025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re 1"/>
          <p:cNvSpPr>
            <a:spLocks noGrp="1"/>
          </p:cNvSpPr>
          <p:nvPr>
            <p:ph type="title"/>
          </p:nvPr>
        </p:nvSpPr>
        <p:spPr>
          <a:xfrm>
            <a:off x="395536" y="476672"/>
            <a:ext cx="7886700" cy="1325563"/>
          </a:xfrm>
        </p:spPr>
        <p:txBody>
          <a:bodyPr/>
          <a:lstStyle/>
          <a:p>
            <a:pPr eaLnBrk="1" hangingPunct="1"/>
            <a:r>
              <a:rPr kumimoji="1" lang="en-US" altLang="zh-TW" b="1" dirty="0">
                <a:cs typeface="Times New Roman" pitchFamily="18" charset="0"/>
              </a:rPr>
              <a:t>105</a:t>
            </a:r>
            <a:r>
              <a:rPr kumimoji="1" lang="zh-TW" altLang="en-US" b="1" dirty="0">
                <a:cs typeface="Times New Roman" pitchFamily="18" charset="0"/>
              </a:rPr>
              <a:t>年版教專規準「層面</a:t>
            </a:r>
            <a:r>
              <a:rPr kumimoji="1" lang="zh-TW" altLang="en-US" b="1" dirty="0" smtClean="0">
                <a:cs typeface="Times New Roman" pitchFamily="18" charset="0"/>
              </a:rPr>
              <a:t>」與內涵</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2140CC14-9331-4795-B851-904E7D2D3139}" type="slidenum">
              <a:rPr lang="fr-CA" altLang="en-US" smtClean="0"/>
              <a:pPr>
                <a:defRPr/>
              </a:pPr>
              <a:t>17</a:t>
            </a:fld>
            <a:endParaRPr lang="fr-CA" altLang="en-US"/>
          </a:p>
        </p:txBody>
      </p:sp>
      <p:graphicFrame>
        <p:nvGraphicFramePr>
          <p:cNvPr id="7" name="資料庫圖表 6"/>
          <p:cNvGraphicFramePr/>
          <p:nvPr>
            <p:extLst/>
          </p:nvPr>
        </p:nvGraphicFramePr>
        <p:xfrm>
          <a:off x="107504" y="1519979"/>
          <a:ext cx="8928992" cy="4869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91865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p:cNvSpPr>
            <a:spLocks noGrp="1"/>
          </p:cNvSpPr>
          <p:nvPr>
            <p:ph type="title"/>
          </p:nvPr>
        </p:nvSpPr>
        <p:spPr/>
        <p:txBody>
          <a:bodyPr/>
          <a:lstStyle/>
          <a:p>
            <a:pPr eaLnBrk="1" hangingPunct="1"/>
            <a:r>
              <a:rPr lang="en-US" altLang="zh-TW" b="1" dirty="0">
                <a:cs typeface="Times New Roman" pitchFamily="18" charset="0"/>
              </a:rPr>
              <a:t>A</a:t>
            </a:r>
            <a:r>
              <a:rPr lang="zh-TW" altLang="en-US" b="1" dirty="0">
                <a:cs typeface="Times New Roman" pitchFamily="18" charset="0"/>
              </a:rPr>
              <a:t>層面的指標</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18</a:t>
            </a:fld>
            <a:endParaRPr lang="fr-CA" altLang="en-US"/>
          </a:p>
        </p:txBody>
      </p:sp>
      <p:graphicFrame>
        <p:nvGraphicFramePr>
          <p:cNvPr id="7" name="資料庫圖表 6"/>
          <p:cNvGraphicFramePr/>
          <p:nvPr>
            <p:extLst/>
          </p:nvPr>
        </p:nvGraphicFramePr>
        <p:xfrm>
          <a:off x="898" y="1228407"/>
          <a:ext cx="9144000" cy="52542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2569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p:cNvSpPr>
            <a:spLocks noGrp="1"/>
          </p:cNvSpPr>
          <p:nvPr>
            <p:ph type="title"/>
          </p:nvPr>
        </p:nvSpPr>
        <p:spPr/>
        <p:txBody>
          <a:bodyPr/>
          <a:lstStyle/>
          <a:p>
            <a:pPr eaLnBrk="1" hangingPunct="1"/>
            <a:r>
              <a:rPr lang="en-US" altLang="zh-TW" b="1" dirty="0">
                <a:cs typeface="Times New Roman" pitchFamily="18" charset="0"/>
              </a:rPr>
              <a:t>A</a:t>
            </a:r>
            <a:r>
              <a:rPr lang="zh-TW" altLang="en-US" b="1" dirty="0">
                <a:cs typeface="Times New Roman" pitchFamily="18" charset="0"/>
              </a:rPr>
              <a:t>層面的指標</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19</a:t>
            </a:fld>
            <a:endParaRPr lang="fr-CA" altLang="en-US"/>
          </a:p>
        </p:txBody>
      </p:sp>
      <p:graphicFrame>
        <p:nvGraphicFramePr>
          <p:cNvPr id="7" name="資料庫圖表 6"/>
          <p:cNvGraphicFramePr/>
          <p:nvPr>
            <p:extLst/>
          </p:nvPr>
        </p:nvGraphicFramePr>
        <p:xfrm>
          <a:off x="898" y="1228407"/>
          <a:ext cx="9144000" cy="52542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1920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699792" y="391440"/>
            <a:ext cx="3240360" cy="1325563"/>
          </a:xfrm>
        </p:spPr>
        <p:txBody>
          <a:bodyPr/>
          <a:lstStyle/>
          <a:p>
            <a:r>
              <a:rPr lang="zh-TW" altLang="en-US" b="1" dirty="0"/>
              <a:t>課程大綱</a:t>
            </a:r>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2</a:t>
            </a:fld>
            <a:endParaRPr lang="fr-CA" altLang="en-US"/>
          </a:p>
        </p:txBody>
      </p:sp>
      <p:sp>
        <p:nvSpPr>
          <p:cNvPr id="13" name="圓角矩形 12"/>
          <p:cNvSpPr/>
          <p:nvPr/>
        </p:nvSpPr>
        <p:spPr>
          <a:xfrm>
            <a:off x="131696" y="1471955"/>
            <a:ext cx="768263" cy="230425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TW" altLang="en-US"/>
          </a:p>
        </p:txBody>
      </p:sp>
      <p:sp>
        <p:nvSpPr>
          <p:cNvPr id="14" name="圓角矩形 13"/>
          <p:cNvSpPr/>
          <p:nvPr/>
        </p:nvSpPr>
        <p:spPr>
          <a:xfrm>
            <a:off x="110528" y="3875238"/>
            <a:ext cx="760951" cy="2259754"/>
          </a:xfrm>
          <a:prstGeom prst="roundRect">
            <a:avLst/>
          </a:prstGeom>
          <a:solidFill>
            <a:srgbClr val="6B0BD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a:p>
        </p:txBody>
      </p:sp>
      <p:sp>
        <p:nvSpPr>
          <p:cNvPr id="16" name="圓角矩形 15"/>
          <p:cNvSpPr/>
          <p:nvPr/>
        </p:nvSpPr>
        <p:spPr>
          <a:xfrm>
            <a:off x="950233" y="4503675"/>
            <a:ext cx="2952000" cy="104400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8" name="圓角矩形 17"/>
          <p:cNvSpPr/>
          <p:nvPr/>
        </p:nvSpPr>
        <p:spPr>
          <a:xfrm>
            <a:off x="1012838" y="2198687"/>
            <a:ext cx="2952000" cy="900000"/>
          </a:xfrm>
          <a:prstGeom prst="roundRect">
            <a:avLst/>
          </a:prstGeom>
          <a:gradFill>
            <a:gsLst>
              <a:gs pos="0">
                <a:srgbClr val="6600CC"/>
              </a:gs>
              <a:gs pos="64000">
                <a:srgbClr val="9966FF"/>
              </a:gs>
              <a:gs pos="100000">
                <a:srgbClr val="CC99FF"/>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五邊形 11"/>
          <p:cNvSpPr/>
          <p:nvPr/>
        </p:nvSpPr>
        <p:spPr>
          <a:xfrm>
            <a:off x="3491880" y="4521864"/>
            <a:ext cx="4770815" cy="1044000"/>
          </a:xfrm>
          <a:prstGeom prst="homePlate">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sz="1600"/>
          </a:p>
        </p:txBody>
      </p:sp>
      <p:sp>
        <p:nvSpPr>
          <p:cNvPr id="20" name="五邊形 19"/>
          <p:cNvSpPr/>
          <p:nvPr/>
        </p:nvSpPr>
        <p:spPr>
          <a:xfrm>
            <a:off x="4071990" y="2219896"/>
            <a:ext cx="4028403" cy="900000"/>
          </a:xfrm>
          <a:prstGeom prst="homePlate">
            <a:avLst/>
          </a:prstGeom>
          <a:solidFill>
            <a:srgbClr val="CC66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202935" y="1693276"/>
            <a:ext cx="738664" cy="1746496"/>
          </a:xfrm>
          <a:prstGeom prst="rect">
            <a:avLst/>
          </a:prstGeom>
          <a:noFill/>
        </p:spPr>
        <p:txBody>
          <a:bodyPr vert="eaVert" wrap="square" rtlCol="0">
            <a:spAutoFit/>
          </a:bodyPr>
          <a:lstStyle/>
          <a:p>
            <a:r>
              <a:rPr lang="zh-TW" altLang="en-US" sz="3600" b="1" dirty="0">
                <a:solidFill>
                  <a:schemeClr val="bg1"/>
                </a:solidFill>
                <a:latin typeface="標楷體" panose="03000509000000000000" pitchFamily="65" charset="-120"/>
                <a:ea typeface="標楷體" panose="03000509000000000000" pitchFamily="65" charset="-120"/>
              </a:rPr>
              <a:t>上   午</a:t>
            </a:r>
          </a:p>
        </p:txBody>
      </p:sp>
      <p:sp>
        <p:nvSpPr>
          <p:cNvPr id="21" name="文字方塊 20"/>
          <p:cNvSpPr txBox="1"/>
          <p:nvPr/>
        </p:nvSpPr>
        <p:spPr>
          <a:xfrm>
            <a:off x="184276" y="4132593"/>
            <a:ext cx="738664" cy="1517070"/>
          </a:xfrm>
          <a:prstGeom prst="rect">
            <a:avLst/>
          </a:prstGeom>
          <a:noFill/>
        </p:spPr>
        <p:txBody>
          <a:bodyPr vert="eaVert" wrap="square" rtlCol="0">
            <a:spAutoFit/>
          </a:bodyPr>
          <a:lstStyle/>
          <a:p>
            <a:r>
              <a:rPr lang="zh-TW" altLang="en-US" sz="3600" b="1" dirty="0">
                <a:solidFill>
                  <a:schemeClr val="bg1"/>
                </a:solidFill>
                <a:latin typeface="標楷體" panose="03000509000000000000" pitchFamily="65" charset="-120"/>
                <a:ea typeface="標楷體" panose="03000509000000000000" pitchFamily="65" charset="-120"/>
              </a:rPr>
              <a:t>下  午</a:t>
            </a:r>
          </a:p>
        </p:txBody>
      </p:sp>
      <p:sp>
        <p:nvSpPr>
          <p:cNvPr id="22" name="文字方塊 21"/>
          <p:cNvSpPr txBox="1"/>
          <p:nvPr/>
        </p:nvSpPr>
        <p:spPr>
          <a:xfrm>
            <a:off x="1097657" y="4610176"/>
            <a:ext cx="2752762" cy="830997"/>
          </a:xfrm>
          <a:prstGeom prst="rect">
            <a:avLst/>
          </a:prstGeom>
          <a:noFill/>
        </p:spPr>
        <p:txBody>
          <a:bodyPr wrap="square" rtlCol="0">
            <a:spAutoFit/>
          </a:bodyPr>
          <a:lstStyle/>
          <a:p>
            <a:pPr algn="ctr"/>
            <a:r>
              <a:rPr lang="zh-TW" altLang="en-US" sz="2400" b="1" dirty="0" smtClean="0">
                <a:solidFill>
                  <a:schemeClr val="bg1"/>
                </a:solidFill>
                <a:latin typeface="標楷體" panose="03000509000000000000" pitchFamily="65" charset="-120"/>
                <a:ea typeface="標楷體" panose="03000509000000000000" pitchFamily="65" charset="-120"/>
              </a:rPr>
              <a:t>教學觀察專業回饋實作</a:t>
            </a:r>
            <a:endParaRPr lang="zh-TW" altLang="en-US" sz="2400" b="1" dirty="0">
              <a:solidFill>
                <a:schemeClr val="bg1"/>
              </a:solidFill>
              <a:latin typeface="標楷體" panose="03000509000000000000" pitchFamily="65" charset="-120"/>
              <a:ea typeface="標楷體" panose="03000509000000000000" pitchFamily="65" charset="-120"/>
            </a:endParaRPr>
          </a:p>
        </p:txBody>
      </p:sp>
      <p:sp>
        <p:nvSpPr>
          <p:cNvPr id="24" name="文字方塊 23"/>
          <p:cNvSpPr txBox="1"/>
          <p:nvPr/>
        </p:nvSpPr>
        <p:spPr>
          <a:xfrm>
            <a:off x="868156" y="2390800"/>
            <a:ext cx="3277277" cy="461665"/>
          </a:xfrm>
          <a:prstGeom prst="rect">
            <a:avLst/>
          </a:prstGeom>
          <a:noFill/>
        </p:spPr>
        <p:txBody>
          <a:bodyPr wrap="square" rtlCol="0">
            <a:spAutoFit/>
          </a:bodyPr>
          <a:lstStyle/>
          <a:p>
            <a:pPr algn="ctr"/>
            <a:r>
              <a:rPr lang="zh-TW" altLang="en-US" sz="2400" b="1" spc="-300" dirty="0" smtClean="0">
                <a:solidFill>
                  <a:schemeClr val="bg1"/>
                </a:solidFill>
                <a:latin typeface="標楷體" panose="03000509000000000000" pitchFamily="65" charset="-120"/>
                <a:ea typeface="標楷體" panose="03000509000000000000" pitchFamily="65" charset="-120"/>
              </a:rPr>
              <a:t>教師專業發展實施內涵</a:t>
            </a:r>
            <a:endParaRPr lang="zh-TW" altLang="en-US" sz="2400" b="1" spc="-300" dirty="0">
              <a:solidFill>
                <a:schemeClr val="bg1"/>
              </a:solidFill>
              <a:latin typeface="標楷體" panose="03000509000000000000" pitchFamily="65" charset="-120"/>
              <a:ea typeface="標楷體" panose="03000509000000000000" pitchFamily="65" charset="-120"/>
            </a:endParaRPr>
          </a:p>
        </p:txBody>
      </p:sp>
      <p:sp>
        <p:nvSpPr>
          <p:cNvPr id="25" name="文字方塊 24"/>
          <p:cNvSpPr txBox="1"/>
          <p:nvPr/>
        </p:nvSpPr>
        <p:spPr>
          <a:xfrm>
            <a:off x="4245430" y="4751476"/>
            <a:ext cx="4327186" cy="584775"/>
          </a:xfrm>
          <a:prstGeom prst="rect">
            <a:avLst/>
          </a:prstGeom>
          <a:noFill/>
        </p:spPr>
        <p:txBody>
          <a:bodyPr wrap="square" rtlCol="0">
            <a:spAutoFit/>
          </a:bodyPr>
          <a:lstStyle/>
          <a:p>
            <a:r>
              <a:rPr lang="zh-TW" altLang="en-US" sz="3200" b="1" dirty="0" smtClean="0">
                <a:latin typeface="Times New Roman" panose="02020603050405020304" pitchFamily="18" charset="0"/>
                <a:ea typeface="標楷體" panose="03000509000000000000" pitchFamily="65" charset="-120"/>
                <a:cs typeface="Times New Roman" panose="02020603050405020304" pitchFamily="18" charset="0"/>
              </a:rPr>
              <a:t>觀察</a:t>
            </a:r>
            <a:r>
              <a:rPr lang="en-US" altLang="zh-TW" sz="3200" b="1"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3200" b="1" dirty="0" smtClean="0">
                <a:latin typeface="Times New Roman" panose="02020603050405020304" pitchFamily="18" charset="0"/>
                <a:ea typeface="標楷體" panose="03000509000000000000" pitchFamily="65" charset="-120"/>
                <a:cs typeface="Times New Roman" panose="02020603050405020304" pitchFamily="18" charset="0"/>
              </a:rPr>
              <a:t>討論與實作</a:t>
            </a:r>
            <a:endParaRPr lang="zh-TW" altLang="en-US" sz="3200" b="1" dirty="0">
              <a:latin typeface="Times New Roman" panose="02020603050405020304" pitchFamily="18" charset="0"/>
              <a:ea typeface="標楷體" panose="03000509000000000000" pitchFamily="65" charset="-120"/>
              <a:cs typeface="Times New Roman" panose="02020603050405020304" pitchFamily="18" charset="0"/>
            </a:endParaRPr>
          </a:p>
        </p:txBody>
      </p:sp>
      <p:pic>
        <p:nvPicPr>
          <p:cNvPr id="4" name="圖片 3"/>
          <p:cNvPicPr>
            <a:picLocks noChangeAspect="1"/>
          </p:cNvPicPr>
          <p:nvPr/>
        </p:nvPicPr>
        <p:blipFill>
          <a:blip r:embed="rId2"/>
          <a:stretch>
            <a:fillRect/>
          </a:stretch>
        </p:blipFill>
        <p:spPr>
          <a:xfrm>
            <a:off x="4245430" y="2287275"/>
            <a:ext cx="4359018" cy="676715"/>
          </a:xfrm>
          <a:prstGeom prst="rect">
            <a:avLst/>
          </a:prstGeom>
        </p:spPr>
      </p:pic>
    </p:spTree>
    <p:extLst>
      <p:ext uri="{BB962C8B-B14F-4D97-AF65-F5344CB8AC3E}">
        <p14:creationId xmlns:p14="http://schemas.microsoft.com/office/powerpoint/2010/main" val="7906373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re 1"/>
          <p:cNvSpPr>
            <a:spLocks noGrp="1"/>
          </p:cNvSpPr>
          <p:nvPr>
            <p:ph type="title"/>
          </p:nvPr>
        </p:nvSpPr>
        <p:spPr/>
        <p:txBody>
          <a:bodyPr/>
          <a:lstStyle/>
          <a:p>
            <a:pPr eaLnBrk="1" hangingPunct="1"/>
            <a:r>
              <a:rPr lang="en-US" altLang="zh-TW" b="1" dirty="0">
                <a:cs typeface="Times New Roman" pitchFamily="18" charset="0"/>
              </a:rPr>
              <a:t>B</a:t>
            </a:r>
            <a:r>
              <a:rPr lang="zh-TW" altLang="en-US" b="1" dirty="0">
                <a:cs typeface="Times New Roman" pitchFamily="18" charset="0"/>
              </a:rPr>
              <a:t>層面的指標</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20</a:t>
            </a:fld>
            <a:endParaRPr lang="fr-CA" altLang="en-US"/>
          </a:p>
        </p:txBody>
      </p:sp>
      <p:graphicFrame>
        <p:nvGraphicFramePr>
          <p:cNvPr id="7" name="資料庫圖表 6"/>
          <p:cNvGraphicFramePr/>
          <p:nvPr>
            <p:extLst/>
          </p:nvPr>
        </p:nvGraphicFramePr>
        <p:xfrm>
          <a:off x="6350" y="1211417"/>
          <a:ext cx="9144000" cy="5182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34979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re 1"/>
          <p:cNvSpPr>
            <a:spLocks noGrp="1"/>
          </p:cNvSpPr>
          <p:nvPr>
            <p:ph type="title"/>
          </p:nvPr>
        </p:nvSpPr>
        <p:spPr/>
        <p:txBody>
          <a:bodyPr/>
          <a:lstStyle/>
          <a:p>
            <a:pPr eaLnBrk="1" hangingPunct="1"/>
            <a:r>
              <a:rPr lang="en-US" altLang="zh-TW" b="1" dirty="0">
                <a:cs typeface="Times New Roman" pitchFamily="18" charset="0"/>
              </a:rPr>
              <a:t>B</a:t>
            </a:r>
            <a:r>
              <a:rPr lang="zh-TW" altLang="en-US" b="1" dirty="0">
                <a:cs typeface="Times New Roman" pitchFamily="18" charset="0"/>
              </a:rPr>
              <a:t>層面的指標</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21</a:t>
            </a:fld>
            <a:endParaRPr lang="fr-CA" altLang="en-US"/>
          </a:p>
        </p:txBody>
      </p:sp>
      <p:graphicFrame>
        <p:nvGraphicFramePr>
          <p:cNvPr id="7" name="資料庫圖表 6"/>
          <p:cNvGraphicFramePr/>
          <p:nvPr>
            <p:extLst/>
          </p:nvPr>
        </p:nvGraphicFramePr>
        <p:xfrm>
          <a:off x="6350" y="1211417"/>
          <a:ext cx="9144000" cy="5182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5482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nvPr>
        </p:nvSpPr>
        <p:spPr/>
        <p:txBody>
          <a:bodyPr/>
          <a:lstStyle/>
          <a:p>
            <a:pPr eaLnBrk="1" hangingPunct="1"/>
            <a:r>
              <a:rPr lang="en-US" altLang="zh-TW" b="1" dirty="0">
                <a:cs typeface="Times New Roman" pitchFamily="18" charset="0"/>
              </a:rPr>
              <a:t>C</a:t>
            </a:r>
            <a:r>
              <a:rPr lang="zh-TW" altLang="en-US" b="1" dirty="0">
                <a:cs typeface="Times New Roman" pitchFamily="18" charset="0"/>
              </a:rPr>
              <a:t>層面的指標</a:t>
            </a:r>
            <a:endParaRPr lang="fr-FR" altLang="zh-TW"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22</a:t>
            </a:fld>
            <a:endParaRPr lang="fr-CA" altLang="en-US"/>
          </a:p>
        </p:txBody>
      </p:sp>
      <p:graphicFrame>
        <p:nvGraphicFramePr>
          <p:cNvPr id="7" name="資料庫圖表 6"/>
          <p:cNvGraphicFramePr/>
          <p:nvPr>
            <p:extLst/>
          </p:nvPr>
        </p:nvGraphicFramePr>
        <p:xfrm>
          <a:off x="6350" y="1211420"/>
          <a:ext cx="9144000" cy="516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066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8650" y="188640"/>
            <a:ext cx="7886700" cy="1325563"/>
          </a:xfrm>
        </p:spPr>
        <p:txBody>
          <a:bodyPr/>
          <a:lstStyle/>
          <a:p>
            <a:r>
              <a:rPr lang="en-US" altLang="zh-TW" sz="2800" dirty="0"/>
              <a:t>A-1-1</a:t>
            </a:r>
            <a:r>
              <a:rPr lang="zh-TW" altLang="zh-TW" sz="2800" dirty="0"/>
              <a:t>參照課程綱要與學生特質明訂教學目標，</a:t>
            </a:r>
            <a:r>
              <a:rPr lang="en-US" altLang="zh-TW" sz="2800" dirty="0"/>
              <a:t/>
            </a:r>
            <a:br>
              <a:rPr lang="en-US" altLang="zh-TW" sz="2800" dirty="0"/>
            </a:br>
            <a:r>
              <a:rPr lang="zh-TW" altLang="zh-TW" sz="2800" dirty="0"/>
              <a:t>並研擬課程與教學計畫或個別化教育計畫。</a:t>
            </a:r>
            <a:endParaRPr lang="zh-TW" altLang="en-US" sz="2800" dirty="0"/>
          </a:p>
        </p:txBody>
      </p:sp>
      <p:sp>
        <p:nvSpPr>
          <p:cNvPr id="3" name="內容版面配置區 2"/>
          <p:cNvSpPr>
            <a:spLocks noGrp="1"/>
          </p:cNvSpPr>
          <p:nvPr>
            <p:ph idx="1"/>
          </p:nvPr>
        </p:nvSpPr>
        <p:spPr/>
        <p:txBody>
          <a:bodyPr>
            <a:normAutofit lnSpcReduction="10000"/>
          </a:bodyPr>
          <a:lstStyle/>
          <a:p>
            <a:pPr lvl="0"/>
            <a:r>
              <a:rPr lang="zh-TW" altLang="zh-TW" sz="1600" b="1" u="sng" dirty="0"/>
              <a:t>課程綱要</a:t>
            </a:r>
            <a:r>
              <a:rPr lang="zh-TW" altLang="en-US" sz="1600" dirty="0"/>
              <a:t>：</a:t>
            </a:r>
            <a:r>
              <a:rPr lang="zh-TW" altLang="zh-TW" sz="1600" dirty="0"/>
              <a:t>指教育部訂頒之課程綱要內容，與該領域、階段、年級有關之能力指標、核心素養或學習重點。</a:t>
            </a:r>
          </a:p>
          <a:p>
            <a:pPr lvl="0"/>
            <a:r>
              <a:rPr lang="zh-TW" altLang="zh-TW" sz="1600" b="1" u="sng" dirty="0"/>
              <a:t>學生特質</a:t>
            </a:r>
            <a:r>
              <a:rPr lang="zh-TW" altLang="en-US" sz="1600" b="1" dirty="0"/>
              <a:t>：</a:t>
            </a:r>
            <a:r>
              <a:rPr lang="zh-TW" altLang="zh-TW" sz="1600" dirty="0"/>
              <a:t>指與學生身心特性及學習背景相關之資訊。</a:t>
            </a:r>
          </a:p>
          <a:p>
            <a:pPr lvl="0"/>
            <a:r>
              <a:rPr lang="zh-TW" altLang="zh-TW" sz="1600" dirty="0"/>
              <a:t>身心特性</a:t>
            </a:r>
            <a:r>
              <a:rPr lang="zh-TW" altLang="en-US" sz="1600" dirty="0"/>
              <a:t>：</a:t>
            </a:r>
            <a:r>
              <a:rPr lang="zh-TW" altLang="zh-TW" sz="1600" dirty="0"/>
              <a:t>如身心障礙、資賦優異等。</a:t>
            </a:r>
          </a:p>
          <a:p>
            <a:pPr lvl="0"/>
            <a:r>
              <a:rPr lang="zh-TW" altLang="zh-TW" sz="1600" dirty="0"/>
              <a:t>學習背景</a:t>
            </a:r>
            <a:r>
              <a:rPr lang="zh-TW" altLang="en-US" sz="1600" dirty="0"/>
              <a:t>：</a:t>
            </a:r>
            <a:r>
              <a:rPr lang="zh-TW" altLang="zh-TW" sz="1600" dirty="0"/>
              <a:t>如先備知識與能力、起始行為、學習風格、學習態度、學習優劣勢、學習需求、社區或族群文化等。</a:t>
            </a:r>
          </a:p>
          <a:p>
            <a:pPr lvl="0"/>
            <a:r>
              <a:rPr lang="zh-TW" altLang="zh-TW" sz="1600" b="1" u="sng" dirty="0"/>
              <a:t>課程與教學計畫</a:t>
            </a:r>
            <a:r>
              <a:rPr lang="zh-TW" altLang="en-US" sz="1600" b="1" dirty="0"/>
              <a:t>：</a:t>
            </a:r>
            <a:r>
              <a:rPr lang="zh-TW" altLang="zh-TW" sz="1600" dirty="0"/>
              <a:t>指依據任教領域課程綱要所擬定之該學期教學計畫</a:t>
            </a:r>
            <a:r>
              <a:rPr lang="zh-TW" altLang="en-US" sz="1600" dirty="0"/>
              <a:t>（</a:t>
            </a:r>
            <a:r>
              <a:rPr lang="zh-TW" altLang="zh-TW" sz="1600" dirty="0"/>
              <a:t>含單元名稱、進度、評量方式等</a:t>
            </a:r>
            <a:r>
              <a:rPr lang="zh-TW" altLang="en-US" sz="1600" dirty="0"/>
              <a:t>）</a:t>
            </a:r>
            <a:r>
              <a:rPr lang="zh-TW" altLang="zh-TW" sz="1600" dirty="0"/>
              <a:t>與單元教學活動設計</a:t>
            </a:r>
            <a:r>
              <a:rPr lang="zh-TW" altLang="en-US" sz="1600" dirty="0"/>
              <a:t>（</a:t>
            </a:r>
            <a:r>
              <a:rPr lang="zh-TW" altLang="zh-TW" sz="1600" dirty="0"/>
              <a:t>含教學目標、學生特質分析、教材分析、教學資源運用、教學活動設計、學習評量說明等</a:t>
            </a:r>
            <a:r>
              <a:rPr lang="zh-TW" altLang="en-US" sz="1600" dirty="0"/>
              <a:t>）</a:t>
            </a:r>
            <a:r>
              <a:rPr lang="zh-TW" altLang="zh-TW" sz="1600" dirty="0"/>
              <a:t>。</a:t>
            </a:r>
          </a:p>
          <a:p>
            <a:pPr lvl="0"/>
            <a:r>
              <a:rPr lang="zh-TW" altLang="zh-TW" sz="1600" b="1" u="sng" dirty="0"/>
              <a:t>個別化教育計畫</a:t>
            </a:r>
            <a:r>
              <a:rPr lang="zh-TW" altLang="en-US" sz="1600" dirty="0"/>
              <a:t>（</a:t>
            </a:r>
            <a:r>
              <a:rPr lang="en-US" altLang="zh-TW" sz="1600" dirty="0"/>
              <a:t>Individualized Education Program, IEP</a:t>
            </a:r>
            <a:r>
              <a:rPr lang="zh-TW" altLang="en-US" sz="1600" dirty="0"/>
              <a:t>）</a:t>
            </a:r>
            <a:r>
              <a:rPr lang="zh-TW" altLang="en-US" sz="1600" b="1" dirty="0"/>
              <a:t>：</a:t>
            </a:r>
            <a:r>
              <a:rPr lang="zh-TW" altLang="zh-TW" sz="1600" dirty="0"/>
              <a:t>指特殊教育法第二十八條所稱。係運用團隊合作方式，針對身心障礙學生個別特性所訂定之特殊教育及相關服務計畫；其內容應包括特殊教育法施行細則第九條所列事項</a:t>
            </a:r>
            <a:r>
              <a:rPr lang="zh-TW" altLang="en-US" sz="1600" dirty="0"/>
              <a:t>：</a:t>
            </a:r>
            <a:endParaRPr lang="zh-TW" altLang="zh-TW" sz="1600" dirty="0"/>
          </a:p>
          <a:p>
            <a:pPr lvl="1"/>
            <a:r>
              <a:rPr lang="zh-TW" altLang="zh-TW" sz="1600" dirty="0"/>
              <a:t>學生能力現況、家庭狀況及需求評估。</a:t>
            </a:r>
          </a:p>
          <a:p>
            <a:pPr lvl="1"/>
            <a:r>
              <a:rPr lang="zh-TW" altLang="zh-TW" sz="1600" dirty="0"/>
              <a:t>學生所需特殊教育、相關服務及支持策略。</a:t>
            </a:r>
          </a:p>
          <a:p>
            <a:pPr lvl="1"/>
            <a:r>
              <a:rPr lang="zh-TW" altLang="zh-TW" sz="1600" dirty="0"/>
              <a:t>學年與學期教育目標、達成學期教育目標之評量方式、日期及標準。</a:t>
            </a:r>
            <a:endParaRPr lang="en-US" altLang="zh-TW" sz="1600" dirty="0"/>
          </a:p>
          <a:p>
            <a:pPr lvl="1"/>
            <a:r>
              <a:rPr lang="zh-TW" altLang="zh-TW" sz="1400" dirty="0"/>
              <a:t>具情緒與行為問題學生所需之行為功能介入方案及行政支援。</a:t>
            </a:r>
            <a:endParaRPr lang="en-US" altLang="zh-TW" sz="1400" dirty="0"/>
          </a:p>
          <a:p>
            <a:pPr lvl="1"/>
            <a:r>
              <a:rPr lang="zh-TW" altLang="zh-TW" sz="1400" dirty="0"/>
              <a:t>學生之轉銜輔導及服務內容。</a:t>
            </a:r>
          </a:p>
          <a:p>
            <a:endParaRPr lang="zh-TW" altLang="en-US" sz="16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23</a:t>
            </a:fld>
            <a:endParaRPr lang="fr-CA" altLang="en-US"/>
          </a:p>
        </p:txBody>
      </p:sp>
    </p:spTree>
    <p:extLst>
      <p:ext uri="{BB962C8B-B14F-4D97-AF65-F5344CB8AC3E}">
        <p14:creationId xmlns:p14="http://schemas.microsoft.com/office/powerpoint/2010/main" val="34857608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a:t>A-1-2</a:t>
            </a:r>
            <a:r>
              <a:rPr lang="zh-TW" altLang="zh-TW" sz="3600" dirty="0"/>
              <a:t>依據教學目標與學生需求，</a:t>
            </a:r>
            <a:r>
              <a:rPr lang="en-US" altLang="zh-TW" sz="3600" dirty="0"/>
              <a:t/>
            </a:r>
            <a:br>
              <a:rPr lang="en-US" altLang="zh-TW" sz="3600" dirty="0"/>
            </a:br>
            <a:r>
              <a:rPr lang="zh-TW" altLang="zh-TW" sz="3600" dirty="0"/>
              <a:t>選編適合之教材。</a:t>
            </a:r>
            <a:endParaRPr lang="zh-TW" altLang="en-US" sz="3600" dirty="0"/>
          </a:p>
        </p:txBody>
      </p:sp>
      <p:sp>
        <p:nvSpPr>
          <p:cNvPr id="3" name="內容版面配置區 2"/>
          <p:cNvSpPr>
            <a:spLocks noGrp="1"/>
          </p:cNvSpPr>
          <p:nvPr>
            <p:ph idx="1"/>
          </p:nvPr>
        </p:nvSpPr>
        <p:spPr/>
        <p:txBody>
          <a:bodyPr/>
          <a:lstStyle/>
          <a:p>
            <a:pPr lvl="0"/>
            <a:r>
              <a:rPr lang="zh-TW" altLang="zh-TW" b="1" u="sng" dirty="0"/>
              <a:t>教學目標</a:t>
            </a:r>
            <a:r>
              <a:rPr lang="zh-TW" altLang="en-US" b="1" dirty="0"/>
              <a:t>：</a:t>
            </a:r>
            <a:r>
              <a:rPr lang="zh-TW" altLang="zh-TW" dirty="0"/>
              <a:t>指教師所提供教學檔案之整學期及單元教學目標。</a:t>
            </a:r>
          </a:p>
          <a:p>
            <a:pPr lvl="0"/>
            <a:r>
              <a:rPr lang="zh-TW" altLang="zh-TW" b="1" u="sng" dirty="0"/>
              <a:t>學生需求</a:t>
            </a:r>
            <a:r>
              <a:rPr lang="en-US" altLang="zh-TW" b="1" dirty="0"/>
              <a:t> </a:t>
            </a:r>
            <a:r>
              <a:rPr lang="zh-TW" altLang="en-US" b="1" dirty="0"/>
              <a:t>：</a:t>
            </a:r>
            <a:r>
              <a:rPr lang="zh-TW" altLang="zh-TW" dirty="0"/>
              <a:t>指考量任教班級學生能力、興趣、態度等學習需求的差異性。</a:t>
            </a:r>
          </a:p>
          <a:p>
            <a:pPr lvl="0"/>
            <a:r>
              <a:rPr lang="zh-TW" altLang="zh-TW" b="1" u="sng" dirty="0"/>
              <a:t>選編教材</a:t>
            </a:r>
            <a:r>
              <a:rPr lang="zh-TW" altLang="en-US" b="1" dirty="0"/>
              <a:t>：</a:t>
            </a:r>
            <a:r>
              <a:rPr lang="zh-TW" altLang="zh-TW" dirty="0"/>
              <a:t>指選用、改編、撰寫之合適教材；其範圍得包括校本課程教材、教科書及相關補充書籍、教學影片、學習單等教學媒材。</a:t>
            </a:r>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24</a:t>
            </a:fld>
            <a:endParaRPr lang="fr-CA" altLang="en-US"/>
          </a:p>
        </p:txBody>
      </p:sp>
    </p:spTree>
    <p:extLst>
      <p:ext uri="{BB962C8B-B14F-4D97-AF65-F5344CB8AC3E}">
        <p14:creationId xmlns:p14="http://schemas.microsoft.com/office/powerpoint/2010/main" val="37323026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2800" dirty="0"/>
              <a:t>A-2-1</a:t>
            </a:r>
            <a:r>
              <a:rPr lang="zh-TW" altLang="zh-TW" sz="2800" dirty="0"/>
              <a:t>有效連結學生的新舊知能或生活經驗，</a:t>
            </a:r>
            <a:r>
              <a:rPr lang="en-US" altLang="zh-TW" sz="2800" dirty="0"/>
              <a:t/>
            </a:r>
            <a:br>
              <a:rPr lang="en-US" altLang="zh-TW" sz="2800" dirty="0"/>
            </a:br>
            <a:r>
              <a:rPr lang="zh-TW" altLang="zh-TW" sz="2800" dirty="0"/>
              <a:t>引發與維持學生學習動機。</a:t>
            </a:r>
            <a:endParaRPr lang="zh-TW" altLang="en-US" sz="2800" dirty="0"/>
          </a:p>
        </p:txBody>
      </p:sp>
      <p:sp>
        <p:nvSpPr>
          <p:cNvPr id="3" name="內容版面配置區 2"/>
          <p:cNvSpPr>
            <a:spLocks noGrp="1"/>
          </p:cNvSpPr>
          <p:nvPr>
            <p:ph idx="1"/>
          </p:nvPr>
        </p:nvSpPr>
        <p:spPr/>
        <p:txBody>
          <a:bodyPr/>
          <a:lstStyle/>
          <a:p>
            <a:pPr lvl="0"/>
            <a:r>
              <a:rPr lang="zh-TW" altLang="zh-TW" sz="2000" b="1" u="sng" dirty="0"/>
              <a:t>連結</a:t>
            </a:r>
            <a:r>
              <a:rPr lang="zh-TW" altLang="en-US" sz="2000" dirty="0"/>
              <a:t>：</a:t>
            </a:r>
            <a:r>
              <a:rPr lang="zh-TW" altLang="zh-TW" sz="2000" dirty="0"/>
              <a:t>指教師教學能適切複習先備知能以連結新的學習、或授課內容能善用契合學生生活經驗之實例。</a:t>
            </a:r>
          </a:p>
          <a:p>
            <a:pPr lvl="0"/>
            <a:r>
              <a:rPr lang="zh-TW" altLang="zh-TW" sz="2000" b="1" dirty="0"/>
              <a:t>舊知能</a:t>
            </a:r>
            <a:r>
              <a:rPr lang="zh-TW" altLang="en-US" sz="2000" b="1" dirty="0"/>
              <a:t>（</a:t>
            </a:r>
            <a:r>
              <a:rPr lang="zh-TW" altLang="zh-TW" sz="2000" b="1" dirty="0"/>
              <a:t>先備知能</a:t>
            </a:r>
            <a:r>
              <a:rPr lang="zh-TW" altLang="en-US" sz="2000" b="1" dirty="0"/>
              <a:t>）</a:t>
            </a:r>
            <a:r>
              <a:rPr lang="zh-TW" altLang="en-US" sz="2000" dirty="0"/>
              <a:t>：</a:t>
            </a:r>
            <a:r>
              <a:rPr lang="zh-TW" altLang="zh-TW" sz="2000" dirty="0"/>
              <a:t>指先前已經學過且與即將學習之單元有關之必要知識或技能。</a:t>
            </a:r>
          </a:p>
          <a:p>
            <a:pPr lvl="0"/>
            <a:r>
              <a:rPr lang="zh-TW" altLang="zh-TW" sz="2000" b="1" u="sng" dirty="0"/>
              <a:t>生活經驗</a:t>
            </a:r>
            <a:r>
              <a:rPr lang="zh-TW" altLang="en-US" sz="2000" dirty="0"/>
              <a:t>：</a:t>
            </a:r>
            <a:r>
              <a:rPr lang="zh-TW" altLang="zh-TW" sz="2000" dirty="0"/>
              <a:t>指學生日常生活的共同性經歷，包含食、衣、住、行、育、樂等。</a:t>
            </a:r>
          </a:p>
          <a:p>
            <a:pPr lvl="0"/>
            <a:r>
              <a:rPr lang="zh-TW" altLang="zh-TW" sz="2000" b="1" u="sng" dirty="0"/>
              <a:t>引發學習動機</a:t>
            </a:r>
            <a:r>
              <a:rPr lang="zh-TW" altLang="en-US" sz="2000" dirty="0"/>
              <a:t>：</a:t>
            </a:r>
            <a:r>
              <a:rPr lang="zh-TW" altLang="zh-TW" sz="2000" dirty="0"/>
              <a:t>指課堂教學之初，能設計可引起學生學習興趣與動機的作為。</a:t>
            </a:r>
          </a:p>
          <a:p>
            <a:pPr lvl="0"/>
            <a:r>
              <a:rPr lang="zh-TW" altLang="zh-TW" sz="2000" b="1" u="sng" dirty="0"/>
              <a:t>維持學習動機</a:t>
            </a:r>
            <a:r>
              <a:rPr lang="zh-TW" altLang="en-US" sz="2000" dirty="0"/>
              <a:t>：</a:t>
            </a:r>
            <a:r>
              <a:rPr lang="zh-TW" altLang="zh-TW" sz="2000" dirty="0"/>
              <a:t>指在教學過程中，能運用有效教學技巧，使學生持續參與學習。</a:t>
            </a:r>
          </a:p>
          <a:p>
            <a:pPr lvl="0"/>
            <a:r>
              <a:rPr lang="zh-TW" altLang="zh-TW" sz="2000" b="1" dirty="0"/>
              <a:t>補充說明</a:t>
            </a:r>
            <a:r>
              <a:rPr lang="zh-TW" altLang="en-US" sz="2000" dirty="0"/>
              <a:t>：</a:t>
            </a:r>
            <a:r>
              <a:rPr lang="zh-TW" altLang="zh-TW" sz="2000" dirty="0"/>
              <a:t>建議評鑑人員於教學觀察前會談，先了解課程設計的脈絡，與受評教師討論如何做好有效連結。</a:t>
            </a:r>
          </a:p>
          <a:p>
            <a:endParaRPr lang="zh-TW" altLang="en-US" sz="20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25</a:t>
            </a:fld>
            <a:endParaRPr lang="fr-CA" altLang="en-US"/>
          </a:p>
        </p:txBody>
      </p:sp>
    </p:spTree>
    <p:extLst>
      <p:ext uri="{BB962C8B-B14F-4D97-AF65-F5344CB8AC3E}">
        <p14:creationId xmlns:p14="http://schemas.microsoft.com/office/powerpoint/2010/main" val="40742936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200" dirty="0"/>
              <a:t>A-2-2</a:t>
            </a:r>
            <a:r>
              <a:rPr lang="zh-TW" altLang="zh-TW" sz="3200" dirty="0"/>
              <a:t>清晰呈現教材內容，</a:t>
            </a:r>
            <a:r>
              <a:rPr lang="en-US" altLang="zh-TW" sz="3200" dirty="0"/>
              <a:t/>
            </a:r>
            <a:br>
              <a:rPr lang="en-US" altLang="zh-TW" sz="3200" dirty="0"/>
            </a:br>
            <a:r>
              <a:rPr lang="zh-TW" altLang="zh-TW" sz="3200" dirty="0"/>
              <a:t>協助學生習得重要概念、原則或技能。</a:t>
            </a:r>
            <a:endParaRPr lang="zh-TW" altLang="en-US" sz="3200" dirty="0"/>
          </a:p>
        </p:txBody>
      </p:sp>
      <p:sp>
        <p:nvSpPr>
          <p:cNvPr id="3" name="內容版面配置區 2"/>
          <p:cNvSpPr>
            <a:spLocks noGrp="1"/>
          </p:cNvSpPr>
          <p:nvPr>
            <p:ph idx="1"/>
          </p:nvPr>
        </p:nvSpPr>
        <p:spPr/>
        <p:txBody>
          <a:bodyPr>
            <a:normAutofit lnSpcReduction="10000"/>
          </a:bodyPr>
          <a:lstStyle/>
          <a:p>
            <a:pPr lvl="0"/>
            <a:r>
              <a:rPr lang="zh-TW" altLang="zh-TW" sz="2400" b="1" u="sng" dirty="0"/>
              <a:t>清晰呈現</a:t>
            </a:r>
            <a:r>
              <a:rPr lang="zh-TW" altLang="en-US" sz="2400" b="1" dirty="0"/>
              <a:t>：</a:t>
            </a:r>
            <a:r>
              <a:rPr lang="zh-TW" altLang="zh-TW" sz="2400" dirty="0"/>
              <a:t>指能循序漸進的提示教材內容重點，包含正確的知識與技能、教學內容不偏離主題，並能善用語言、文字、圖表或其他方式呈現教材，適時補充新知，協助學生了解學習重點。</a:t>
            </a:r>
          </a:p>
          <a:p>
            <a:pPr lvl="0"/>
            <a:r>
              <a:rPr lang="zh-TW" altLang="zh-TW" sz="2400" b="1" u="sng" dirty="0"/>
              <a:t>概念</a:t>
            </a:r>
            <a:r>
              <a:rPr lang="zh-TW" altLang="en-US" sz="2400" b="1" dirty="0"/>
              <a:t>：</a:t>
            </a:r>
            <a:r>
              <a:rPr lang="zh-TW" altLang="zh-TW" sz="2400" dirty="0"/>
              <a:t>指教師能清楚呈現該單元所要學習的重要概念</a:t>
            </a:r>
            <a:r>
              <a:rPr lang="zh-TW" altLang="en-US" sz="2400" dirty="0"/>
              <a:t>（</a:t>
            </a:r>
            <a:r>
              <a:rPr lang="zh-TW" altLang="zh-TW" sz="2400" dirty="0"/>
              <a:t>屬性、特徵、或條件</a:t>
            </a:r>
            <a:r>
              <a:rPr lang="zh-TW" altLang="en-US" sz="2400" dirty="0"/>
              <a:t>）</a:t>
            </a:r>
            <a:r>
              <a:rPr lang="zh-TW" altLang="zh-TW" sz="2400" dirty="0"/>
              <a:t>，並進一步舉正例和反例，幫助學生掌握該概念。</a:t>
            </a:r>
          </a:p>
          <a:p>
            <a:pPr lvl="0"/>
            <a:r>
              <a:rPr lang="zh-TW" altLang="zh-TW" sz="2400" b="1" u="sng" dirty="0"/>
              <a:t>原則</a:t>
            </a:r>
            <a:r>
              <a:rPr lang="zh-TW" altLang="en-US" sz="2400" b="1" dirty="0"/>
              <a:t>：</a:t>
            </a:r>
            <a:r>
              <a:rPr lang="zh-TW" altLang="zh-TW" sz="2400" dirty="0"/>
              <a:t>教師能清楚解說該單元所要學習的原則之由來，並進一步多方舉例並引導學生學習，以熟悉該原則。</a:t>
            </a:r>
          </a:p>
          <a:p>
            <a:r>
              <a:rPr lang="zh-TW" altLang="zh-TW" sz="2400" b="1" u="sng" dirty="0"/>
              <a:t>技能</a:t>
            </a:r>
            <a:r>
              <a:rPr lang="zh-TW" altLang="en-US" sz="2400" b="1" dirty="0"/>
              <a:t>：</a:t>
            </a:r>
            <a:r>
              <a:rPr lang="zh-TW" altLang="zh-TW" sz="2400" dirty="0"/>
              <a:t>指教師對該單元所要學習之技能，能以條列呈現步驟、清楚示範每個步驟如何進行，並提供練習或實作機會，以精熟該技能。</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26</a:t>
            </a:fld>
            <a:endParaRPr lang="fr-CA" altLang="en-US"/>
          </a:p>
        </p:txBody>
      </p:sp>
    </p:spTree>
    <p:extLst>
      <p:ext uri="{BB962C8B-B14F-4D97-AF65-F5344CB8AC3E}">
        <p14:creationId xmlns:p14="http://schemas.microsoft.com/office/powerpoint/2010/main" val="10012734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A-2-3</a:t>
            </a:r>
            <a:r>
              <a:rPr lang="zh-TW" altLang="zh-TW" dirty="0"/>
              <a:t>提供適當的練習或活動，</a:t>
            </a:r>
            <a:r>
              <a:rPr lang="en-US" altLang="zh-TW" dirty="0"/>
              <a:t/>
            </a:r>
            <a:br>
              <a:rPr lang="en-US" altLang="zh-TW" dirty="0"/>
            </a:br>
            <a:r>
              <a:rPr lang="zh-TW" altLang="zh-TW" dirty="0"/>
              <a:t>以理解或熟練學習內容。</a:t>
            </a:r>
            <a:endParaRPr lang="zh-TW" altLang="en-US" dirty="0"/>
          </a:p>
        </p:txBody>
      </p:sp>
      <p:sp>
        <p:nvSpPr>
          <p:cNvPr id="3" name="內容版面配置區 2"/>
          <p:cNvSpPr>
            <a:spLocks noGrp="1"/>
          </p:cNvSpPr>
          <p:nvPr>
            <p:ph idx="1"/>
          </p:nvPr>
        </p:nvSpPr>
        <p:spPr/>
        <p:txBody>
          <a:bodyPr/>
          <a:lstStyle/>
          <a:p>
            <a:pPr lvl="0"/>
            <a:r>
              <a:rPr lang="zh-TW" altLang="zh-TW" sz="2800" b="1" u="sng" dirty="0"/>
              <a:t>適當的練習</a:t>
            </a:r>
            <a:r>
              <a:rPr lang="zh-TW" altLang="en-US" sz="2800" dirty="0"/>
              <a:t>：</a:t>
            </a:r>
            <a:r>
              <a:rPr lang="zh-TW" altLang="zh-TW" sz="2800" dirty="0"/>
              <a:t>指運用紙筆、口語、操作性、精熟性或延伸性的學習活動，讓學生能精熟學習內容。</a:t>
            </a:r>
          </a:p>
          <a:p>
            <a:pPr lvl="0"/>
            <a:r>
              <a:rPr lang="zh-TW" altLang="zh-TW" sz="2800" b="1" u="sng" dirty="0"/>
              <a:t>適當的活動</a:t>
            </a:r>
            <a:r>
              <a:rPr lang="zh-TW" altLang="en-US" sz="2800" b="1" u="sng" dirty="0"/>
              <a:t>：</a:t>
            </a:r>
            <a:r>
              <a:rPr lang="zh-TW" altLang="zh-TW" sz="2800" dirty="0"/>
              <a:t>透過探究、實驗、情境模擬、角色扮演、問題解決等延伸性活動，讓學生理解學習的內容。</a:t>
            </a:r>
          </a:p>
          <a:p>
            <a:r>
              <a:rPr lang="zh-TW" altLang="zh-TW" sz="2800" b="1" dirty="0"/>
              <a:t>補充說明</a:t>
            </a:r>
            <a:r>
              <a:rPr lang="zh-TW" altLang="en-US" sz="2800" dirty="0"/>
              <a:t>：</a:t>
            </a:r>
            <a:r>
              <a:rPr lang="zh-TW" altLang="zh-TW" sz="2800" dirty="0"/>
              <a:t>教師在提供學生實作或練習時，可透過個別、小組、全班或其他方式進行。</a:t>
            </a:r>
            <a:endParaRPr lang="zh-TW" altLang="en-US" sz="28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27</a:t>
            </a:fld>
            <a:endParaRPr lang="fr-CA" altLang="en-US"/>
          </a:p>
        </p:txBody>
      </p:sp>
    </p:spTree>
    <p:extLst>
      <p:ext uri="{BB962C8B-B14F-4D97-AF65-F5344CB8AC3E}">
        <p14:creationId xmlns:p14="http://schemas.microsoft.com/office/powerpoint/2010/main" val="34987111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000" dirty="0"/>
              <a:t>A-2-4</a:t>
            </a:r>
            <a:r>
              <a:rPr lang="zh-TW" altLang="zh-TW" sz="4000" dirty="0"/>
              <a:t>完成每個學習活動後，</a:t>
            </a:r>
            <a:r>
              <a:rPr lang="en-US" altLang="zh-TW" sz="4000" dirty="0"/>
              <a:t/>
            </a:r>
            <a:br>
              <a:rPr lang="en-US" altLang="zh-TW" sz="4000" dirty="0"/>
            </a:br>
            <a:r>
              <a:rPr lang="zh-TW" altLang="zh-TW" sz="4000" dirty="0"/>
              <a:t>適時歸納或總結學習重點。</a:t>
            </a:r>
            <a:endParaRPr lang="zh-TW" altLang="en-US" sz="4000" dirty="0"/>
          </a:p>
        </p:txBody>
      </p:sp>
      <p:sp>
        <p:nvSpPr>
          <p:cNvPr id="3" name="內容版面配置區 2"/>
          <p:cNvSpPr>
            <a:spLocks noGrp="1"/>
          </p:cNvSpPr>
          <p:nvPr>
            <p:ph idx="1"/>
          </p:nvPr>
        </p:nvSpPr>
        <p:spPr/>
        <p:txBody>
          <a:bodyPr/>
          <a:lstStyle/>
          <a:p>
            <a:pPr lvl="0"/>
            <a:r>
              <a:rPr lang="zh-TW" altLang="zh-TW" sz="2800" b="1" u="sng" dirty="0"/>
              <a:t>適時</a:t>
            </a:r>
            <a:r>
              <a:rPr lang="zh-TW" altLang="en-US" sz="2800" dirty="0"/>
              <a:t>：</a:t>
            </a:r>
            <a:r>
              <a:rPr lang="zh-TW" altLang="zh-TW" sz="2800" dirty="0"/>
              <a:t>指學生在完成一部份的學習重點後，或在一堂課結束前。</a:t>
            </a:r>
          </a:p>
          <a:p>
            <a:pPr lvl="0"/>
            <a:r>
              <a:rPr lang="zh-TW" altLang="zh-TW" sz="2800" b="1" u="sng" dirty="0"/>
              <a:t>歸納</a:t>
            </a:r>
            <a:r>
              <a:rPr lang="zh-TW" altLang="en-US" sz="2800" dirty="0"/>
              <a:t>：</a:t>
            </a:r>
            <a:r>
              <a:rPr lang="zh-TW" altLang="zh-TW" sz="2800" dirty="0"/>
              <a:t>指統整或綜合某部份的學習重點。其方式可由教師歸納或引導學生歸納學習重點。</a:t>
            </a:r>
          </a:p>
          <a:p>
            <a:r>
              <a:rPr lang="zh-TW" altLang="zh-TW" sz="2800" b="1" dirty="0"/>
              <a:t>補充說明</a:t>
            </a:r>
            <a:r>
              <a:rPr lang="zh-TW" altLang="en-US" sz="2800" dirty="0"/>
              <a:t>：</a:t>
            </a:r>
            <a:r>
              <a:rPr lang="zh-TW" altLang="zh-TW" sz="2800" dirty="0"/>
              <a:t>為加深學生學習印象，建議於課堂中與課堂結束前，適時歸納學習重點；可由教師複習，或引導學生總結該堂課的重點內容。</a:t>
            </a:r>
            <a:endParaRPr lang="zh-TW" altLang="en-US" sz="28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28</a:t>
            </a:fld>
            <a:endParaRPr lang="fr-CA" altLang="en-US"/>
          </a:p>
        </p:txBody>
      </p:sp>
    </p:spTree>
    <p:extLst>
      <p:ext uri="{BB962C8B-B14F-4D97-AF65-F5344CB8AC3E}">
        <p14:creationId xmlns:p14="http://schemas.microsoft.com/office/powerpoint/2010/main" val="4256695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A-3-1</a:t>
            </a:r>
            <a:r>
              <a:rPr lang="zh-TW" altLang="zh-TW" dirty="0"/>
              <a:t>運用適切的教學方法，</a:t>
            </a:r>
            <a:r>
              <a:rPr lang="en-US" altLang="zh-TW" dirty="0"/>
              <a:t/>
            </a:r>
            <a:br>
              <a:rPr lang="en-US" altLang="zh-TW" dirty="0"/>
            </a:br>
            <a:r>
              <a:rPr lang="zh-TW" altLang="zh-TW" dirty="0"/>
              <a:t>引導學生思考、討論或實作。</a:t>
            </a:r>
            <a:endParaRPr lang="zh-TW" altLang="en-US" dirty="0"/>
          </a:p>
        </p:txBody>
      </p:sp>
      <p:sp>
        <p:nvSpPr>
          <p:cNvPr id="3" name="內容版面配置區 2"/>
          <p:cNvSpPr>
            <a:spLocks noGrp="1"/>
          </p:cNvSpPr>
          <p:nvPr>
            <p:ph idx="1"/>
          </p:nvPr>
        </p:nvSpPr>
        <p:spPr/>
        <p:txBody>
          <a:bodyPr/>
          <a:lstStyle/>
          <a:p>
            <a:pPr lvl="0"/>
            <a:r>
              <a:rPr lang="zh-TW" altLang="zh-TW" sz="2400" b="1" u="sng" dirty="0"/>
              <a:t>適切的教學方法</a:t>
            </a:r>
            <a:r>
              <a:rPr lang="zh-TW" altLang="en-US" sz="2400" b="1" dirty="0"/>
              <a:t>：</a:t>
            </a:r>
            <a:r>
              <a:rPr lang="zh-TW" altLang="zh-TW" sz="2400" dirty="0"/>
              <a:t>指教師在教學過程中，除講述之外，適時採用提問、討論、練習、小組討論、示範、操作或發表等不同的教學活動，促進學生參與學習，達成學習目標。</a:t>
            </a:r>
          </a:p>
          <a:p>
            <a:pPr lvl="0"/>
            <a:r>
              <a:rPr lang="zh-TW" altLang="zh-TW" sz="2400" b="1" u="sng" dirty="0"/>
              <a:t>思考</a:t>
            </a:r>
            <a:r>
              <a:rPr lang="zh-TW" altLang="en-US" sz="2400" b="1" dirty="0"/>
              <a:t>：</a:t>
            </a:r>
            <a:r>
              <a:rPr lang="zh-TW" altLang="zh-TW" sz="2400" dirty="0"/>
              <a:t>指教師運用佈題、發問、兩難情境或學生觀點差異比較、預測答案等方式，引導學生進行理解、應用、分析、評鑑、創造等高層次思考。</a:t>
            </a:r>
          </a:p>
          <a:p>
            <a:pPr lvl="0"/>
            <a:r>
              <a:rPr lang="zh-TW" altLang="zh-TW" sz="2400" b="1" u="sng" dirty="0"/>
              <a:t>討論</a:t>
            </a:r>
            <a:r>
              <a:rPr lang="zh-TW" altLang="en-US" sz="2400" b="1" dirty="0"/>
              <a:t>：</a:t>
            </a:r>
            <a:r>
              <a:rPr lang="zh-TW" altLang="zh-TW" sz="2400" dirty="0"/>
              <a:t>指經教師引導後，能促進學生參與討論的行為，包含師生討論、小組討論等。</a:t>
            </a:r>
          </a:p>
          <a:p>
            <a:r>
              <a:rPr lang="zh-TW" altLang="zh-TW" sz="2400" b="1" u="sng" dirty="0"/>
              <a:t>實作</a:t>
            </a:r>
            <a:r>
              <a:rPr lang="zh-TW" altLang="en-US" sz="2400" b="1" dirty="0"/>
              <a:t>：</a:t>
            </a:r>
            <a:r>
              <a:rPr lang="zh-TW" altLang="zh-TW" sz="2400" dirty="0"/>
              <a:t>指在模擬或真實情境中，進行演練、報告、展演、實驗、操作、創作等。</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29</a:t>
            </a:fld>
            <a:endParaRPr lang="fr-CA" altLang="en-US"/>
          </a:p>
        </p:txBody>
      </p:sp>
    </p:spTree>
    <p:extLst>
      <p:ext uri="{BB962C8B-B14F-4D97-AF65-F5344CB8AC3E}">
        <p14:creationId xmlns:p14="http://schemas.microsoft.com/office/powerpoint/2010/main" val="38833665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683568" y="764704"/>
            <a:ext cx="8147248" cy="677317"/>
          </a:xfrm>
        </p:spPr>
        <p:txBody>
          <a:bodyPr/>
          <a:lstStyle/>
          <a:p>
            <a:r>
              <a:rPr lang="zh-TW" altLang="en-US" b="1" dirty="0"/>
              <a:t>十二年國教新課綱的教學圖像</a:t>
            </a:r>
          </a:p>
        </p:txBody>
      </p:sp>
      <p:sp>
        <p:nvSpPr>
          <p:cNvPr id="3" name="內容版面配置區 2"/>
          <p:cNvSpPr>
            <a:spLocks noGrp="1"/>
          </p:cNvSpPr>
          <p:nvPr>
            <p:ph idx="1"/>
          </p:nvPr>
        </p:nvSpPr>
        <p:spPr>
          <a:xfrm>
            <a:off x="323528" y="1704466"/>
            <a:ext cx="8229600" cy="4525963"/>
          </a:xfrm>
        </p:spPr>
        <p:txBody>
          <a:bodyPr>
            <a:normAutofit/>
          </a:bodyPr>
          <a:lstStyle/>
          <a:p>
            <a:pPr>
              <a:lnSpc>
                <a:spcPct val="100000"/>
              </a:lnSpc>
            </a:pPr>
            <a:r>
              <a:rPr lang="zh-TW" altLang="en-US" sz="3600" dirty="0" smtClean="0"/>
              <a:t>教師</a:t>
            </a:r>
            <a:r>
              <a:rPr lang="zh-TW" altLang="en-US" sz="3600" dirty="0"/>
              <a:t>的角色應</a:t>
            </a:r>
            <a:r>
              <a:rPr lang="zh-TW" altLang="en-US" sz="3600" dirty="0" smtClean="0"/>
              <a:t>是專業</a:t>
            </a:r>
            <a:r>
              <a:rPr lang="zh-TW" altLang="en-US" sz="3600" dirty="0"/>
              <a:t>的</a:t>
            </a:r>
            <a:r>
              <a:rPr lang="zh-TW" altLang="en-US" sz="3600" dirty="0" smtClean="0"/>
              <a:t>；立</a:t>
            </a:r>
            <a:r>
              <a:rPr lang="zh-TW" altLang="en-US" sz="3600" dirty="0"/>
              <a:t>基於過去專業培養的學經歷與未來專業發展</a:t>
            </a:r>
            <a:r>
              <a:rPr lang="zh-TW" altLang="en-US" sz="3600" dirty="0" smtClean="0"/>
              <a:t>，在</a:t>
            </a:r>
            <a:r>
              <a:rPr lang="zh-TW" altLang="en-US" sz="3600" dirty="0"/>
              <a:t>十二年國教中</a:t>
            </a:r>
            <a:r>
              <a:rPr lang="zh-TW" altLang="en-US" sz="3600" b="1" dirty="0">
                <a:solidFill>
                  <a:srgbClr val="C00000"/>
                </a:solidFill>
              </a:rPr>
              <a:t>扮演「</a:t>
            </a:r>
            <a:r>
              <a:rPr lang="zh-TW" altLang="en-US" sz="3600" b="1" dirty="0">
                <a:solidFill>
                  <a:srgbClr val="C00000"/>
                </a:solidFill>
                <a:sym typeface="Wingdings" pitchFamily="2" charset="2"/>
              </a:rPr>
              <a:t>學習的引導者、促進者、陪伴者」</a:t>
            </a:r>
            <a:r>
              <a:rPr lang="zh-TW" altLang="en-US" sz="3600" dirty="0">
                <a:sym typeface="Wingdings" pitchFamily="2" charset="2"/>
              </a:rPr>
              <a:t>。</a:t>
            </a:r>
            <a:endParaRPr lang="en-US" altLang="zh-TW" sz="3600" dirty="0">
              <a:sym typeface="Wingdings" pitchFamily="2" charset="2"/>
            </a:endParaRPr>
          </a:p>
          <a:p>
            <a:pPr>
              <a:lnSpc>
                <a:spcPct val="100000"/>
              </a:lnSpc>
            </a:pPr>
            <a:r>
              <a:rPr lang="zh-TW" altLang="en-US" sz="3600" dirty="0">
                <a:sym typeface="Wingdings" pitchFamily="2" charset="2"/>
              </a:rPr>
              <a:t>教師重要工作是</a:t>
            </a:r>
            <a:r>
              <a:rPr lang="zh-TW" altLang="en-US" sz="3600" b="1" dirty="0">
                <a:solidFill>
                  <a:srgbClr val="C00000"/>
                </a:solidFill>
                <a:sym typeface="Wingdings" pitchFamily="2" charset="2"/>
              </a:rPr>
              <a:t>如何引導學生成為學習主體</a:t>
            </a:r>
            <a:r>
              <a:rPr lang="zh-TW" altLang="en-US" sz="3600" dirty="0">
                <a:sym typeface="Wingdings" pitchFamily="2" charset="2"/>
              </a:rPr>
              <a:t>，指導學生覺知學習的本分，成為學習的追求者。</a:t>
            </a:r>
            <a:endParaRPr lang="zh-TW" altLang="en-US" sz="3600" dirty="0"/>
          </a:p>
        </p:txBody>
      </p:sp>
      <p:sp>
        <p:nvSpPr>
          <p:cNvPr id="4" name="投影片編號版面配置區 3"/>
          <p:cNvSpPr>
            <a:spLocks noGrp="1"/>
          </p:cNvSpPr>
          <p:nvPr>
            <p:ph type="sldNum" sz="quarter" idx="12"/>
          </p:nvPr>
        </p:nvSpPr>
        <p:spPr/>
        <p:txBody>
          <a:bodyPr/>
          <a:lstStyle/>
          <a:p>
            <a:fld id="{AE91323F-3AFB-441A-97F1-9BF810F7401F}" type="slidenum">
              <a:rPr lang="zh-TW" altLang="en-US" smtClean="0"/>
              <a:pPr/>
              <a:t>3</a:t>
            </a:fld>
            <a:endParaRPr lang="zh-TW" altLang="en-US" dirty="0"/>
          </a:p>
        </p:txBody>
      </p:sp>
    </p:spTree>
    <p:extLst>
      <p:ext uri="{BB962C8B-B14F-4D97-AF65-F5344CB8AC3E}">
        <p14:creationId xmlns:p14="http://schemas.microsoft.com/office/powerpoint/2010/main" val="17117676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A-3-2</a:t>
            </a:r>
            <a:br>
              <a:rPr lang="en-US" altLang="zh-TW" dirty="0"/>
            </a:br>
            <a:r>
              <a:rPr lang="zh-TW" altLang="zh-TW" dirty="0"/>
              <a:t>教學活動中融入學習策略的指導。</a:t>
            </a:r>
            <a:endParaRPr lang="zh-TW" altLang="en-US" dirty="0"/>
          </a:p>
        </p:txBody>
      </p:sp>
      <p:sp>
        <p:nvSpPr>
          <p:cNvPr id="3" name="內容版面配置區 2"/>
          <p:cNvSpPr>
            <a:spLocks noGrp="1"/>
          </p:cNvSpPr>
          <p:nvPr>
            <p:ph idx="1"/>
          </p:nvPr>
        </p:nvSpPr>
        <p:spPr/>
        <p:txBody>
          <a:bodyPr/>
          <a:lstStyle/>
          <a:p>
            <a:pPr lvl="0"/>
            <a:r>
              <a:rPr lang="zh-TW" altLang="zh-TW" sz="2400" b="1" u="sng" dirty="0"/>
              <a:t>學習策略</a:t>
            </a:r>
            <a:r>
              <a:rPr lang="zh-TW" altLang="en-US" sz="2400" b="1" dirty="0"/>
              <a:t>：</a:t>
            </a:r>
            <a:r>
              <a:rPr lang="zh-TW" altLang="zh-TW" sz="2400" dirty="0"/>
              <a:t>包括一般性學習策略與特定領域學習策略兩種。</a:t>
            </a:r>
          </a:p>
          <a:p>
            <a:pPr lvl="0"/>
            <a:r>
              <a:rPr lang="zh-TW" altLang="zh-TW" sz="2400" dirty="0"/>
              <a:t>一般性學習策略</a:t>
            </a:r>
            <a:r>
              <a:rPr lang="zh-TW" altLang="en-US" sz="2400" dirty="0"/>
              <a:t>：</a:t>
            </a:r>
            <a:r>
              <a:rPr lang="zh-TW" altLang="zh-TW" sz="2400" dirty="0"/>
              <a:t>指不限定於某一學科領域，皆可適用的學習策略。如</a:t>
            </a:r>
            <a:r>
              <a:rPr lang="zh-TW" altLang="en-US" sz="2400" dirty="0"/>
              <a:t>：</a:t>
            </a:r>
            <a:r>
              <a:rPr lang="zh-TW" altLang="zh-TW" sz="2400" dirty="0"/>
              <a:t>複述、組織、心像、意義化、注意力集中、找重點、學習監控與調整等。</a:t>
            </a:r>
          </a:p>
          <a:p>
            <a:pPr lvl="0"/>
            <a:r>
              <a:rPr lang="zh-TW" altLang="zh-TW" sz="2400" dirty="0"/>
              <a:t>特定領域學習策略</a:t>
            </a:r>
            <a:r>
              <a:rPr lang="zh-TW" altLang="en-US" sz="2400" dirty="0"/>
              <a:t>：</a:t>
            </a:r>
            <a:r>
              <a:rPr lang="zh-TW" altLang="zh-TW" sz="2400" dirty="0"/>
              <a:t>指語文</a:t>
            </a:r>
            <a:r>
              <a:rPr lang="zh-TW" altLang="en-US" sz="2400" dirty="0"/>
              <a:t>（</a:t>
            </a:r>
            <a:r>
              <a:rPr lang="zh-TW" altLang="zh-TW" sz="2400" dirty="0"/>
              <a:t>閱讀、寫作</a:t>
            </a:r>
            <a:r>
              <a:rPr lang="zh-TW" altLang="en-US" sz="2400" dirty="0"/>
              <a:t>）</a:t>
            </a:r>
            <a:r>
              <a:rPr lang="zh-TW" altLang="zh-TW" sz="2400" dirty="0"/>
              <a:t>、數學、自然、社會、藝術等學習領域，各有其獨特適用的學習策略。例如閱讀的「理解策略」、寫作的「計畫策略」、數學的「解題策略」等。</a:t>
            </a:r>
          </a:p>
          <a:p>
            <a:r>
              <a:rPr lang="zh-TW" altLang="zh-TW" sz="2400" b="1" dirty="0"/>
              <a:t>補充說明</a:t>
            </a:r>
            <a:r>
              <a:rPr lang="zh-TW" altLang="en-US" sz="2400" b="1" dirty="0"/>
              <a:t>：</a:t>
            </a:r>
            <a:r>
              <a:rPr lang="zh-TW" altLang="zh-TW" sz="2400" dirty="0"/>
              <a:t>學習策略指導的重點在教導學生「學習如何學習」，引導學生有效學習。</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30</a:t>
            </a:fld>
            <a:endParaRPr lang="fr-CA" altLang="en-US"/>
          </a:p>
        </p:txBody>
      </p:sp>
    </p:spTree>
    <p:extLst>
      <p:ext uri="{BB962C8B-B14F-4D97-AF65-F5344CB8AC3E}">
        <p14:creationId xmlns:p14="http://schemas.microsoft.com/office/powerpoint/2010/main" val="4014475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4676" y="260648"/>
            <a:ext cx="8407846" cy="1325563"/>
          </a:xfrm>
        </p:spPr>
        <p:txBody>
          <a:bodyPr>
            <a:noAutofit/>
          </a:bodyPr>
          <a:lstStyle/>
          <a:p>
            <a:r>
              <a:rPr lang="en-US" altLang="zh-TW" sz="3600" dirty="0"/>
              <a:t>A-3-3</a:t>
            </a:r>
            <a:r>
              <a:rPr lang="zh-TW" altLang="en-US" sz="3600" dirty="0"/>
              <a:t> </a:t>
            </a:r>
            <a:r>
              <a:rPr lang="zh-TW" altLang="zh-TW" sz="3600" dirty="0"/>
              <a:t>運用口語、非口語、教室走動等</a:t>
            </a:r>
            <a:r>
              <a:rPr lang="en-US" altLang="zh-TW" sz="3600" dirty="0"/>
              <a:t/>
            </a:r>
            <a:br>
              <a:rPr lang="en-US" altLang="zh-TW" sz="3600" dirty="0"/>
            </a:br>
            <a:r>
              <a:rPr lang="zh-TW" altLang="zh-TW" sz="3600" dirty="0"/>
              <a:t>溝通技巧，幫助學生學習。</a:t>
            </a:r>
            <a:endParaRPr lang="zh-TW" altLang="en-US" sz="3600" dirty="0"/>
          </a:p>
        </p:txBody>
      </p:sp>
      <p:sp>
        <p:nvSpPr>
          <p:cNvPr id="3" name="內容版面配置區 2"/>
          <p:cNvSpPr>
            <a:spLocks noGrp="1"/>
          </p:cNvSpPr>
          <p:nvPr>
            <p:ph idx="1"/>
          </p:nvPr>
        </p:nvSpPr>
        <p:spPr/>
        <p:txBody>
          <a:bodyPr/>
          <a:lstStyle/>
          <a:p>
            <a:pPr lvl="0"/>
            <a:r>
              <a:rPr lang="zh-TW" altLang="zh-TW" b="1" u="sng" dirty="0"/>
              <a:t>口語溝通</a:t>
            </a:r>
            <a:r>
              <a:rPr lang="zh-TW" altLang="en-US" dirty="0"/>
              <a:t>：</a:t>
            </a:r>
            <a:r>
              <a:rPr lang="zh-TW" altLang="zh-TW" dirty="0"/>
              <a:t>指說話時能注意音量、速度、咬字、語調、句讀、避免口頭禪等，並運用語氣變化，提示學生學習重點。</a:t>
            </a:r>
          </a:p>
          <a:p>
            <a:pPr lvl="0"/>
            <a:r>
              <a:rPr lang="zh-TW" altLang="zh-TW" b="1" u="sng" dirty="0"/>
              <a:t>非口語溝通</a:t>
            </a:r>
            <a:r>
              <a:rPr lang="zh-TW" altLang="en-US" dirty="0"/>
              <a:t>：</a:t>
            </a:r>
            <a:r>
              <a:rPr lang="zh-TW" altLang="zh-TW" dirty="0"/>
              <a:t>指運用肢體語言、表情、動作、眼神等方式，向個別或全班學生明確傳達與學習主題相關的訊息。</a:t>
            </a:r>
          </a:p>
          <a:p>
            <a:r>
              <a:rPr lang="zh-TW" altLang="zh-TW" b="1" u="sng" dirty="0"/>
              <a:t>教室走動</a:t>
            </a:r>
            <a:r>
              <a:rPr lang="zh-TW" altLang="en-US" dirty="0"/>
              <a:t>：</a:t>
            </a:r>
            <a:r>
              <a:rPr lang="zh-TW" altLang="zh-TW" dirty="0"/>
              <a:t>指教學過程中，教師能走動巡視全班，以掌握全班學生的學習情形。</a:t>
            </a:r>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31</a:t>
            </a:fld>
            <a:endParaRPr lang="fr-CA" altLang="en-US"/>
          </a:p>
        </p:txBody>
      </p:sp>
    </p:spTree>
    <p:extLst>
      <p:ext uri="{BB962C8B-B14F-4D97-AF65-F5344CB8AC3E}">
        <p14:creationId xmlns:p14="http://schemas.microsoft.com/office/powerpoint/2010/main" val="28790815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A-4-1</a:t>
            </a:r>
            <a:r>
              <a:rPr lang="zh-TW" altLang="zh-TW" dirty="0"/>
              <a:t>運用多元評量方式，</a:t>
            </a:r>
            <a:r>
              <a:rPr lang="en-US" altLang="zh-TW" dirty="0"/>
              <a:t/>
            </a:r>
            <a:br>
              <a:rPr lang="en-US" altLang="zh-TW" dirty="0"/>
            </a:br>
            <a:r>
              <a:rPr lang="zh-TW" altLang="zh-TW" dirty="0"/>
              <a:t>評估學生學習成效。</a:t>
            </a:r>
            <a:endParaRPr lang="zh-TW" altLang="en-US" dirty="0"/>
          </a:p>
        </p:txBody>
      </p:sp>
      <p:sp>
        <p:nvSpPr>
          <p:cNvPr id="3" name="內容版面配置區 2"/>
          <p:cNvSpPr>
            <a:spLocks noGrp="1"/>
          </p:cNvSpPr>
          <p:nvPr>
            <p:ph idx="1"/>
          </p:nvPr>
        </p:nvSpPr>
        <p:spPr/>
        <p:txBody>
          <a:bodyPr/>
          <a:lstStyle/>
          <a:p>
            <a:pPr lvl="0"/>
            <a:r>
              <a:rPr lang="zh-TW" altLang="zh-TW" sz="2000" b="1" u="sng" dirty="0"/>
              <a:t>多元評量方式</a:t>
            </a:r>
            <a:r>
              <a:rPr lang="zh-TW" altLang="en-US" sz="2000" dirty="0"/>
              <a:t>：</a:t>
            </a:r>
            <a:r>
              <a:rPr lang="zh-TW" altLang="zh-TW" sz="2000" dirty="0"/>
              <a:t>指教師在教學過程中，能運用筆試、口試、表演、實作、作業、報告、資料蒐集整理、鑑賞、晤談、實踐、自評或同儕互評等評量方式，蒐集學生學習成效的資訊。</a:t>
            </a:r>
          </a:p>
          <a:p>
            <a:pPr lvl="0"/>
            <a:r>
              <a:rPr lang="zh-TW" altLang="zh-TW" sz="2000" b="1" u="sng" dirty="0"/>
              <a:t>學習成效</a:t>
            </a:r>
            <a:r>
              <a:rPr lang="zh-TW" altLang="en-US" sz="2000" dirty="0"/>
              <a:t>：</a:t>
            </a:r>
            <a:r>
              <a:rPr lang="zh-TW" altLang="zh-TW" sz="2000" dirty="0"/>
              <a:t>指學生在學習過程中所展現的學習行為，包括學習參與、互動表現、學習習慣與探究行為，亦即不限於傳統紙筆考試的成績，而是重視實作及生活應用能力的養成，例如學習「動機」與「興趣」、學習「參與」與「分享」、學習「態度」與「習慣」、學習「方法」與「策略」、學習「成就」與「表現」、學習「自主」與「自信」的養成或提升。</a:t>
            </a:r>
          </a:p>
          <a:p>
            <a:r>
              <a:rPr lang="zh-TW" altLang="zh-TW" sz="2000" b="1" u="sng" dirty="0"/>
              <a:t>評估學習成效</a:t>
            </a:r>
            <a:r>
              <a:rPr lang="zh-TW" altLang="en-US" sz="2000" dirty="0"/>
              <a:t>：</a:t>
            </a:r>
            <a:r>
              <a:rPr lang="zh-TW" altLang="zh-TW" sz="2000" dirty="0"/>
              <a:t>指在學生學習一部份重點後，或一堂課結束前，教師能以集體或個別口頭問答、上黑板練習、座位上習作、小組實作、口頭報告等不同方式，及時檢核學生是否學會預定的學習內容。</a:t>
            </a:r>
            <a:endParaRPr lang="zh-TW" altLang="en-US" sz="20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32</a:t>
            </a:fld>
            <a:endParaRPr lang="fr-CA" altLang="en-US"/>
          </a:p>
        </p:txBody>
      </p:sp>
    </p:spTree>
    <p:extLst>
      <p:ext uri="{BB962C8B-B14F-4D97-AF65-F5344CB8AC3E}">
        <p14:creationId xmlns:p14="http://schemas.microsoft.com/office/powerpoint/2010/main" val="894166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A-4-2</a:t>
            </a:r>
            <a:r>
              <a:rPr lang="zh-TW" altLang="zh-TW" dirty="0"/>
              <a:t>分析評量結果，</a:t>
            </a:r>
            <a:r>
              <a:rPr lang="en-US" altLang="zh-TW" dirty="0"/>
              <a:t/>
            </a:r>
            <a:br>
              <a:rPr lang="en-US" altLang="zh-TW" dirty="0"/>
            </a:br>
            <a:r>
              <a:rPr lang="zh-TW" altLang="zh-TW" dirty="0"/>
              <a:t>適時提供學生適切的學習回饋。</a:t>
            </a:r>
            <a:endParaRPr lang="zh-TW" altLang="en-US" dirty="0"/>
          </a:p>
        </p:txBody>
      </p:sp>
      <p:sp>
        <p:nvSpPr>
          <p:cNvPr id="3" name="內容版面配置區 2"/>
          <p:cNvSpPr>
            <a:spLocks noGrp="1"/>
          </p:cNvSpPr>
          <p:nvPr>
            <p:ph idx="1"/>
          </p:nvPr>
        </p:nvSpPr>
        <p:spPr/>
        <p:txBody>
          <a:bodyPr/>
          <a:lstStyle/>
          <a:p>
            <a:pPr lvl="0"/>
            <a:r>
              <a:rPr lang="zh-TW" altLang="zh-TW" sz="2400" b="1" u="sng" dirty="0"/>
              <a:t>分析評量結果</a:t>
            </a:r>
            <a:r>
              <a:rPr lang="zh-TW" altLang="en-US" sz="2400" b="1" dirty="0"/>
              <a:t>：</a:t>
            </a:r>
            <a:r>
              <a:rPr lang="zh-TW" altLang="zh-TW" sz="2400" dirty="0"/>
              <a:t>指依據形成性及總結性評量</a:t>
            </a:r>
            <a:r>
              <a:rPr lang="zh-TW" altLang="en-US" sz="2400" dirty="0"/>
              <a:t>（</a:t>
            </a:r>
            <a:r>
              <a:rPr lang="zh-TW" altLang="zh-TW" sz="2400" dirty="0"/>
              <a:t>如</a:t>
            </a:r>
            <a:r>
              <a:rPr lang="zh-TW" altLang="en-US" sz="2400" dirty="0"/>
              <a:t>：</a:t>
            </a:r>
            <a:r>
              <a:rPr lang="en-US" altLang="zh-TW" sz="2400" dirty="0"/>
              <a:t>A-4-1</a:t>
            </a:r>
            <a:r>
              <a:rPr lang="zh-TW" altLang="zh-TW" sz="2400" dirty="0"/>
              <a:t>所述多元評量方式</a:t>
            </a:r>
            <a:r>
              <a:rPr lang="zh-TW" altLang="en-US" sz="2400" dirty="0"/>
              <a:t>）</a:t>
            </a:r>
            <a:r>
              <a:rPr lang="zh-TW" altLang="zh-TW" sz="2400" dirty="0"/>
              <a:t>結果，分析學生的學習優劣勢、錯誤類型或迷思概念，提出可發展或可改善策略。</a:t>
            </a:r>
          </a:p>
          <a:p>
            <a:pPr lvl="0"/>
            <a:r>
              <a:rPr lang="zh-TW" altLang="zh-TW" sz="2400" b="1" u="sng" dirty="0"/>
              <a:t>適時提供</a:t>
            </a:r>
            <a:r>
              <a:rPr lang="zh-TW" altLang="en-US" sz="2400" b="1" dirty="0"/>
              <a:t>：</a:t>
            </a:r>
            <a:r>
              <a:rPr lang="zh-TW" altLang="zh-TW" sz="2400" dirty="0"/>
              <a:t>指教師在進行新進度前，能根據先前的評量結果給予回饋，例如試卷或作業批閱後，新進度未開始前，先即時檢討；實作或發表後，能立即提供肯定鼓勵及成長建議。</a:t>
            </a:r>
          </a:p>
          <a:p>
            <a:r>
              <a:rPr lang="zh-TW" altLang="zh-TW" sz="2400" b="1" u="sng" dirty="0"/>
              <a:t>適切的學習回饋</a:t>
            </a:r>
            <a:r>
              <a:rPr lang="zh-TW" altLang="en-US" sz="2400" b="1" dirty="0"/>
              <a:t>：</a:t>
            </a:r>
            <a:r>
              <a:rPr lang="zh-TW" altLang="zh-TW" sz="2400" dirty="0"/>
              <a:t>指在分析評量結果後，能適時提供積極性學習回饋，包括口頭或書面等方式，個別性或整體性的回饋，鼓勵與協助學生依個人能力，設定下一步努力目標。</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33</a:t>
            </a:fld>
            <a:endParaRPr lang="fr-CA" altLang="en-US"/>
          </a:p>
        </p:txBody>
      </p:sp>
    </p:spTree>
    <p:extLst>
      <p:ext uri="{BB962C8B-B14F-4D97-AF65-F5344CB8AC3E}">
        <p14:creationId xmlns:p14="http://schemas.microsoft.com/office/powerpoint/2010/main" val="8181074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A-4-3</a:t>
            </a:r>
            <a:r>
              <a:rPr lang="zh-TW" altLang="zh-TW" dirty="0"/>
              <a:t>根據評量結果，調整教學</a:t>
            </a:r>
            <a:r>
              <a:rPr lang="zh-TW" altLang="en-US" dirty="0"/>
              <a:t>。</a:t>
            </a:r>
          </a:p>
        </p:txBody>
      </p:sp>
      <p:sp>
        <p:nvSpPr>
          <p:cNvPr id="3" name="內容版面配置區 2"/>
          <p:cNvSpPr>
            <a:spLocks noGrp="1"/>
          </p:cNvSpPr>
          <p:nvPr>
            <p:ph idx="1"/>
          </p:nvPr>
        </p:nvSpPr>
        <p:spPr/>
        <p:txBody>
          <a:bodyPr/>
          <a:lstStyle/>
          <a:p>
            <a:pPr lvl="0"/>
            <a:r>
              <a:rPr lang="zh-TW" altLang="zh-TW" b="1" u="sng" dirty="0"/>
              <a:t>調整教學</a:t>
            </a:r>
            <a:r>
              <a:rPr lang="zh-TW" altLang="en-US" dirty="0"/>
              <a:t>：</a:t>
            </a:r>
            <a:r>
              <a:rPr lang="zh-TW" altLang="zh-TW" dirty="0"/>
              <a:t>指教學方式、教學策略、教材、教學進度或教學目標的調整。</a:t>
            </a:r>
          </a:p>
          <a:p>
            <a:r>
              <a:rPr lang="zh-TW" altLang="zh-TW" b="1" dirty="0"/>
              <a:t>補充說明</a:t>
            </a:r>
            <a:r>
              <a:rPr lang="zh-TW" altLang="en-US" dirty="0"/>
              <a:t>：</a:t>
            </a:r>
            <a:r>
              <a:rPr lang="zh-TW" altLang="zh-TW" dirty="0"/>
              <a:t>當教學歷程中發現學生未了解或多數錯誤時，能及時重新講解、澄清或改變教學方式、策略或提供不同教學素材，以協助學生達成學習目標。</a:t>
            </a:r>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34</a:t>
            </a:fld>
            <a:endParaRPr lang="fr-CA" altLang="en-US"/>
          </a:p>
        </p:txBody>
      </p:sp>
    </p:spTree>
    <p:extLst>
      <p:ext uri="{BB962C8B-B14F-4D97-AF65-F5344CB8AC3E}">
        <p14:creationId xmlns:p14="http://schemas.microsoft.com/office/powerpoint/2010/main" val="3190079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A-4-4</a:t>
            </a:r>
            <a:r>
              <a:rPr lang="zh-TW" altLang="zh-TW" dirty="0"/>
              <a:t>運用評量結果，</a:t>
            </a:r>
            <a:r>
              <a:rPr lang="en-US" altLang="zh-TW" dirty="0"/>
              <a:t/>
            </a:r>
            <a:br>
              <a:rPr lang="en-US" altLang="zh-TW" dirty="0"/>
            </a:br>
            <a:r>
              <a:rPr lang="zh-TW" altLang="zh-TW" dirty="0"/>
              <a:t>規劃實施充實或補強性課程。</a:t>
            </a:r>
            <a:r>
              <a:rPr lang="zh-TW" altLang="en-US" dirty="0"/>
              <a:t>（</a:t>
            </a:r>
            <a:r>
              <a:rPr lang="zh-TW" altLang="zh-TW" dirty="0"/>
              <a:t>選用</a:t>
            </a:r>
            <a:r>
              <a:rPr lang="zh-TW" altLang="en-US" dirty="0"/>
              <a:t>）</a:t>
            </a:r>
          </a:p>
        </p:txBody>
      </p:sp>
      <p:sp>
        <p:nvSpPr>
          <p:cNvPr id="3" name="內容版面配置區 2"/>
          <p:cNvSpPr>
            <a:spLocks noGrp="1"/>
          </p:cNvSpPr>
          <p:nvPr>
            <p:ph idx="1"/>
          </p:nvPr>
        </p:nvSpPr>
        <p:spPr/>
        <p:txBody>
          <a:bodyPr/>
          <a:lstStyle/>
          <a:p>
            <a:pPr lvl="0"/>
            <a:r>
              <a:rPr lang="zh-TW" altLang="zh-TW" sz="2400" b="1" u="sng" dirty="0"/>
              <a:t>充實性課程</a:t>
            </a:r>
            <a:r>
              <a:rPr lang="zh-TW" altLang="en-US" sz="2400" dirty="0"/>
              <a:t>：</a:t>
            </a:r>
            <a:r>
              <a:rPr lang="zh-TW" altLang="zh-TW" sz="2400" dirty="0"/>
              <a:t>指能針對學習能力較強，學習進度明顯超前的學生，於教學過程中或課後提供加深、加廣的教材或課程。</a:t>
            </a:r>
          </a:p>
          <a:p>
            <a:pPr lvl="0"/>
            <a:r>
              <a:rPr lang="zh-TW" altLang="zh-TW" sz="2400" b="1" u="sng" dirty="0"/>
              <a:t>補強性課程</a:t>
            </a:r>
            <a:r>
              <a:rPr lang="zh-TW" altLang="en-US" sz="2400" dirty="0"/>
              <a:t>：</a:t>
            </a:r>
            <a:endParaRPr lang="zh-TW" altLang="zh-TW" sz="2400" dirty="0"/>
          </a:p>
          <a:p>
            <a:pPr lvl="0"/>
            <a:r>
              <a:rPr lang="zh-TW" altLang="zh-TW" sz="2400" dirty="0"/>
              <a:t>透過形成性評量，了解學生學習成效並診斷學習困難，於課堂上進行即時性的補救教學。</a:t>
            </a:r>
          </a:p>
          <a:p>
            <a:pPr lvl="0"/>
            <a:r>
              <a:rPr lang="zh-TW" altLang="zh-TW" sz="2400" dirty="0"/>
              <a:t>對學習成就已有相當程度落後之學生，採抽離班級的方式進行補救教學。</a:t>
            </a:r>
          </a:p>
          <a:p>
            <a:r>
              <a:rPr lang="zh-TW" altLang="zh-TW" sz="2400" b="1" dirty="0"/>
              <a:t>補充說明</a:t>
            </a:r>
            <a:r>
              <a:rPr lang="zh-TW" altLang="en-US" sz="2400" dirty="0"/>
              <a:t>：</a:t>
            </a:r>
            <a:r>
              <a:rPr lang="zh-TW" altLang="zh-TW" sz="2400" dirty="0"/>
              <a:t>能針對特殊需求學生尋求專業諮詢和協助，提供必要之特殊教育服務。</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35</a:t>
            </a:fld>
            <a:endParaRPr lang="fr-CA" altLang="en-US"/>
          </a:p>
        </p:txBody>
      </p:sp>
    </p:spTree>
    <p:extLst>
      <p:ext uri="{BB962C8B-B14F-4D97-AF65-F5344CB8AC3E}">
        <p14:creationId xmlns:p14="http://schemas.microsoft.com/office/powerpoint/2010/main" val="10690576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B-1-1</a:t>
            </a:r>
            <a:br>
              <a:rPr lang="en-US" altLang="zh-TW" dirty="0"/>
            </a:br>
            <a:r>
              <a:rPr lang="zh-TW" altLang="zh-TW" dirty="0"/>
              <a:t>建立有助於學生學習的課堂規範。</a:t>
            </a:r>
            <a:endParaRPr lang="zh-TW" altLang="en-US" dirty="0"/>
          </a:p>
        </p:txBody>
      </p:sp>
      <p:sp>
        <p:nvSpPr>
          <p:cNvPr id="3" name="內容版面配置區 2"/>
          <p:cNvSpPr>
            <a:spLocks noGrp="1"/>
          </p:cNvSpPr>
          <p:nvPr>
            <p:ph idx="1"/>
          </p:nvPr>
        </p:nvSpPr>
        <p:spPr/>
        <p:txBody>
          <a:bodyPr/>
          <a:lstStyle/>
          <a:p>
            <a:pPr lvl="0"/>
            <a:r>
              <a:rPr lang="zh-TW" altLang="zh-TW" sz="2000" b="1" u="sng" dirty="0"/>
              <a:t>課堂規範</a:t>
            </a:r>
            <a:r>
              <a:rPr lang="zh-TW" altLang="en-US" sz="2000" dirty="0"/>
              <a:t>：</a:t>
            </a:r>
            <a:r>
              <a:rPr lang="zh-TW" altLang="zh-TW" sz="2000" dirty="0"/>
              <a:t>指師生基於班級特性和學習需要，經由講解說明或公開討論，建立合理合法的課堂約定事項。如自治組織、班級公約、獎懲制度、作業繳交、學習參與等。</a:t>
            </a:r>
          </a:p>
          <a:p>
            <a:pPr lvl="0"/>
            <a:r>
              <a:rPr lang="zh-TW" altLang="zh-TW" sz="2000" b="1" dirty="0"/>
              <a:t>補充說明</a:t>
            </a:r>
            <a:r>
              <a:rPr lang="zh-TW" altLang="en-US" sz="2000" b="1" dirty="0"/>
              <a:t>：</a:t>
            </a:r>
            <a:endParaRPr lang="zh-TW" altLang="zh-TW" sz="2000" dirty="0"/>
          </a:p>
          <a:p>
            <a:pPr lvl="0"/>
            <a:r>
              <a:rPr lang="zh-TW" altLang="zh-TW" sz="2000" dirty="0"/>
              <a:t>課堂規範的建立，無論導師或科任教師均有其需要，非僅是導師的職責。</a:t>
            </a:r>
          </a:p>
          <a:p>
            <a:pPr lvl="0"/>
            <a:r>
              <a:rPr lang="zh-TW" altLang="zh-TW" sz="2000" dirty="0"/>
              <a:t>課堂規範可以成文或不成文</a:t>
            </a:r>
            <a:r>
              <a:rPr lang="zh-TW" altLang="en-US" sz="2000" dirty="0"/>
              <a:t>（</a:t>
            </a:r>
            <a:r>
              <a:rPr lang="zh-TW" altLang="zh-TW" sz="2000" dirty="0"/>
              <a:t>口頭約定或默契</a:t>
            </a:r>
            <a:r>
              <a:rPr lang="zh-TW" altLang="en-US" sz="2000" dirty="0"/>
              <a:t>）</a:t>
            </a:r>
            <a:r>
              <a:rPr lang="zh-TW" altLang="zh-TW" sz="2000" dirty="0"/>
              <a:t>的形式呈現。</a:t>
            </a:r>
          </a:p>
          <a:p>
            <a:pPr lvl="0"/>
            <a:r>
              <a:rPr lang="zh-TW" altLang="zh-TW" sz="2000" dirty="0"/>
              <a:t>課堂規範的建立，應以對學生學習有助益為前提，而非僅是從教師教學便利的角度著眼。</a:t>
            </a:r>
          </a:p>
          <a:p>
            <a:r>
              <a:rPr lang="zh-TW" altLang="zh-TW" sz="2000" dirty="0"/>
              <a:t>課堂規範建立與執行的過程中，應重視學生參與，以逐步提升學生自發與自治的能力。</a:t>
            </a:r>
            <a:endParaRPr lang="zh-TW" altLang="en-US" sz="20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36</a:t>
            </a:fld>
            <a:endParaRPr lang="fr-CA" altLang="en-US"/>
          </a:p>
        </p:txBody>
      </p:sp>
    </p:spTree>
    <p:extLst>
      <p:ext uri="{BB962C8B-B14F-4D97-AF65-F5344CB8AC3E}">
        <p14:creationId xmlns:p14="http://schemas.microsoft.com/office/powerpoint/2010/main" val="4937089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B-1-2</a:t>
            </a:r>
            <a:br>
              <a:rPr lang="en-US" altLang="zh-TW" dirty="0"/>
            </a:br>
            <a:r>
              <a:rPr lang="zh-TW" altLang="zh-TW" dirty="0"/>
              <a:t>適切引導或回應學生的行為表現。</a:t>
            </a:r>
            <a:endParaRPr lang="zh-TW" altLang="en-US" dirty="0"/>
          </a:p>
        </p:txBody>
      </p:sp>
      <p:sp>
        <p:nvSpPr>
          <p:cNvPr id="3" name="內容版面配置區 2"/>
          <p:cNvSpPr>
            <a:spLocks noGrp="1"/>
          </p:cNvSpPr>
          <p:nvPr>
            <p:ph idx="1"/>
          </p:nvPr>
        </p:nvSpPr>
        <p:spPr/>
        <p:txBody>
          <a:bodyPr/>
          <a:lstStyle/>
          <a:p>
            <a:pPr lvl="0"/>
            <a:r>
              <a:rPr lang="zh-TW" altLang="zh-TW" b="1" u="sng" dirty="0"/>
              <a:t>行為表現</a:t>
            </a:r>
            <a:r>
              <a:rPr lang="zh-TW" altLang="en-US" dirty="0"/>
              <a:t>：</a:t>
            </a:r>
            <a:r>
              <a:rPr lang="zh-TW" altLang="zh-TW" dirty="0"/>
              <a:t>指學生在課堂中表現出「可預期」或「非預期」的各種行為表現。</a:t>
            </a:r>
          </a:p>
          <a:p>
            <a:pPr lvl="0"/>
            <a:r>
              <a:rPr lang="zh-TW" altLang="zh-TW" b="1" u="sng" dirty="0"/>
              <a:t>引導</a:t>
            </a:r>
            <a:r>
              <a:rPr lang="zh-TW" altLang="en-US" dirty="0"/>
              <a:t>：</a:t>
            </a:r>
            <a:r>
              <a:rPr lang="zh-TW" altLang="zh-TW" dirty="0"/>
              <a:t>指教師能採用正向的管教策略，覺察並預防學生負向行為的產生。</a:t>
            </a:r>
          </a:p>
          <a:p>
            <a:r>
              <a:rPr lang="zh-TW" altLang="zh-TW" b="1" u="sng" dirty="0"/>
              <a:t>回應</a:t>
            </a:r>
            <a:r>
              <a:rPr lang="zh-TW" altLang="en-US" dirty="0"/>
              <a:t>：</a:t>
            </a:r>
            <a:r>
              <a:rPr lang="zh-TW" altLang="zh-TW" dirty="0"/>
              <a:t>指教師能適時且合宜的處理學生在課堂中的行為表現，包括適時增強正向行為表現，及時導正負向行為。</a:t>
            </a:r>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37</a:t>
            </a:fld>
            <a:endParaRPr lang="fr-CA" altLang="en-US"/>
          </a:p>
        </p:txBody>
      </p:sp>
    </p:spTree>
    <p:extLst>
      <p:ext uri="{BB962C8B-B14F-4D97-AF65-F5344CB8AC3E}">
        <p14:creationId xmlns:p14="http://schemas.microsoft.com/office/powerpoint/2010/main" val="38398581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t>B-2-1 </a:t>
            </a:r>
            <a:r>
              <a:rPr lang="zh-TW" altLang="zh-TW" sz="3600" dirty="0"/>
              <a:t>安排適切的教學環境與設施，促進師生互動與學生學習。</a:t>
            </a:r>
            <a:endParaRPr lang="zh-TW" altLang="en-US" sz="3600" dirty="0"/>
          </a:p>
        </p:txBody>
      </p:sp>
      <p:sp>
        <p:nvSpPr>
          <p:cNvPr id="3" name="內容版面配置區 2"/>
          <p:cNvSpPr>
            <a:spLocks noGrp="1"/>
          </p:cNvSpPr>
          <p:nvPr>
            <p:ph idx="1"/>
          </p:nvPr>
        </p:nvSpPr>
        <p:spPr/>
        <p:txBody>
          <a:bodyPr/>
          <a:lstStyle/>
          <a:p>
            <a:pPr lvl="0"/>
            <a:r>
              <a:rPr lang="zh-TW" altLang="zh-TW" b="1" u="sng" dirty="0"/>
              <a:t>教學環境與設施的安排</a:t>
            </a:r>
            <a:r>
              <a:rPr lang="zh-TW" altLang="en-US" dirty="0"/>
              <a:t>：</a:t>
            </a:r>
            <a:r>
              <a:rPr lang="zh-TW" altLang="zh-TW" dirty="0"/>
              <a:t>指因應教學需要，對教學場域、學習情境、教學設備、學生座位或隊形等，進行適當的安排。能配合單元目標與教學內容佈置教室情境。</a:t>
            </a:r>
          </a:p>
          <a:p>
            <a:r>
              <a:rPr lang="zh-TW" altLang="zh-TW" b="1" u="sng" dirty="0"/>
              <a:t>師生互動與學生學習</a:t>
            </a:r>
            <a:r>
              <a:rPr lang="zh-TW" altLang="en-US" b="1" dirty="0"/>
              <a:t>：</a:t>
            </a:r>
            <a:r>
              <a:rPr lang="zh-TW" altLang="zh-TW" dirty="0"/>
              <a:t>指老師與學生、學生與學生間的互動溝通，以及學習活動的進行。</a:t>
            </a:r>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38</a:t>
            </a:fld>
            <a:endParaRPr lang="fr-CA" altLang="en-US"/>
          </a:p>
        </p:txBody>
      </p:sp>
    </p:spTree>
    <p:extLst>
      <p:ext uri="{BB962C8B-B14F-4D97-AF65-F5344CB8AC3E}">
        <p14:creationId xmlns:p14="http://schemas.microsoft.com/office/powerpoint/2010/main" val="6846736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B-2-2</a:t>
            </a:r>
            <a:r>
              <a:rPr lang="zh-TW" altLang="zh-TW" dirty="0"/>
              <a:t>營造溫暖的學習氣氛，</a:t>
            </a:r>
            <a:r>
              <a:rPr lang="en-US" altLang="zh-TW" dirty="0"/>
              <a:t/>
            </a:r>
            <a:br>
              <a:rPr lang="en-US" altLang="zh-TW" dirty="0"/>
            </a:br>
            <a:r>
              <a:rPr lang="zh-TW" altLang="zh-TW" dirty="0"/>
              <a:t>促進師生之間的合作關係。</a:t>
            </a:r>
            <a:endParaRPr lang="zh-TW" altLang="en-US" dirty="0"/>
          </a:p>
        </p:txBody>
      </p:sp>
      <p:sp>
        <p:nvSpPr>
          <p:cNvPr id="3" name="內容版面配置區 2"/>
          <p:cNvSpPr>
            <a:spLocks noGrp="1"/>
          </p:cNvSpPr>
          <p:nvPr>
            <p:ph idx="1"/>
          </p:nvPr>
        </p:nvSpPr>
        <p:spPr/>
        <p:txBody>
          <a:bodyPr/>
          <a:lstStyle/>
          <a:p>
            <a:pPr lvl="0"/>
            <a:r>
              <a:rPr lang="zh-TW" altLang="zh-TW" b="1" u="sng" dirty="0"/>
              <a:t>氣氛營造</a:t>
            </a:r>
            <a:r>
              <a:rPr lang="zh-TW" altLang="en-US" b="1" dirty="0"/>
              <a:t>：</a:t>
            </a:r>
            <a:r>
              <a:rPr lang="zh-TW" altLang="zh-TW" dirty="0"/>
              <a:t>指配合班級常規、教學方法與學生特質，形塑師生之間溫暖的班級學習氣氛及人際關係。</a:t>
            </a:r>
          </a:p>
          <a:p>
            <a:pPr lvl="0"/>
            <a:r>
              <a:rPr lang="zh-TW" altLang="zh-TW" b="1" u="sng" dirty="0"/>
              <a:t>溫暖</a:t>
            </a:r>
            <a:r>
              <a:rPr lang="zh-TW" altLang="en-US" dirty="0"/>
              <a:t>：</a:t>
            </a:r>
            <a:r>
              <a:rPr lang="zh-TW" altLang="zh-TW" dirty="0"/>
              <a:t>指師生或學生同儕之間能相互尊重、彼此關懷與支持、友善且公平對待、提供正向期望等。</a:t>
            </a:r>
          </a:p>
          <a:p>
            <a:r>
              <a:rPr lang="zh-TW" altLang="zh-TW" b="1" u="sng" dirty="0"/>
              <a:t>合作關係</a:t>
            </a:r>
            <a:r>
              <a:rPr lang="zh-TW" altLang="en-US" b="1" u="sng" dirty="0"/>
              <a:t>：</a:t>
            </a:r>
            <a:r>
              <a:rPr lang="zh-TW" altLang="zh-TW" dirty="0"/>
              <a:t>指師生與學生同儕之間能維持友善、和諧、互助合作、榮辱與共之關係與班級凝聚力。</a:t>
            </a:r>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39</a:t>
            </a:fld>
            <a:endParaRPr lang="fr-CA" altLang="en-US"/>
          </a:p>
        </p:txBody>
      </p:sp>
    </p:spTree>
    <p:extLst>
      <p:ext uri="{BB962C8B-B14F-4D97-AF65-F5344CB8AC3E}">
        <p14:creationId xmlns:p14="http://schemas.microsoft.com/office/powerpoint/2010/main" val="3998732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15516" y="44624"/>
            <a:ext cx="8712968" cy="1143000"/>
          </a:xfrm>
        </p:spPr>
        <p:txBody>
          <a:bodyPr>
            <a:normAutofit/>
          </a:bodyPr>
          <a:lstStyle/>
          <a:p>
            <a:r>
              <a:rPr lang="zh-TW" altLang="en-US" sz="4000" b="1" dirty="0"/>
              <a:t>十二年國教新課綱實施要點概覽</a:t>
            </a:r>
            <a:endParaRPr lang="zh-TW" altLang="en-US" sz="4800" b="1" dirty="0"/>
          </a:p>
        </p:txBody>
      </p:sp>
      <p:pic>
        <p:nvPicPr>
          <p:cNvPr id="4" name="內容版面配置區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504" y="1052736"/>
            <a:ext cx="8928992" cy="5616624"/>
          </a:xfrm>
        </p:spPr>
      </p:pic>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4</a:t>
            </a:fld>
            <a:endParaRPr lang="fr-CA" altLang="en-US"/>
          </a:p>
        </p:txBody>
      </p:sp>
      <p:sp>
        <p:nvSpPr>
          <p:cNvPr id="5" name="矩形 4"/>
          <p:cNvSpPr/>
          <p:nvPr/>
        </p:nvSpPr>
        <p:spPr>
          <a:xfrm>
            <a:off x="215516" y="2564904"/>
            <a:ext cx="2628292" cy="12241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215516" y="4149080"/>
            <a:ext cx="2412268" cy="16561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4001913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dirty="0"/>
              <a:t>B-3-1</a:t>
            </a:r>
            <a:r>
              <a:rPr lang="zh-TW" altLang="zh-TW" sz="3200" dirty="0"/>
              <a:t>建立並分析學生輔導的相關資料，</a:t>
            </a:r>
            <a:r>
              <a:rPr lang="en-US" altLang="zh-TW" sz="3200" dirty="0"/>
              <a:t/>
            </a:r>
            <a:br>
              <a:rPr lang="en-US" altLang="zh-TW" sz="3200" dirty="0"/>
            </a:br>
            <a:r>
              <a:rPr lang="zh-TW" altLang="zh-TW" sz="3200" dirty="0"/>
              <a:t>了解學生差異。</a:t>
            </a:r>
            <a:endParaRPr lang="zh-TW" altLang="en-US" sz="3200" dirty="0"/>
          </a:p>
        </p:txBody>
      </p:sp>
      <p:sp>
        <p:nvSpPr>
          <p:cNvPr id="3" name="內容版面配置區 2"/>
          <p:cNvSpPr>
            <a:spLocks noGrp="1"/>
          </p:cNvSpPr>
          <p:nvPr>
            <p:ph idx="1"/>
          </p:nvPr>
        </p:nvSpPr>
        <p:spPr/>
        <p:txBody>
          <a:bodyPr>
            <a:normAutofit lnSpcReduction="10000"/>
          </a:bodyPr>
          <a:lstStyle/>
          <a:p>
            <a:pPr lvl="0"/>
            <a:r>
              <a:rPr lang="zh-TW" altLang="zh-TW" sz="1800" b="1" u="sng" dirty="0"/>
              <a:t>學生差異</a:t>
            </a:r>
            <a:r>
              <a:rPr lang="zh-TW" altLang="en-US" sz="1800" dirty="0"/>
              <a:t>：</a:t>
            </a:r>
            <a:r>
              <a:rPr lang="zh-TW" altLang="zh-TW" sz="1800" dirty="0"/>
              <a:t>指學生在成長背景、身心狀況及行為表現等面向的獨特性與多樣性。</a:t>
            </a:r>
          </a:p>
          <a:p>
            <a:pPr lvl="0"/>
            <a:r>
              <a:rPr lang="zh-TW" altLang="zh-TW" sz="1800" b="1" u="sng" dirty="0"/>
              <a:t>建立</a:t>
            </a:r>
            <a:r>
              <a:rPr lang="zh-TW" altLang="en-US" sz="1800" dirty="0"/>
              <a:t>：</a:t>
            </a:r>
            <a:r>
              <a:rPr lang="zh-TW" altLang="zh-TW" sz="1800" dirty="0"/>
              <a:t>指教師透過蒐集、晤談、觀察、紀錄等方式，組織學生輔導的相關資料。</a:t>
            </a:r>
          </a:p>
          <a:p>
            <a:pPr lvl="0"/>
            <a:r>
              <a:rPr lang="zh-TW" altLang="zh-TW" sz="1800" b="1" u="sng" dirty="0"/>
              <a:t>分析</a:t>
            </a:r>
            <a:r>
              <a:rPr lang="zh-TW" altLang="en-US" sz="1800" b="1" dirty="0"/>
              <a:t>：</a:t>
            </a:r>
            <a:r>
              <a:rPr lang="zh-TW" altLang="zh-TW" sz="1800" dirty="0"/>
              <a:t>指依據所建立的學生輔導資料，了解學生差異，覺察學生的輔導需求。</a:t>
            </a:r>
          </a:p>
          <a:p>
            <a:pPr lvl="0"/>
            <a:r>
              <a:rPr lang="zh-TW" altLang="zh-TW" sz="1800" b="1" u="sng" dirty="0"/>
              <a:t>相關資料</a:t>
            </a:r>
            <a:r>
              <a:rPr lang="zh-TW" altLang="en-US" sz="1800" dirty="0"/>
              <a:t>：</a:t>
            </a:r>
            <a:r>
              <a:rPr lang="zh-TW" altLang="zh-TW" sz="1800" dirty="0"/>
              <a:t>包括學生基本資料及輔導資料</a:t>
            </a:r>
          </a:p>
          <a:p>
            <a:pPr lvl="0"/>
            <a:r>
              <a:rPr lang="zh-TW" altLang="zh-TW" sz="1800" dirty="0"/>
              <a:t>基本資料</a:t>
            </a:r>
            <a:r>
              <a:rPr lang="zh-TW" altLang="en-US" sz="1800" dirty="0"/>
              <a:t>：</a:t>
            </a:r>
            <a:r>
              <a:rPr lang="zh-TW" altLang="zh-TW" sz="1800" dirty="0"/>
              <a:t>如學生個人背景資料、學習表現相關資料等。</a:t>
            </a:r>
          </a:p>
          <a:p>
            <a:pPr lvl="0"/>
            <a:r>
              <a:rPr lang="zh-TW" altLang="zh-TW" sz="1800" dirty="0"/>
              <a:t>輔導資料</a:t>
            </a:r>
            <a:r>
              <a:rPr lang="zh-TW" altLang="en-US" sz="1800" dirty="0"/>
              <a:t>：</a:t>
            </a:r>
            <a:r>
              <a:rPr lang="zh-TW" altLang="zh-TW" sz="1800" dirty="0"/>
              <a:t>如晤談資料或個案輔導紀錄表等。</a:t>
            </a:r>
          </a:p>
          <a:p>
            <a:pPr lvl="0"/>
            <a:r>
              <a:rPr lang="zh-TW" altLang="zh-TW" sz="1800" b="1" dirty="0"/>
              <a:t>補充說明</a:t>
            </a:r>
            <a:r>
              <a:rPr lang="zh-TW" altLang="en-US" sz="1800" dirty="0"/>
              <a:t>：</a:t>
            </a:r>
            <a:endParaRPr lang="zh-TW" altLang="zh-TW" sz="1800" dirty="0"/>
          </a:p>
          <a:p>
            <a:pPr lvl="0"/>
            <a:r>
              <a:rPr lang="zh-TW" altLang="zh-TW" sz="1800" dirty="0"/>
              <a:t>輔導資料須重視學生隱私，應以匿名呈現。</a:t>
            </a:r>
          </a:p>
          <a:p>
            <a:pPr lvl="0"/>
            <a:r>
              <a:rPr lang="zh-TW" altLang="zh-TW" sz="1800" dirty="0"/>
              <a:t>科任教師可自導師處取得學生的個別基本資料。</a:t>
            </a:r>
          </a:p>
          <a:p>
            <a:r>
              <a:rPr lang="zh-TW" altLang="zh-TW" sz="1800" dirty="0"/>
              <a:t>科任教師可就任教的班級特性、焦點學生</a:t>
            </a:r>
            <a:r>
              <a:rPr lang="zh-TW" altLang="en-US" sz="1800" dirty="0"/>
              <a:t>（</a:t>
            </a:r>
            <a:r>
              <a:rPr lang="zh-TW" altLang="zh-TW" sz="1800" dirty="0"/>
              <a:t>係指</a:t>
            </a:r>
            <a:r>
              <a:rPr lang="zh-TW" altLang="zh-TW" sz="1800" b="1" dirty="0"/>
              <a:t>高</a:t>
            </a:r>
            <a:r>
              <a:rPr lang="zh-TW" altLang="zh-TW" sz="1800" dirty="0"/>
              <a:t>關懷學生、特殊需求學生、重點輔導學生、低學業成就學生等</a:t>
            </a:r>
            <a:r>
              <a:rPr lang="zh-TW" altLang="en-US" sz="1800" dirty="0"/>
              <a:t>）</a:t>
            </a:r>
            <a:r>
              <a:rPr lang="zh-TW" altLang="zh-TW" sz="1800" dirty="0"/>
              <a:t>，建立基本資料。</a:t>
            </a:r>
            <a:endParaRPr lang="zh-TW" altLang="en-US" sz="18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40</a:t>
            </a:fld>
            <a:endParaRPr lang="fr-CA" altLang="en-US"/>
          </a:p>
        </p:txBody>
      </p:sp>
    </p:spTree>
    <p:extLst>
      <p:ext uri="{BB962C8B-B14F-4D97-AF65-F5344CB8AC3E}">
        <p14:creationId xmlns:p14="http://schemas.microsoft.com/office/powerpoint/2010/main" val="41120072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B-3-2</a:t>
            </a:r>
            <a:r>
              <a:rPr lang="zh-TW" altLang="zh-TW" dirty="0"/>
              <a:t>運用學生輔導的相關資料，有效引導學生適性發展。</a:t>
            </a:r>
            <a:endParaRPr lang="zh-TW" altLang="en-US" dirty="0"/>
          </a:p>
        </p:txBody>
      </p:sp>
      <p:sp>
        <p:nvSpPr>
          <p:cNvPr id="3" name="內容版面配置區 2"/>
          <p:cNvSpPr>
            <a:spLocks noGrp="1"/>
          </p:cNvSpPr>
          <p:nvPr>
            <p:ph idx="1"/>
          </p:nvPr>
        </p:nvSpPr>
        <p:spPr/>
        <p:txBody>
          <a:bodyPr/>
          <a:lstStyle/>
          <a:p>
            <a:pPr lvl="0"/>
            <a:r>
              <a:rPr lang="zh-TW" altLang="zh-TW" sz="2400" b="1" u="sng" dirty="0"/>
              <a:t>引導適性發展</a:t>
            </a:r>
            <a:r>
              <a:rPr lang="zh-TW" altLang="en-US" sz="2400" dirty="0"/>
              <a:t>：</a:t>
            </a:r>
            <a:r>
              <a:rPr lang="zh-TW" altLang="zh-TW" sz="2400" dirty="0"/>
              <a:t>指依據所建立的學生輔導相關資料進行適性輔導，引導學生探索自身的優勢與潛能，透過學習、生活或生涯輔導，協助學生建構未來學習發展方向。所謂適性輔導包含</a:t>
            </a:r>
            <a:r>
              <a:rPr lang="zh-TW" altLang="en-US" sz="2400" dirty="0"/>
              <a:t>：</a:t>
            </a:r>
            <a:endParaRPr lang="zh-TW" altLang="zh-TW" sz="2400" dirty="0"/>
          </a:p>
          <a:p>
            <a:pPr lvl="0"/>
            <a:r>
              <a:rPr lang="zh-TW" altLang="zh-TW" sz="2400" dirty="0"/>
              <a:t>對於全體學生的發展性輔導。</a:t>
            </a:r>
          </a:p>
          <a:p>
            <a:pPr lvl="0"/>
            <a:r>
              <a:rPr lang="zh-TW" altLang="zh-TW" sz="2400" dirty="0"/>
              <a:t>針對經發展性輔導仍無法有效滿足其需求，或適應欠佳、重複發生問題行為，或遭受重大創傷經驗等學生的介入性輔導。</a:t>
            </a:r>
          </a:p>
          <a:p>
            <a:r>
              <a:rPr lang="zh-TW" altLang="zh-TW" sz="2400" dirty="0"/>
              <a:t>針對經介入性輔導仍無法有效協助，或嚴重適應困難、行為偏差，或重大違規行為等學生的處遇性輔導。</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41</a:t>
            </a:fld>
            <a:endParaRPr lang="fr-CA" altLang="en-US"/>
          </a:p>
        </p:txBody>
      </p:sp>
    </p:spTree>
    <p:extLst>
      <p:ext uri="{BB962C8B-B14F-4D97-AF65-F5344CB8AC3E}">
        <p14:creationId xmlns:p14="http://schemas.microsoft.com/office/powerpoint/2010/main" val="33752206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sz="3200" dirty="0"/>
              <a:t>B-4-1</a:t>
            </a:r>
            <a:r>
              <a:rPr lang="zh-TW" altLang="zh-TW" sz="3200" dirty="0"/>
              <a:t>運用多元溝通方式，</a:t>
            </a:r>
            <a:r>
              <a:rPr lang="en-US" altLang="zh-TW" sz="3200" dirty="0"/>
              <a:t/>
            </a:r>
            <a:br>
              <a:rPr lang="en-US" altLang="zh-TW" sz="3200" dirty="0"/>
            </a:br>
            <a:r>
              <a:rPr lang="zh-TW" altLang="zh-TW" sz="3200" dirty="0"/>
              <a:t>向家長說明教學、評量與班級經營理念及做法。</a:t>
            </a:r>
            <a:endParaRPr lang="zh-TW" altLang="en-US" sz="3200" dirty="0"/>
          </a:p>
        </p:txBody>
      </p:sp>
      <p:sp>
        <p:nvSpPr>
          <p:cNvPr id="3" name="內容版面配置區 2"/>
          <p:cNvSpPr>
            <a:spLocks noGrp="1"/>
          </p:cNvSpPr>
          <p:nvPr>
            <p:ph idx="1"/>
          </p:nvPr>
        </p:nvSpPr>
        <p:spPr/>
        <p:txBody>
          <a:bodyPr/>
          <a:lstStyle/>
          <a:p>
            <a:pPr lvl="0"/>
            <a:r>
              <a:rPr lang="zh-TW" altLang="zh-TW" sz="2000" b="1" u="sng" dirty="0"/>
              <a:t>多元溝通方式</a:t>
            </a:r>
            <a:r>
              <a:rPr lang="zh-TW" altLang="en-US" sz="2000" dirty="0"/>
              <a:t>：</a:t>
            </a:r>
            <a:r>
              <a:rPr lang="zh-TW" altLang="zh-TW" sz="2000" dirty="0"/>
              <a:t>指採取下列各種管道進行親師溝通</a:t>
            </a:r>
            <a:r>
              <a:rPr lang="zh-TW" altLang="en-US" sz="2000" dirty="0"/>
              <a:t>：</a:t>
            </a:r>
            <a:endParaRPr lang="zh-TW" altLang="zh-TW" sz="2000" dirty="0"/>
          </a:p>
          <a:p>
            <a:pPr lvl="0"/>
            <a:r>
              <a:rPr lang="zh-TW" altLang="zh-TW" sz="2000" dirty="0"/>
              <a:t>會議</a:t>
            </a:r>
            <a:r>
              <a:rPr lang="zh-TW" altLang="en-US" sz="2000" dirty="0"/>
              <a:t>：</a:t>
            </a:r>
            <a:r>
              <a:rPr lang="zh-TW" altLang="zh-TW" sz="2000" dirty="0"/>
              <a:t>班親會、家長日或學校日等。</a:t>
            </a:r>
          </a:p>
          <a:p>
            <a:pPr lvl="0"/>
            <a:r>
              <a:rPr lang="zh-TW" altLang="zh-TW" sz="2000" dirty="0"/>
              <a:t>書面文件</a:t>
            </a:r>
            <a:r>
              <a:rPr lang="zh-TW" altLang="en-US" sz="2000" dirty="0"/>
              <a:t>：</a:t>
            </a:r>
            <a:r>
              <a:rPr lang="zh-TW" altLang="zh-TW" sz="2000" dirty="0"/>
              <a:t>班訊、聯絡簿、書信、成績單、學生生涯檔案等。</a:t>
            </a:r>
          </a:p>
          <a:p>
            <a:pPr lvl="0"/>
            <a:r>
              <a:rPr lang="zh-TW" altLang="zh-TW" sz="2000" dirty="0"/>
              <a:t>電子通訊</a:t>
            </a:r>
            <a:r>
              <a:rPr lang="zh-TW" altLang="en-US" sz="2000" dirty="0"/>
              <a:t>：</a:t>
            </a:r>
            <a:r>
              <a:rPr lang="zh-TW" altLang="zh-TW" sz="2000" dirty="0"/>
              <a:t>電子信箱、班級網頁、網路社群、通訊軟體等。</a:t>
            </a:r>
          </a:p>
          <a:p>
            <a:pPr lvl="0"/>
            <a:r>
              <a:rPr lang="zh-TW" altLang="zh-TW" sz="2000" dirty="0"/>
              <a:t>會談</a:t>
            </a:r>
            <a:r>
              <a:rPr lang="zh-TW" altLang="en-US" sz="2000" dirty="0"/>
              <a:t>：</a:t>
            </a:r>
            <a:r>
              <a:rPr lang="zh-TW" altLang="zh-TW" sz="2000" dirty="0"/>
              <a:t>家庭訪問、到校晤談、電話聯繫等。</a:t>
            </a:r>
          </a:p>
          <a:p>
            <a:pPr lvl="0"/>
            <a:r>
              <a:rPr lang="zh-TW" altLang="zh-TW" sz="2000" dirty="0"/>
              <a:t>其他。</a:t>
            </a:r>
          </a:p>
          <a:p>
            <a:r>
              <a:rPr lang="zh-TW" altLang="zh-TW" sz="2000" b="1" dirty="0"/>
              <a:t>補充說明</a:t>
            </a:r>
            <a:r>
              <a:rPr lang="zh-TW" altLang="en-US" sz="2000" b="1" dirty="0"/>
              <a:t>：</a:t>
            </a:r>
            <a:r>
              <a:rPr lang="zh-TW" altLang="zh-TW" sz="2000" dirty="0"/>
              <a:t>開學後一個月內，教師能利用多元溝通方式向家長說明，包括</a:t>
            </a:r>
            <a:r>
              <a:rPr lang="zh-TW" altLang="en-US" sz="2000" dirty="0"/>
              <a:t>：</a:t>
            </a:r>
            <a:r>
              <a:rPr lang="zh-TW" altLang="zh-TW" sz="2000" dirty="0"/>
              <a:t>課程規劃、教學計畫、教學內容、班級經營理念與作法、班級規範與獎懲規定、輔導與管教學生方式、對於學生的學習期待、教學與評量的理念與作法、希望家長合作的事項等，並了解家長的期望，適時蒐集家長意見。</a:t>
            </a:r>
            <a:endParaRPr lang="zh-TW" altLang="en-US" sz="20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42</a:t>
            </a:fld>
            <a:endParaRPr lang="fr-CA" altLang="en-US"/>
          </a:p>
        </p:txBody>
      </p:sp>
    </p:spTree>
    <p:extLst>
      <p:ext uri="{BB962C8B-B14F-4D97-AF65-F5344CB8AC3E}">
        <p14:creationId xmlns:p14="http://schemas.microsoft.com/office/powerpoint/2010/main" val="2882999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260648"/>
            <a:ext cx="7886700" cy="1325563"/>
          </a:xfrm>
        </p:spPr>
        <p:txBody>
          <a:bodyPr>
            <a:normAutofit/>
          </a:bodyPr>
          <a:lstStyle/>
          <a:p>
            <a:r>
              <a:rPr lang="en-US" altLang="zh-TW" sz="2800" dirty="0"/>
              <a:t>B-4-2</a:t>
            </a:r>
            <a:r>
              <a:rPr lang="zh-TW" altLang="zh-TW" sz="2800" dirty="0"/>
              <a:t>通知家長有關學生在校學習、生活及其他表現情形，促進家長共同關心和協助學生學習與發展。</a:t>
            </a:r>
            <a:endParaRPr lang="zh-TW" altLang="en-US" sz="2800" dirty="0"/>
          </a:p>
        </p:txBody>
      </p:sp>
      <p:sp>
        <p:nvSpPr>
          <p:cNvPr id="3" name="內容版面配置區 2"/>
          <p:cNvSpPr>
            <a:spLocks noGrp="1"/>
          </p:cNvSpPr>
          <p:nvPr>
            <p:ph idx="1"/>
          </p:nvPr>
        </p:nvSpPr>
        <p:spPr/>
        <p:txBody>
          <a:bodyPr/>
          <a:lstStyle/>
          <a:p>
            <a:pPr lvl="0"/>
            <a:r>
              <a:rPr lang="zh-TW" altLang="zh-TW" sz="2000" b="1" u="sng" dirty="0"/>
              <a:t>通知</a:t>
            </a:r>
            <a:r>
              <a:rPr lang="zh-TW" altLang="en-US" sz="2000" b="1" dirty="0"/>
              <a:t>：</a:t>
            </a:r>
            <a:r>
              <a:rPr lang="zh-TW" altLang="zh-TW" sz="2000" dirty="0"/>
              <a:t>指運用下列方式與時機進行</a:t>
            </a:r>
            <a:r>
              <a:rPr lang="zh-TW" altLang="en-US" sz="2000" dirty="0"/>
              <a:t>：</a:t>
            </a:r>
            <a:endParaRPr lang="zh-TW" altLang="zh-TW" sz="2000" dirty="0"/>
          </a:p>
          <a:p>
            <a:pPr lvl="0"/>
            <a:r>
              <a:rPr lang="zh-TW" altLang="zh-TW" sz="2000" dirty="0"/>
              <a:t>方式</a:t>
            </a:r>
            <a:r>
              <a:rPr lang="zh-TW" altLang="en-US" sz="2000" dirty="0"/>
              <a:t>：</a:t>
            </a:r>
            <a:r>
              <a:rPr lang="zh-TW" altLang="zh-TW" sz="2000" dirty="0"/>
              <a:t>利用通知單，或</a:t>
            </a:r>
            <a:r>
              <a:rPr lang="en-US" altLang="zh-TW" sz="2000" dirty="0"/>
              <a:t>B-4-1</a:t>
            </a:r>
            <a:r>
              <a:rPr lang="zh-TW" altLang="zh-TW" sz="2000" dirty="0"/>
              <a:t>的多元溝通方式。</a:t>
            </a:r>
          </a:p>
          <a:p>
            <a:pPr lvl="0"/>
            <a:r>
              <a:rPr lang="zh-TW" altLang="zh-TW" sz="2000" dirty="0"/>
              <a:t>時機</a:t>
            </a:r>
            <a:r>
              <a:rPr lang="zh-TW" altLang="en-US" sz="2000" dirty="0"/>
              <a:t>：</a:t>
            </a:r>
            <a:r>
              <a:rPr lang="zh-TW" altLang="zh-TW" sz="2000" dirty="0"/>
              <a:t>指教師在平時、學期開始及結束、學校重大活動、特殊事件發生時，與家長進行互動保持聯繫。</a:t>
            </a:r>
          </a:p>
          <a:p>
            <a:pPr lvl="0"/>
            <a:r>
              <a:rPr lang="zh-TW" altLang="zh-TW" sz="2000" b="1" u="sng" dirty="0"/>
              <a:t>學習表現</a:t>
            </a:r>
            <a:r>
              <a:rPr lang="zh-TW" altLang="en-US" sz="2000" dirty="0"/>
              <a:t>：</a:t>
            </a:r>
            <a:r>
              <a:rPr lang="zh-TW" altLang="zh-TW" sz="2000" dirty="0"/>
              <a:t>如課堂習作、校內外各項競賽、評量結果、出席紀錄與學習態度等。</a:t>
            </a:r>
          </a:p>
          <a:p>
            <a:pPr lvl="0"/>
            <a:r>
              <a:rPr lang="zh-TW" altLang="zh-TW" sz="2000" b="1" u="sng" dirty="0"/>
              <a:t>生活表現</a:t>
            </a:r>
            <a:r>
              <a:rPr lang="zh-TW" altLang="en-US" sz="2000" dirty="0"/>
              <a:t>：</a:t>
            </a:r>
            <a:r>
              <a:rPr lang="zh-TW" altLang="zh-TW" sz="2000" dirty="0"/>
              <a:t>如日常生活表現、獎懲紀錄等。</a:t>
            </a:r>
          </a:p>
          <a:p>
            <a:pPr lvl="0"/>
            <a:r>
              <a:rPr lang="zh-TW" altLang="zh-TW" sz="2000" b="1" dirty="0"/>
              <a:t>補充說明</a:t>
            </a:r>
            <a:r>
              <a:rPr lang="zh-TW" altLang="en-US" sz="2000" dirty="0"/>
              <a:t>：</a:t>
            </a:r>
            <a:endParaRPr lang="zh-TW" altLang="zh-TW" sz="2000" dirty="0"/>
          </a:p>
          <a:p>
            <a:pPr lvl="0"/>
            <a:r>
              <a:rPr lang="zh-TW" altLang="zh-TW" sz="2000" dirty="0"/>
              <a:t>科任教師，可主動聯繫家長，或與導師、輔導教官合作，進行相關聯繫。</a:t>
            </a:r>
          </a:p>
          <a:p>
            <a:r>
              <a:rPr lang="zh-TW" altLang="zh-TW" sz="2000" dirty="0"/>
              <a:t>通知學生表現時，應使用正向的語言，以促進與家長合作，共同協助學生學習成長，避免僅在學生發生負面表現時才聯繫家長。</a:t>
            </a:r>
            <a:endParaRPr lang="zh-TW" altLang="en-US" sz="20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43</a:t>
            </a:fld>
            <a:endParaRPr lang="fr-CA" altLang="en-US"/>
          </a:p>
        </p:txBody>
      </p:sp>
    </p:spTree>
    <p:extLst>
      <p:ext uri="{BB962C8B-B14F-4D97-AF65-F5344CB8AC3E}">
        <p14:creationId xmlns:p14="http://schemas.microsoft.com/office/powerpoint/2010/main" val="39910628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C-1-1</a:t>
            </a:r>
            <a:r>
              <a:rPr lang="zh-TW" altLang="zh-TW" dirty="0"/>
              <a:t>規劃個人專業成長計畫，</a:t>
            </a:r>
            <a:r>
              <a:rPr lang="en-US" altLang="zh-TW" dirty="0"/>
              <a:t/>
            </a:r>
            <a:br>
              <a:rPr lang="en-US" altLang="zh-TW" dirty="0"/>
            </a:br>
            <a:r>
              <a:rPr lang="zh-TW" altLang="zh-TW" dirty="0"/>
              <a:t>並確實執行。</a:t>
            </a:r>
            <a:endParaRPr lang="zh-TW" altLang="en-US" dirty="0"/>
          </a:p>
        </p:txBody>
      </p:sp>
      <p:sp>
        <p:nvSpPr>
          <p:cNvPr id="3" name="內容版面配置區 2"/>
          <p:cNvSpPr>
            <a:spLocks noGrp="1"/>
          </p:cNvSpPr>
          <p:nvPr>
            <p:ph idx="1"/>
          </p:nvPr>
        </p:nvSpPr>
        <p:spPr/>
        <p:txBody>
          <a:bodyPr/>
          <a:lstStyle/>
          <a:p>
            <a:pPr lvl="0"/>
            <a:r>
              <a:rPr lang="zh-TW" altLang="zh-TW" sz="2400" b="1" u="sng" dirty="0"/>
              <a:t>個人專業成長計畫</a:t>
            </a:r>
            <a:r>
              <a:rPr lang="zh-TW" altLang="en-US" sz="2400" b="1" dirty="0"/>
              <a:t>：</a:t>
            </a:r>
            <a:r>
              <a:rPr lang="zh-TW" altLang="zh-TW" sz="2400" dirty="0"/>
              <a:t>指下列與教師個人有關之成長計畫</a:t>
            </a:r>
            <a:r>
              <a:rPr lang="zh-TW" altLang="en-US" sz="2400" dirty="0"/>
              <a:t>：</a:t>
            </a:r>
            <a:endParaRPr lang="zh-TW" altLang="zh-TW" sz="2400" dirty="0"/>
          </a:p>
          <a:p>
            <a:pPr lvl="0"/>
            <a:r>
              <a:rPr lang="zh-TW" altLang="zh-TW" sz="2400" dirty="0"/>
              <a:t>依據自評結果，針對未達基準項目，經由與評鑑人員討論後訂定。</a:t>
            </a:r>
          </a:p>
          <a:p>
            <a:pPr lvl="0"/>
            <a:r>
              <a:rPr lang="zh-TW" altLang="zh-TW" sz="2400" dirty="0"/>
              <a:t>依據他評結果，針對待改進或經建議須改善之項目，與評鑑人員或教學輔導教師討論後訂定之成長計畫。</a:t>
            </a:r>
          </a:p>
          <a:p>
            <a:pPr lvl="0"/>
            <a:r>
              <a:rPr lang="zh-TW" altLang="zh-TW" sz="2400" dirty="0"/>
              <a:t>依據評鑑或省思結果，針對個人欲精進項目，經由與同儕討論或自行訂定。</a:t>
            </a:r>
          </a:p>
          <a:p>
            <a:pPr lvl="0"/>
            <a:r>
              <a:rPr lang="zh-TW" altLang="zh-TW" sz="2400" b="1" u="sng" dirty="0"/>
              <a:t>確實執行</a:t>
            </a:r>
            <a:r>
              <a:rPr lang="zh-TW" altLang="en-US" sz="2400" b="1" dirty="0"/>
              <a:t>：</a:t>
            </a:r>
            <a:r>
              <a:rPr lang="zh-TW" altLang="zh-TW" sz="2400" dirty="0"/>
              <a:t>係指針對個人擬定之專業成長計畫進行檢核，以了解實際執行情形是否符合需求。</a:t>
            </a:r>
          </a:p>
          <a:p>
            <a:r>
              <a:rPr lang="zh-TW" altLang="zh-TW" sz="2400" b="1" dirty="0"/>
              <a:t>補充說明</a:t>
            </a:r>
            <a:r>
              <a:rPr lang="zh-TW" altLang="en-US" sz="2400" b="1" dirty="0"/>
              <a:t>：</a:t>
            </a:r>
            <a:r>
              <a:rPr lang="zh-TW" altLang="zh-TW" sz="2400" dirty="0"/>
              <a:t>所有教師皆須進行專業成長，若評鑑結果已達基準，則應針對個人欲精進部分規劃、執行。</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44</a:t>
            </a:fld>
            <a:endParaRPr lang="fr-CA" altLang="en-US"/>
          </a:p>
        </p:txBody>
      </p:sp>
    </p:spTree>
    <p:extLst>
      <p:ext uri="{BB962C8B-B14F-4D97-AF65-F5344CB8AC3E}">
        <p14:creationId xmlns:p14="http://schemas.microsoft.com/office/powerpoint/2010/main" val="23521549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t>C-1-2</a:t>
            </a:r>
            <a:r>
              <a:rPr lang="zh-TW" altLang="zh-TW" sz="3600" dirty="0"/>
              <a:t>參與教育研習、進修與研究，</a:t>
            </a:r>
            <a:r>
              <a:rPr lang="en-US" altLang="zh-TW" sz="3600" dirty="0"/>
              <a:t/>
            </a:r>
            <a:br>
              <a:rPr lang="en-US" altLang="zh-TW" sz="3600" dirty="0"/>
            </a:br>
            <a:r>
              <a:rPr lang="zh-TW" altLang="zh-TW" sz="3600" dirty="0"/>
              <a:t>並將所學融入專業實踐。</a:t>
            </a:r>
            <a:endParaRPr lang="zh-TW" altLang="en-US" sz="3600" dirty="0"/>
          </a:p>
        </p:txBody>
      </p:sp>
      <p:sp>
        <p:nvSpPr>
          <p:cNvPr id="3" name="內容版面配置區 2"/>
          <p:cNvSpPr>
            <a:spLocks noGrp="1"/>
          </p:cNvSpPr>
          <p:nvPr>
            <p:ph idx="1"/>
          </p:nvPr>
        </p:nvSpPr>
        <p:spPr/>
        <p:txBody>
          <a:bodyPr/>
          <a:lstStyle/>
          <a:p>
            <a:pPr lvl="0"/>
            <a:r>
              <a:rPr lang="zh-TW" altLang="zh-TW" sz="2400" b="1" u="sng" dirty="0"/>
              <a:t>教育研習、進修</a:t>
            </a:r>
            <a:r>
              <a:rPr lang="zh-TW" altLang="en-US" sz="2400" dirty="0"/>
              <a:t>：</a:t>
            </a:r>
            <a:r>
              <a:rPr lang="zh-TW" altLang="zh-TW" sz="2400" dirty="0"/>
              <a:t>係指個人主動或接受學校指派參加之一般性研習與進修活動。</a:t>
            </a:r>
          </a:p>
          <a:p>
            <a:pPr lvl="0"/>
            <a:r>
              <a:rPr lang="zh-TW" altLang="zh-TW" sz="2400" b="1" u="sng" dirty="0"/>
              <a:t>教育研究</a:t>
            </a:r>
            <a:r>
              <a:rPr lang="zh-TW" altLang="en-US" sz="2400" dirty="0"/>
              <a:t>：</a:t>
            </a:r>
            <a:r>
              <a:rPr lang="zh-TW" altLang="zh-TW" sz="2400" dirty="0"/>
              <a:t>指行動研究、專業學習社群、課程發展委員會、領域課程小組或教學研究會、協同教學、特色課程規劃等有關教育研究。</a:t>
            </a:r>
          </a:p>
          <a:p>
            <a:pPr lvl="0"/>
            <a:r>
              <a:rPr lang="zh-TW" altLang="zh-TW" sz="2400" b="1" u="sng" dirty="0"/>
              <a:t>專業實踐</a:t>
            </a:r>
            <a:r>
              <a:rPr lang="zh-TW" altLang="en-US" sz="2400" dirty="0"/>
              <a:t>：</a:t>
            </a:r>
            <a:r>
              <a:rPr lang="zh-TW" altLang="zh-TW" sz="2400" dirty="0"/>
              <a:t>指與學生學習有關事務</a:t>
            </a:r>
            <a:r>
              <a:rPr lang="zh-TW" altLang="en-US" sz="2400" dirty="0"/>
              <a:t>（</a:t>
            </a:r>
            <a:r>
              <a:rPr lang="zh-TW" altLang="zh-TW" sz="2400" dirty="0"/>
              <a:t>包含課程設計與教學、班級經營與輔導或學校行政</a:t>
            </a:r>
            <a:r>
              <a:rPr lang="zh-TW" altLang="en-US" sz="2400" dirty="0"/>
              <a:t>）</a:t>
            </a:r>
            <a:r>
              <a:rPr lang="zh-TW" altLang="zh-TW" sz="2400" dirty="0"/>
              <a:t>之實踐，尤其是能將所學應用在提升班級經營與教學效能。</a:t>
            </a:r>
          </a:p>
          <a:p>
            <a:r>
              <a:rPr lang="zh-TW" altLang="zh-TW" sz="2400" b="1" dirty="0"/>
              <a:t>補充說明</a:t>
            </a:r>
            <a:r>
              <a:rPr lang="zh-TW" altLang="en-US" sz="2400" dirty="0"/>
              <a:t>：</a:t>
            </a:r>
            <a:r>
              <a:rPr lang="zh-TW" altLang="zh-TW" sz="2400" dirty="0"/>
              <a:t>教師應將進修或研習的內容加以轉化，應用於提升班級經營與教學效能，以促進學生學習。</a:t>
            </a:r>
            <a:endParaRPr lang="zh-TW" altLang="en-US" sz="2400"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45</a:t>
            </a:fld>
            <a:endParaRPr lang="fr-CA" altLang="en-US"/>
          </a:p>
        </p:txBody>
      </p:sp>
    </p:spTree>
    <p:extLst>
      <p:ext uri="{BB962C8B-B14F-4D97-AF65-F5344CB8AC3E}">
        <p14:creationId xmlns:p14="http://schemas.microsoft.com/office/powerpoint/2010/main" val="836261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p:cNvSpPr>
            <a:spLocks noGrp="1"/>
          </p:cNvSpPr>
          <p:nvPr>
            <p:ph type="title"/>
          </p:nvPr>
        </p:nvSpPr>
        <p:spPr/>
        <p:txBody>
          <a:bodyPr/>
          <a:lstStyle/>
          <a:p>
            <a:pPr eaLnBrk="1" hangingPunct="1"/>
            <a:r>
              <a:rPr lang="zh-TW" altLang="en-US" b="1" dirty="0">
                <a:cs typeface="Times New Roman" pitchFamily="18" charset="0"/>
              </a:rPr>
              <a:t>以國小低年級生活課程為例</a:t>
            </a:r>
            <a:r>
              <a:rPr lang="en-US" altLang="zh-TW" b="1" dirty="0">
                <a:cs typeface="Times New Roman" pitchFamily="18" charset="0"/>
              </a:rPr>
              <a:t/>
            </a:r>
            <a:br>
              <a:rPr lang="en-US" altLang="zh-TW" b="1" dirty="0">
                <a:cs typeface="Times New Roman" pitchFamily="18" charset="0"/>
              </a:rPr>
            </a:br>
            <a:r>
              <a:rPr lang="en-US" altLang="zh-TW" sz="3200" b="1" dirty="0">
                <a:cs typeface="Times New Roman" pitchFamily="18" charset="0"/>
              </a:rPr>
              <a:t>~</a:t>
            </a:r>
            <a:r>
              <a:rPr lang="zh-TW" altLang="en-US" sz="3200" b="1" dirty="0">
                <a:cs typeface="Times New Roman" pitchFamily="18" charset="0"/>
              </a:rPr>
              <a:t>認識校園小動物～</a:t>
            </a:r>
            <a:endParaRPr lang="fr-FR" altLang="zh-TW" sz="3200" b="1"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46</a:t>
            </a:fld>
            <a:endParaRPr lang="fr-CA" altLang="en-US"/>
          </a:p>
        </p:txBody>
      </p:sp>
      <p:graphicFrame>
        <p:nvGraphicFramePr>
          <p:cNvPr id="7" name="Group 29"/>
          <p:cNvGraphicFramePr>
            <a:graphicFrameLocks/>
          </p:cNvGraphicFramePr>
          <p:nvPr>
            <p:extLst/>
          </p:nvPr>
        </p:nvGraphicFramePr>
        <p:xfrm>
          <a:off x="161702" y="1519979"/>
          <a:ext cx="8820596" cy="5242572"/>
        </p:xfrm>
        <a:graphic>
          <a:graphicData uri="http://schemas.openxmlformats.org/drawingml/2006/table">
            <a:tbl>
              <a:tblPr/>
              <a:tblGrid>
                <a:gridCol w="1457950">
                  <a:extLst>
                    <a:ext uri="{9D8B030D-6E8A-4147-A177-3AD203B41FA5}">
                      <a16:colId xmlns:a16="http://schemas.microsoft.com/office/drawing/2014/main" val="20000"/>
                    </a:ext>
                  </a:extLst>
                </a:gridCol>
                <a:gridCol w="7362646">
                  <a:extLst>
                    <a:ext uri="{9D8B030D-6E8A-4147-A177-3AD203B41FA5}">
                      <a16:colId xmlns:a16="http://schemas.microsoft.com/office/drawing/2014/main" val="20001"/>
                    </a:ext>
                  </a:extLst>
                </a:gridCol>
              </a:tblGrid>
              <a:tr h="464331">
                <a:tc gridSpan="2">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2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A-2</a:t>
                      </a:r>
                      <a:r>
                        <a:rPr kumimoji="1" lang="zh-TW" altLang="en-US" sz="2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掌握教材內容，實施教學活動，促進學生學習。</a:t>
                      </a:r>
                      <a:endParaRPr kumimoji="1" lang="zh-TW" altLang="en-US" sz="28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91432" marR="91432"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TW" altLang="en-US"/>
                    </a:p>
                  </a:txBody>
                  <a:tcPr/>
                </a:tc>
                <a:extLst>
                  <a:ext uri="{0D108BD9-81ED-4DB2-BD59-A6C34878D82A}">
                    <a16:rowId xmlns:a16="http://schemas.microsoft.com/office/drawing/2014/main" val="10000"/>
                  </a:ext>
                </a:extLst>
              </a:tr>
              <a:tr h="4494476">
                <a:tc>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A-2-1</a:t>
                      </a:r>
                      <a:r>
                        <a:rPr kumimoji="1" lang="zh-TW" altLang="en-US"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有效連結學生的新舊知能或生活經驗，引發與維持學生學習動機</a:t>
                      </a:r>
                    </a:p>
                  </a:txBody>
                  <a:tcPr marL="91432" marR="91432"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連結</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：指教師教學能適切複習先備知能以連結新的學習、或授課內容能</a:t>
                      </a:r>
                      <a:r>
                        <a:rPr kumimoji="1" lang="zh-TW" altLang="en-US" sz="2000" b="1" i="0" u="sng" strike="noStrike" kern="1200"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善於轉</a:t>
                      </a:r>
                      <a:r>
                        <a:rPr kumimoji="1" lang="zh-TW" altLang="en-US" sz="2000" b="1" i="0" u="sng"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化為</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學生生活經驗之實例。</a:t>
                      </a:r>
                      <a:r>
                        <a:rPr kumimoji="1" lang="zh-TW" altLang="en-US" sz="16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老師轉化教科書內容，改以貼近學生生活中常見小動物來規劃教學活動。</a:t>
                      </a:r>
                      <a:endParaRPr kumimoji="1" lang="en-US" altLang="zh-TW" sz="2000" b="1"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舊知能（先備知能）</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：指先前已經學過且與即將學習之單元有關之必要知識或技能。</a:t>
                      </a:r>
                      <a:r>
                        <a:rPr kumimoji="1" lang="zh-TW" altLang="en-US" sz="16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老師請學生提出之前曾學過與小動物有關的概念。</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生活經驗</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：指學生日常生活的共同性經歷，包含食、衣、住、行、育、樂等。</a:t>
                      </a:r>
                      <a:r>
                        <a:rPr kumimoji="1" lang="zh-TW" altLang="en-US" sz="16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老師讓學生提出生活中照顧小動物的相關事項及經驗。</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引發學習動機</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：指課堂教學之初，能設計可引起學生學習興趣與動機的作為。</a:t>
                      </a:r>
                      <a:r>
                        <a:rPr kumimoji="1" lang="zh-TW" altLang="en-US" sz="16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老師透過學生對照顧小動物的迷思問題，引發學生探究真相的學習興趣。</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維持學習動機</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：指在教學過程中，能運用有效教學技巧，使學生持續參與學習。</a:t>
                      </a:r>
                      <a:r>
                        <a:rPr kumimoji="1" lang="zh-TW" altLang="en-US" sz="16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老師讓學生依照興趣分組並搭配競賽或獎勵機制，透過小組合作模式進行特定動物之口頭報告或專題製作。</a:t>
                      </a:r>
                      <a:endParaRPr kumimoji="1" lang="zh-TW" altLang="en-US" sz="20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補充說明</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：建議回饋人員於教學觀察前會談時，先行了解課程設計的脈絡，與授課教師討論如何做好有效連結。</a:t>
                      </a:r>
                    </a:p>
                  </a:txBody>
                  <a:tcPr marL="91432" marR="91432"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404325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24426" y="-171400"/>
            <a:ext cx="7886700" cy="1325563"/>
          </a:xfrm>
        </p:spPr>
        <p:txBody>
          <a:bodyPr>
            <a:normAutofit/>
          </a:bodyPr>
          <a:lstStyle/>
          <a:p>
            <a:r>
              <a:rPr lang="zh-TW" altLang="en-US" sz="3200" dirty="0">
                <a:cs typeface="Times New Roman" pitchFamily="18" charset="0"/>
              </a:rPr>
              <a:t>以國小低年級生活課程為例</a:t>
            </a:r>
            <a:r>
              <a:rPr lang="en-US" altLang="zh-TW" sz="3200" dirty="0">
                <a:cs typeface="Times New Roman" pitchFamily="18" charset="0"/>
              </a:rPr>
              <a:t/>
            </a:r>
            <a:br>
              <a:rPr lang="en-US" altLang="zh-TW" sz="3200" dirty="0">
                <a:cs typeface="Times New Roman" pitchFamily="18" charset="0"/>
              </a:rPr>
            </a:br>
            <a:r>
              <a:rPr lang="en-US" altLang="zh-TW" sz="2400" dirty="0">
                <a:cs typeface="Times New Roman" pitchFamily="18" charset="0"/>
              </a:rPr>
              <a:t>~</a:t>
            </a:r>
            <a:r>
              <a:rPr lang="zh-TW" altLang="en-US" sz="2400" dirty="0">
                <a:cs typeface="Times New Roman" pitchFamily="18" charset="0"/>
              </a:rPr>
              <a:t>認識校園小動物～</a:t>
            </a:r>
            <a:endParaRPr lang="zh-TW" altLang="en-US" sz="3200" dirty="0"/>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47</a:t>
            </a:fld>
            <a:endParaRPr lang="fr-CA" altLang="en-US"/>
          </a:p>
        </p:txBody>
      </p:sp>
      <p:graphicFrame>
        <p:nvGraphicFramePr>
          <p:cNvPr id="5" name="Group 34"/>
          <p:cNvGraphicFramePr>
            <a:graphicFrameLocks/>
          </p:cNvGraphicFramePr>
          <p:nvPr>
            <p:extLst/>
          </p:nvPr>
        </p:nvGraphicFramePr>
        <p:xfrm>
          <a:off x="107504" y="956654"/>
          <a:ext cx="8928992" cy="5913140"/>
        </p:xfrm>
        <a:graphic>
          <a:graphicData uri="http://schemas.openxmlformats.org/drawingml/2006/table">
            <a:tbl>
              <a:tblPr/>
              <a:tblGrid>
                <a:gridCol w="1368152">
                  <a:extLst>
                    <a:ext uri="{9D8B030D-6E8A-4147-A177-3AD203B41FA5}">
                      <a16:colId xmlns:a16="http://schemas.microsoft.com/office/drawing/2014/main" val="20000"/>
                    </a:ext>
                  </a:extLst>
                </a:gridCol>
                <a:gridCol w="7560840">
                  <a:extLst>
                    <a:ext uri="{9D8B030D-6E8A-4147-A177-3AD203B41FA5}">
                      <a16:colId xmlns:a16="http://schemas.microsoft.com/office/drawing/2014/main" val="20001"/>
                    </a:ext>
                  </a:extLst>
                </a:gridCol>
              </a:tblGrid>
              <a:tr h="462043">
                <a:tc gridSpan="2">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2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A-3</a:t>
                      </a:r>
                      <a:r>
                        <a:rPr kumimoji="1" lang="zh-TW" altLang="en-US" sz="2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運用適切教學策略與溝通技巧，幫助學生學習。</a:t>
                      </a:r>
                      <a:endParaRPr kumimoji="1" lang="zh-TW" altLang="en-US" sz="28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91438" marR="91438"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TW" altLang="en-US"/>
                    </a:p>
                  </a:txBody>
                  <a:tcPr/>
                </a:tc>
                <a:extLst>
                  <a:ext uri="{0D108BD9-81ED-4DB2-BD59-A6C34878D82A}">
                    <a16:rowId xmlns:a16="http://schemas.microsoft.com/office/drawing/2014/main" val="10000"/>
                  </a:ext>
                </a:extLst>
              </a:tr>
              <a:tr h="4176443">
                <a:tc>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A-3-1</a:t>
                      </a:r>
                      <a:r>
                        <a:rPr kumimoji="1" lang="zh-TW" altLang="en-US"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運用適切的教學方法，引導學生思考、討論或實作</a:t>
                      </a:r>
                    </a:p>
                  </a:txBody>
                  <a:tcPr marL="91438" marR="91438"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適切的教學方法</a:t>
                      </a: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指教師在教學過程中，除講述之外，適時採用提問、討論、練習、小組討論、示範、操作或發表等不同的教學活動，促進學生參與學習，達成學習目標。</a:t>
                      </a:r>
                      <a:r>
                        <a:rPr kumimoji="1" lang="zh-TW" altLang="en-US" sz="18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老師配合課程脈絡，在課堂中請學生討論校園中小動物並帶領學生實地觀察校園小動物，協助學生有效學習。</a:t>
                      </a:r>
                      <a:endParaRPr kumimoji="1" lang="en-US" altLang="zh-TW" sz="1800" b="1" i="0" u="sng"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思考</a:t>
                      </a: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指教師運用佈題、發問、兩難情境或學生觀點差異比較、預測答案等方式，引導學生進行理解、應用、分析、評鑑、創造等高層次思考。</a:t>
                      </a:r>
                      <a:r>
                        <a:rPr kumimoji="1" lang="zh-TW" altLang="en-US" sz="18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老師提出關鍵問題（如何愛護校園小動物）讓學生表達與聆聽不同意見，培養學生高層次思考能力。</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討論</a:t>
                      </a: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指經教師引導後，能促進學生參與討論的行為，包含師生討論、小組討論等。</a:t>
                      </a:r>
                      <a:r>
                        <a:rPr kumimoji="1" lang="zh-TW" altLang="en-US" sz="18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師生提醒學生小組討論如何愛護小動物時，小組長要確保每一位組員都有發言的機會。</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實作</a:t>
                      </a: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指在模擬或真實情境中，進行演練、報告、展演、實驗、操作、創作等。</a:t>
                      </a:r>
                      <a:r>
                        <a:rPr kumimoji="1" lang="zh-TW" altLang="en-US" sz="18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老師讓學生帶家中小動物、照顧動物相關物品或圖片等到校，營造貼近真實的學習情境，搭配多元展演進行學習。</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pPr>
                      <a:r>
                        <a:rPr kumimoji="1" lang="zh-TW" altLang="en-US" sz="2000" b="1" i="0" u="sng"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探索</a:t>
                      </a:r>
                      <a:r>
                        <a:rPr kumimoji="1" lang="zh-TW" altLang="en-US" sz="20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1" i="0" u="sng"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指教學中引導學生運用五官察覺生活中的人、事、物及環境的特性與變化</a:t>
                      </a:r>
                      <a:r>
                        <a:rPr kumimoji="1" lang="zh-TW" altLang="en-US" sz="2000" b="0"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a:t>
                      </a:r>
                      <a:r>
                        <a:rPr kumimoji="1" lang="zh-TW" altLang="en-US" sz="18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各組學生透過觀察、觸摸、聆聽或嗅覺等感官探索，覺察小動物的特徵。</a:t>
                      </a:r>
                    </a:p>
                  </a:txBody>
                  <a:tcPr marL="91438" marR="91438"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662839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p:cNvSpPr>
            <a:spLocks noGrp="1"/>
          </p:cNvSpPr>
          <p:nvPr>
            <p:ph type="title"/>
          </p:nvPr>
        </p:nvSpPr>
        <p:spPr/>
        <p:txBody>
          <a:bodyPr/>
          <a:lstStyle/>
          <a:p>
            <a:pPr eaLnBrk="1" hangingPunct="1"/>
            <a:r>
              <a:rPr lang="zh-TW" altLang="en-US" b="1" dirty="0">
                <a:cs typeface="Times New Roman" pitchFamily="18" charset="0"/>
              </a:rPr>
              <a:t>以國小低年級生活課程為例</a:t>
            </a:r>
            <a:r>
              <a:rPr lang="en-US" altLang="zh-TW" b="1" dirty="0">
                <a:cs typeface="Times New Roman" pitchFamily="18" charset="0"/>
              </a:rPr>
              <a:t/>
            </a:r>
            <a:br>
              <a:rPr lang="en-US" altLang="zh-TW" b="1" dirty="0">
                <a:cs typeface="Times New Roman" pitchFamily="18" charset="0"/>
              </a:rPr>
            </a:br>
            <a:r>
              <a:rPr lang="en-US" altLang="zh-TW" sz="3200" b="1" dirty="0">
                <a:cs typeface="Times New Roman" pitchFamily="18" charset="0"/>
              </a:rPr>
              <a:t>~</a:t>
            </a:r>
            <a:r>
              <a:rPr lang="zh-TW" altLang="en-US" sz="3200" b="1" dirty="0">
                <a:cs typeface="Times New Roman" pitchFamily="18" charset="0"/>
              </a:rPr>
              <a:t>認識校園小動物～</a:t>
            </a:r>
            <a:endParaRPr lang="fr-FR" altLang="zh-TW" sz="3200" b="1" dirty="0">
              <a:cs typeface="Times New Roman" pitchFamily="18" charset="0"/>
            </a:endParaRPr>
          </a:p>
        </p:txBody>
      </p:sp>
      <p:sp>
        <p:nvSpPr>
          <p:cNvPr id="2" name="投影片編號版面配置區 1"/>
          <p:cNvSpPr>
            <a:spLocks noGrp="1"/>
          </p:cNvSpPr>
          <p:nvPr>
            <p:ph type="sldNum" sz="quarter" idx="12"/>
          </p:nvPr>
        </p:nvSpPr>
        <p:spPr/>
        <p:txBody>
          <a:bodyPr/>
          <a:lstStyle/>
          <a:p>
            <a:pPr>
              <a:defRPr/>
            </a:pPr>
            <a:fld id="{9851D1A7-6D05-4A72-A2AA-D90AC69CA206}" type="slidenum">
              <a:rPr lang="fr-CA" altLang="en-US" smtClean="0"/>
              <a:pPr>
                <a:defRPr/>
              </a:pPr>
              <a:t>48</a:t>
            </a:fld>
            <a:endParaRPr lang="fr-CA" altLang="en-US"/>
          </a:p>
        </p:txBody>
      </p:sp>
      <p:graphicFrame>
        <p:nvGraphicFramePr>
          <p:cNvPr id="5" name="Group 33"/>
          <p:cNvGraphicFramePr>
            <a:graphicFrameLocks/>
          </p:cNvGraphicFramePr>
          <p:nvPr>
            <p:extLst/>
          </p:nvPr>
        </p:nvGraphicFramePr>
        <p:xfrm>
          <a:off x="211044" y="1628800"/>
          <a:ext cx="8753444" cy="4968552"/>
        </p:xfrm>
        <a:graphic>
          <a:graphicData uri="http://schemas.openxmlformats.org/drawingml/2006/table">
            <a:tbl>
              <a:tblPr/>
              <a:tblGrid>
                <a:gridCol w="1420277">
                  <a:extLst>
                    <a:ext uri="{9D8B030D-6E8A-4147-A177-3AD203B41FA5}">
                      <a16:colId xmlns:a16="http://schemas.microsoft.com/office/drawing/2014/main" val="20000"/>
                    </a:ext>
                  </a:extLst>
                </a:gridCol>
                <a:gridCol w="7333167">
                  <a:extLst>
                    <a:ext uri="{9D8B030D-6E8A-4147-A177-3AD203B41FA5}">
                      <a16:colId xmlns:a16="http://schemas.microsoft.com/office/drawing/2014/main" val="20001"/>
                    </a:ext>
                  </a:extLst>
                </a:gridCol>
              </a:tblGrid>
              <a:tr h="605862">
                <a:tc gridSpan="2">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32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B-2</a:t>
                      </a:r>
                      <a:r>
                        <a:rPr kumimoji="1" lang="zh-TW" altLang="en-US" sz="32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安排學習情境，促進師生互動。</a:t>
                      </a:r>
                      <a:endParaRPr kumimoji="1" lang="zh-TW" altLang="en-US" sz="3200" b="0"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endParaRPr>
                    </a:p>
                  </a:txBody>
                  <a:tcPr marL="91444" marR="91444"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TW" altLang="en-US"/>
                    </a:p>
                  </a:txBody>
                  <a:tcPr/>
                </a:tc>
                <a:extLst>
                  <a:ext uri="{0D108BD9-81ED-4DB2-BD59-A6C34878D82A}">
                    <a16:rowId xmlns:a16="http://schemas.microsoft.com/office/drawing/2014/main" val="10000"/>
                  </a:ext>
                </a:extLst>
              </a:tr>
              <a:tr h="4362690">
                <a:tc>
                  <a:txBody>
                    <a:bodyPr/>
                    <a:lstStyle/>
                    <a:p>
                      <a:pPr marL="228600" marR="0" lvl="0" indent="-22860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B-2-1 </a:t>
                      </a:r>
                      <a:r>
                        <a:rPr kumimoji="1" lang="zh-TW" altLang="en-US" sz="24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安排適切的教學環境與設施，促進師生互動與學生學習。</a:t>
                      </a:r>
                    </a:p>
                  </a:txBody>
                  <a:tcPr marL="91444" marR="91444"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教學環境與設施的安排</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：指因應教學需要，對教學場域、學習情境、教學設備、學生座位或隊形等，進行適當的安排。能配合單元目標與教學內容佈置教室情境。</a:t>
                      </a:r>
                      <a:r>
                        <a:rPr kumimoji="1" lang="zh-TW" altLang="en-US" sz="20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老師讓各組蒐集與小組分配到的主題動物之有關資料、事物或圖片等，佈置在學習角讓大家相互學習。</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1" lang="zh-TW" altLang="en-US" sz="2000" b="1" i="0" u="sng"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師生互動與學生學習</a:t>
                      </a:r>
                      <a:r>
                        <a:rPr kumimoji="1" lang="zh-TW" altLang="en-US" sz="20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指老師與學生、學生與學生間的互動溝通，以及學習活動的進行。</a:t>
                      </a:r>
                      <a:r>
                        <a:rPr kumimoji="1" lang="zh-TW" altLang="en-US" sz="20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老師營造出師生或學生之間針對校園小動物加以彼此提問和熱絡互動，進行意見交流或辯證，並引導提出解決問題的客觀方式</a:t>
                      </a:r>
                      <a:r>
                        <a:rPr kumimoji="1" lang="zh-TW" altLang="en-US" sz="20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a:t>
                      </a:r>
                      <a:endParaRPr kumimoji="1" lang="zh-TW" altLang="en-US" sz="20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1" lang="zh-TW" altLang="en-US" sz="2000" b="1" i="0" u="sng"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真實情境脈絡</a:t>
                      </a:r>
                      <a:r>
                        <a:rPr kumimoji="1" lang="zh-TW" altLang="en-US" sz="2000" b="1" i="0" u="none" strike="noStrike" cap="none" normalizeH="0" baseline="0" dirty="0">
                          <a:ln>
                            <a:noFill/>
                          </a:ln>
                          <a:solidFill>
                            <a:srgbClr val="002060"/>
                          </a:solidFill>
                          <a:effectLst/>
                          <a:latin typeface="標楷體" panose="03000509000000000000" pitchFamily="65" charset="-120"/>
                          <a:ea typeface="標楷體" panose="03000509000000000000" pitchFamily="65" charset="-120"/>
                          <a:cs typeface="Times New Roman" pitchFamily="18" charset="0"/>
                        </a:rPr>
                        <a:t>：</a:t>
                      </a:r>
                      <a:r>
                        <a:rPr kumimoji="1" lang="zh-TW" altLang="en-US" sz="2000" b="0" i="0" u="none" strike="noStrike" kern="1200"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指提供貼近真實情境的學習環境、課程、事務，進行學習。</a:t>
                      </a:r>
                      <a:r>
                        <a:rPr kumimoji="1" lang="zh-TW" altLang="en-US" sz="20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學生在教室可觀察</a:t>
                      </a:r>
                      <a:r>
                        <a:rPr kumimoji="1" lang="zh-TW" altLang="en-US" sz="20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學習角中，</a:t>
                      </a:r>
                      <a:r>
                        <a:rPr kumimoji="1" lang="zh-TW" altLang="en-US" sz="2000" b="0" i="0" u="none" strike="noStrike"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各組已</a:t>
                      </a:r>
                      <a:r>
                        <a:rPr kumimoji="1" lang="zh-TW" altLang="en-US" sz="2000" b="0" i="0" u="none" strike="noStrike" kern="1200" cap="none" normalizeH="0" baseline="0" dirty="0">
                          <a:ln>
                            <a:noFill/>
                          </a:ln>
                          <a:solidFill>
                            <a:srgbClr val="C00000"/>
                          </a:solidFill>
                          <a:effectLst/>
                          <a:latin typeface="標楷體" panose="03000509000000000000" pitchFamily="65" charset="-120"/>
                          <a:ea typeface="標楷體" panose="03000509000000000000" pitchFamily="65" charset="-120"/>
                          <a:cs typeface="Times New Roman" pitchFamily="18" charset="0"/>
                        </a:rPr>
                        <a:t>蒐集與主題動物有關的資料或事物，最後順著課程脈絡發展，讓學生攜帶家中小動物到校進行展演解說。</a:t>
                      </a:r>
                      <a:endParaRPr kumimoji="1" lang="zh-TW" altLang="en-US" sz="20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Times New Roman" pitchFamily="18" charset="0"/>
                      </a:endParaRPr>
                    </a:p>
                  </a:txBody>
                  <a:tcPr marL="91444" marR="91444"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841652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180528" y="1844824"/>
            <a:ext cx="7272808" cy="4351338"/>
          </a:xfrm>
        </p:spPr>
        <p:txBody>
          <a:bodyPr/>
          <a:lstStyle/>
          <a:p>
            <a:endParaRPr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49</a:t>
            </a:fld>
            <a:endParaRPr lang="fr-CA" altLang="en-US"/>
          </a:p>
        </p:txBody>
      </p:sp>
      <p:sp>
        <p:nvSpPr>
          <p:cNvPr id="6" name="標題 1"/>
          <p:cNvSpPr txBox="1">
            <a:spLocks/>
          </p:cNvSpPr>
          <p:nvPr/>
        </p:nvSpPr>
        <p:spPr>
          <a:xfrm>
            <a:off x="107504" y="1052736"/>
            <a:ext cx="7886700" cy="31683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標楷體" panose="03000509000000000000" pitchFamily="65" charset="-120"/>
                <a:ea typeface="標楷體" panose="03000509000000000000" pitchFamily="65" charset="-120"/>
                <a:cs typeface="+mj-cs"/>
              </a:defRPr>
            </a:lvl1pPr>
          </a:lstStyle>
          <a:p>
            <a:pPr algn="ctr" fontAlgn="auto">
              <a:lnSpc>
                <a:spcPct val="200000"/>
              </a:lnSpc>
              <a:spcAft>
                <a:spcPts val="0"/>
              </a:spcAft>
            </a:pPr>
            <a:r>
              <a:rPr kumimoji="0" lang="en-US" altLang="zh-TW" sz="4800" dirty="0" smtClean="0"/>
              <a:t/>
            </a:r>
            <a:br>
              <a:rPr kumimoji="0" lang="en-US" altLang="zh-TW" sz="4800" dirty="0" smtClean="0"/>
            </a:br>
            <a:r>
              <a:rPr kumimoji="0" lang="zh-TW" altLang="en-US" sz="4400" dirty="0" smtClean="0"/>
              <a:t>專業回饋</a:t>
            </a:r>
            <a:r>
              <a:rPr kumimoji="0" lang="en-US" altLang="zh-TW" sz="4400" dirty="0" smtClean="0">
                <a:solidFill>
                  <a:srgbClr val="FF0000"/>
                </a:solidFill>
              </a:rPr>
              <a:t>-</a:t>
            </a:r>
            <a:r>
              <a:rPr kumimoji="0" lang="zh-TW" altLang="en-US" sz="4400" dirty="0" smtClean="0">
                <a:solidFill>
                  <a:srgbClr val="FF0000"/>
                </a:solidFill>
              </a:rPr>
              <a:t>有</a:t>
            </a:r>
            <a:r>
              <a:rPr kumimoji="0" lang="zh-TW" altLang="en-US" sz="4400" dirty="0" smtClean="0">
                <a:solidFill>
                  <a:srgbClr val="FF0000"/>
                </a:solidFill>
              </a:rPr>
              <a:t>意義的回饋</a:t>
            </a:r>
            <a:endParaRPr kumimoji="0" lang="zh-TW" altLang="en-US" sz="4400" dirty="0">
              <a:solidFill>
                <a:srgbClr val="FF0000"/>
              </a:solidFill>
            </a:endParaRPr>
          </a:p>
        </p:txBody>
      </p:sp>
    </p:spTree>
    <p:extLst>
      <p:ext uri="{BB962C8B-B14F-4D97-AF65-F5344CB8AC3E}">
        <p14:creationId xmlns:p14="http://schemas.microsoft.com/office/powerpoint/2010/main" val="1455807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75656" y="447253"/>
            <a:ext cx="7886700" cy="1325563"/>
          </a:xfrm>
        </p:spPr>
        <p:txBody>
          <a:bodyPr/>
          <a:lstStyle/>
          <a:p>
            <a:r>
              <a:rPr lang="zh-TW" altLang="en-US" sz="3600" b="1" dirty="0">
                <a:solidFill>
                  <a:srgbClr val="3333FF"/>
                </a:solidFill>
              </a:rPr>
              <a:t>總綱實施要點五</a:t>
            </a:r>
            <a:r>
              <a:rPr lang="en-US" altLang="zh-TW" sz="3600" b="1" dirty="0">
                <a:solidFill>
                  <a:srgbClr val="3333FF"/>
                </a:solidFill>
              </a:rPr>
              <a:t/>
            </a:r>
            <a:br>
              <a:rPr lang="en-US" altLang="zh-TW" sz="3600" b="1" dirty="0">
                <a:solidFill>
                  <a:srgbClr val="3333FF"/>
                </a:solidFill>
              </a:rPr>
            </a:br>
            <a:r>
              <a:rPr lang="zh-TW" altLang="en-US" b="1" dirty="0">
                <a:solidFill>
                  <a:srgbClr val="3333FF"/>
                </a:solidFill>
              </a:rPr>
              <a:t>教師專業發展實施內涵</a:t>
            </a:r>
            <a:endParaRPr lang="zh-TW" altLang="en-US" sz="4400" b="1" dirty="0">
              <a:solidFill>
                <a:srgbClr val="3333FF"/>
              </a:solidFill>
            </a:endParaRPr>
          </a:p>
        </p:txBody>
      </p:sp>
      <p:sp>
        <p:nvSpPr>
          <p:cNvPr id="3" name="內容版面配置區 2"/>
          <p:cNvSpPr>
            <a:spLocks noGrp="1"/>
          </p:cNvSpPr>
          <p:nvPr>
            <p:ph idx="1"/>
          </p:nvPr>
        </p:nvSpPr>
        <p:spPr>
          <a:xfrm>
            <a:off x="611560" y="1772816"/>
            <a:ext cx="7920880" cy="4525963"/>
          </a:xfrm>
        </p:spPr>
        <p:txBody>
          <a:bodyPr/>
          <a:lstStyle/>
          <a:p>
            <a:pPr marL="514350" indent="-514350">
              <a:lnSpc>
                <a:spcPct val="100000"/>
              </a:lnSpc>
              <a:buClr>
                <a:schemeClr val="tx1"/>
              </a:buClr>
              <a:buFont typeface="+mj-lt"/>
              <a:buAutoNum type="arabicPeriod"/>
            </a:pPr>
            <a:r>
              <a:rPr lang="zh-TW" altLang="en-US" sz="2600" dirty="0"/>
              <a:t>教師是專業工作者，</a:t>
            </a:r>
            <a:r>
              <a:rPr lang="zh-TW" altLang="en-US" sz="2600" b="1" dirty="0"/>
              <a:t>需持續專業發展以支持學生學習</a:t>
            </a:r>
            <a:r>
              <a:rPr lang="zh-TW" altLang="en-US" sz="2600" dirty="0"/>
              <a:t>。</a:t>
            </a:r>
            <a:endParaRPr lang="en-US" altLang="zh-TW" sz="2600" dirty="0"/>
          </a:p>
          <a:p>
            <a:pPr marL="514350" indent="-514350">
              <a:lnSpc>
                <a:spcPct val="100000"/>
              </a:lnSpc>
              <a:buClr>
                <a:schemeClr val="tx1"/>
              </a:buClr>
              <a:buFont typeface="+mj-lt"/>
              <a:buAutoNum type="arabicPeriod"/>
            </a:pPr>
            <a:r>
              <a:rPr lang="zh-TW" altLang="en-US" sz="2600" b="1" dirty="0">
                <a:solidFill>
                  <a:srgbClr val="FF0000"/>
                </a:solidFill>
              </a:rPr>
              <a:t>教師應自發組成專業學習社群</a:t>
            </a:r>
            <a:r>
              <a:rPr lang="zh-TW" altLang="en-US" sz="2600" dirty="0"/>
              <a:t>，</a:t>
            </a:r>
            <a:r>
              <a:rPr lang="zh-TW" altLang="en-US" sz="2600" dirty="0">
                <a:solidFill>
                  <a:srgbClr val="FF0000"/>
                </a:solidFill>
              </a:rPr>
              <a:t>共同探究與分享交流教學實務</a:t>
            </a:r>
            <a:r>
              <a:rPr lang="zh-TW" altLang="en-US" sz="2600" dirty="0"/>
              <a:t>；積極參加校內外進修與研習，不斷與時俱進；充分利用社會資源，精進課程設計、教學策略與學習評量，進而提升學生學習成效。</a:t>
            </a:r>
            <a:endParaRPr lang="en-US" altLang="zh-TW" sz="2600" dirty="0"/>
          </a:p>
          <a:p>
            <a:pPr marL="514350" indent="-514350">
              <a:lnSpc>
                <a:spcPct val="100000"/>
              </a:lnSpc>
              <a:buClr>
                <a:schemeClr val="tx1"/>
              </a:buClr>
              <a:buFont typeface="+mj-lt"/>
              <a:buAutoNum type="arabicPeriod"/>
            </a:pPr>
            <a:r>
              <a:rPr lang="zh-TW" altLang="en-US" sz="2600" dirty="0"/>
              <a:t>校長及每位教師</a:t>
            </a:r>
            <a:r>
              <a:rPr lang="zh-TW" altLang="en-US" sz="2600" dirty="0">
                <a:solidFill>
                  <a:srgbClr val="CC0000"/>
                </a:solidFill>
              </a:rPr>
              <a:t>每學年</a:t>
            </a:r>
            <a:r>
              <a:rPr lang="zh-TW" altLang="en-US" sz="2600" dirty="0"/>
              <a:t>應在學校或社群整體規劃下，</a:t>
            </a:r>
            <a:r>
              <a:rPr lang="zh-TW" altLang="en-US" sz="2600" dirty="0">
                <a:solidFill>
                  <a:srgbClr val="CC0000"/>
                </a:solidFill>
              </a:rPr>
              <a:t>至少公開授課一次，並進行專業回饋</a:t>
            </a:r>
            <a:r>
              <a:rPr lang="zh-TW" altLang="en-US" sz="2600" dirty="0"/>
              <a:t>。</a:t>
            </a:r>
            <a:endParaRPr lang="en-US" altLang="zh-TW" sz="2600" dirty="0"/>
          </a:p>
          <a:p>
            <a:pPr marL="514350" indent="-514350">
              <a:lnSpc>
                <a:spcPct val="100000"/>
              </a:lnSpc>
              <a:buClr>
                <a:schemeClr val="tx1"/>
              </a:buClr>
              <a:buFont typeface="+mj-lt"/>
              <a:buAutoNum type="arabicPeriod"/>
            </a:pPr>
            <a:r>
              <a:rPr lang="zh-TW" altLang="en-US" sz="2600" dirty="0"/>
              <a:t>原住民族教育師資應修習原住民族文化教育課程，以增進教學專業能力。</a:t>
            </a:r>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5</a:t>
            </a:fld>
            <a:endParaRPr lang="fr-CA" altLang="en-US" dirty="0"/>
          </a:p>
        </p:txBody>
      </p:sp>
    </p:spTree>
    <p:extLst>
      <p:ext uri="{BB962C8B-B14F-4D97-AF65-F5344CB8AC3E}">
        <p14:creationId xmlns:p14="http://schemas.microsoft.com/office/powerpoint/2010/main" val="31170476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a:t>TDO</a:t>
            </a:r>
            <a:r>
              <a:rPr lang="zh-TW" altLang="en-US" b="1" dirty="0"/>
              <a:t>公開授課歷程</a:t>
            </a:r>
          </a:p>
        </p:txBody>
      </p:sp>
      <p:graphicFrame>
        <p:nvGraphicFramePr>
          <p:cNvPr id="4" name="內容版面配置區 3"/>
          <p:cNvGraphicFramePr>
            <a:graphicFrameLocks noGrp="1"/>
          </p:cNvGraphicFramePr>
          <p:nvPr>
            <p:ph idx="1"/>
            <p:extLst/>
          </p:nvPr>
        </p:nvGraphicFramePr>
        <p:xfrm>
          <a:off x="333528" y="137540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直線圖說文字 2 7"/>
          <p:cNvSpPr/>
          <p:nvPr/>
        </p:nvSpPr>
        <p:spPr>
          <a:xfrm>
            <a:off x="6374478" y="775245"/>
            <a:ext cx="2668756" cy="1276614"/>
          </a:xfrm>
          <a:prstGeom prst="borderCallout2">
            <a:avLst>
              <a:gd name="adj1" fmla="val 75298"/>
              <a:gd name="adj2" fmla="val -3825"/>
              <a:gd name="adj3" fmla="val 75298"/>
              <a:gd name="adj4" fmla="val -13511"/>
              <a:gd name="adj5" fmla="val 125904"/>
              <a:gd name="adj6" fmla="val -35024"/>
            </a:avLst>
          </a:prstGeom>
          <a:solidFill>
            <a:schemeClr val="accent4">
              <a:lumMod val="20000"/>
              <a:lumOff val="8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50</a:t>
            </a:fld>
            <a:endParaRPr lang="fr-CA" altLang="en-US"/>
          </a:p>
        </p:txBody>
      </p:sp>
      <p:sp>
        <p:nvSpPr>
          <p:cNvPr id="5" name="文字方塊 4"/>
          <p:cNvSpPr txBox="1"/>
          <p:nvPr/>
        </p:nvSpPr>
        <p:spPr>
          <a:xfrm>
            <a:off x="6409188" y="851530"/>
            <a:ext cx="2668756" cy="1200329"/>
          </a:xfrm>
          <a:prstGeom prst="rect">
            <a:avLst/>
          </a:prstGeom>
          <a:noFill/>
        </p:spPr>
        <p:txBody>
          <a:bodyPr wrap="square" rtlCol="0">
            <a:spAutoFit/>
          </a:bodyPr>
          <a:lstStyle/>
          <a:p>
            <a:r>
              <a:rPr lang="zh-TW" altLang="en-US" sz="2400" b="1" dirty="0">
                <a:solidFill>
                  <a:srgbClr val="FF0000"/>
                </a:solidFill>
                <a:latin typeface="標楷體" panose="03000509000000000000" pitchFamily="65" charset="-120"/>
                <a:ea typeface="標楷體" panose="03000509000000000000" pitchFamily="65" charset="-120"/>
              </a:rPr>
              <a:t>包含：</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共備、自備、</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smtClean="0">
                <a:solidFill>
                  <a:srgbClr val="FF0000"/>
                </a:solidFill>
                <a:latin typeface="標楷體" panose="03000509000000000000" pitchFamily="65" charset="-120"/>
                <a:ea typeface="標楷體" panose="03000509000000000000" pitchFamily="65" charset="-120"/>
              </a:rPr>
              <a:t>觀察</a:t>
            </a:r>
            <a:r>
              <a:rPr lang="zh-TW" altLang="en-US" sz="2400" b="1" dirty="0">
                <a:solidFill>
                  <a:srgbClr val="FF0000"/>
                </a:solidFill>
                <a:latin typeface="標楷體" panose="03000509000000000000" pitchFamily="65" charset="-120"/>
                <a:ea typeface="標楷體" panose="03000509000000000000" pitchFamily="65" charset="-120"/>
              </a:rPr>
              <a:t>前會談</a:t>
            </a:r>
          </a:p>
        </p:txBody>
      </p:sp>
      <p:sp>
        <p:nvSpPr>
          <p:cNvPr id="9" name="直線圖說文字 2 8"/>
          <p:cNvSpPr/>
          <p:nvPr/>
        </p:nvSpPr>
        <p:spPr>
          <a:xfrm>
            <a:off x="6490928" y="4999121"/>
            <a:ext cx="2360481" cy="1502416"/>
          </a:xfrm>
          <a:prstGeom prst="borderCallout2">
            <a:avLst>
              <a:gd name="adj1" fmla="val 85488"/>
              <a:gd name="adj2" fmla="val -8843"/>
              <a:gd name="adj3" fmla="val 85488"/>
              <a:gd name="adj4" fmla="val -23803"/>
              <a:gd name="adj5" fmla="val 13567"/>
              <a:gd name="adj6" fmla="val -70113"/>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6" name="文字方塊 5"/>
          <p:cNvSpPr txBox="1"/>
          <p:nvPr/>
        </p:nvSpPr>
        <p:spPr>
          <a:xfrm>
            <a:off x="6636559" y="5145834"/>
            <a:ext cx="2119357" cy="1200329"/>
          </a:xfrm>
          <a:prstGeom prst="rect">
            <a:avLst/>
          </a:prstGeom>
          <a:noFill/>
        </p:spPr>
        <p:txBody>
          <a:bodyPr wrap="square" rtlCol="0">
            <a:spAutoFit/>
          </a:bodyPr>
          <a:lstStyle/>
          <a:p>
            <a:r>
              <a:rPr lang="zh-TW" altLang="en-US" sz="2400" dirty="0">
                <a:latin typeface="標楷體" panose="03000509000000000000" pitchFamily="65" charset="-120"/>
                <a:ea typeface="標楷體" panose="03000509000000000000" pitchFamily="65" charset="-120"/>
              </a:rPr>
              <a:t>包含：</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教學觀察、</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蒐集客觀事實</a:t>
            </a:r>
          </a:p>
        </p:txBody>
      </p:sp>
      <p:sp>
        <p:nvSpPr>
          <p:cNvPr id="10" name="直線圖說文字 2 9"/>
          <p:cNvSpPr/>
          <p:nvPr/>
        </p:nvSpPr>
        <p:spPr>
          <a:xfrm>
            <a:off x="148543" y="1320685"/>
            <a:ext cx="2644544" cy="1380288"/>
          </a:xfrm>
          <a:prstGeom prst="borderCallout2">
            <a:avLst>
              <a:gd name="adj1" fmla="val 23469"/>
              <a:gd name="adj2" fmla="val 106861"/>
              <a:gd name="adj3" fmla="val 22795"/>
              <a:gd name="adj4" fmla="val 124152"/>
              <a:gd name="adj5" fmla="val 89720"/>
              <a:gd name="adj6" fmla="val 136761"/>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7" name="文字方塊 6"/>
          <p:cNvSpPr txBox="1"/>
          <p:nvPr/>
        </p:nvSpPr>
        <p:spPr>
          <a:xfrm>
            <a:off x="94374" y="1409326"/>
            <a:ext cx="2698713" cy="1200329"/>
          </a:xfrm>
          <a:prstGeom prst="rect">
            <a:avLst/>
          </a:prstGeom>
          <a:noFill/>
        </p:spPr>
        <p:txBody>
          <a:bodyPr wrap="square" rtlCol="0">
            <a:spAutoFit/>
          </a:bodyPr>
          <a:lstStyle/>
          <a:p>
            <a:r>
              <a:rPr lang="zh-TW" altLang="en-US" sz="2400" dirty="0">
                <a:latin typeface="標楷體" panose="03000509000000000000" pitchFamily="65" charset="-120"/>
                <a:ea typeface="標楷體" panose="03000509000000000000" pitchFamily="65" charset="-120"/>
              </a:rPr>
              <a:t>包含：</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觀察後回饋會談、</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未來行動策略擬定</a:t>
            </a:r>
          </a:p>
        </p:txBody>
      </p:sp>
    </p:spTree>
    <p:extLst>
      <p:ext uri="{BB962C8B-B14F-4D97-AF65-F5344CB8AC3E}">
        <p14:creationId xmlns:p14="http://schemas.microsoft.com/office/powerpoint/2010/main" val="14202845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transparentteacher\TDO漫畫JPG檔\續作漫畫-TDO的課堂風景_頁面_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544" y="0"/>
            <a:ext cx="911569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投影片編號版面配置區 3"/>
          <p:cNvSpPr>
            <a:spLocks noGrp="1"/>
          </p:cNvSpPr>
          <p:nvPr>
            <p:ph type="sldNum" sz="quarter" idx="12"/>
          </p:nvPr>
        </p:nvSpPr>
        <p:spPr/>
        <p:txBody>
          <a:bodyPr/>
          <a:lstStyle/>
          <a:p>
            <a:fld id="{A8B67E14-F284-4125-9F1B-60564082CD3B}" type="slidenum">
              <a:rPr lang="zh-TW" altLang="en-US" smtClean="0"/>
              <a:pPr/>
              <a:t>51</a:t>
            </a:fld>
            <a:endParaRPr lang="zh-TW" altLang="en-US"/>
          </a:p>
        </p:txBody>
      </p:sp>
    </p:spTree>
    <p:extLst>
      <p:ext uri="{BB962C8B-B14F-4D97-AF65-F5344CB8AC3E}">
        <p14:creationId xmlns:p14="http://schemas.microsoft.com/office/powerpoint/2010/main" val="23639804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r>
              <a:rPr lang="zh-TW" altLang="en-US" dirty="0"/>
              <a:t>觀察前會談主要工作</a:t>
            </a:r>
          </a:p>
        </p:txBody>
      </p:sp>
      <p:sp>
        <p:nvSpPr>
          <p:cNvPr id="5" name="投影片編號版面配置區 4"/>
          <p:cNvSpPr>
            <a:spLocks noGrp="1"/>
          </p:cNvSpPr>
          <p:nvPr>
            <p:ph type="sldNum" sz="quarter" idx="12"/>
          </p:nvPr>
        </p:nvSpPr>
        <p:spPr/>
        <p:txBody>
          <a:bodyPr/>
          <a:lstStyle/>
          <a:p>
            <a:fld id="{73B70876-6BE7-4041-BBC4-5250B0355C1B}" type="slidenum">
              <a:rPr lang="fr-CA" smtClean="0"/>
              <a:pPr/>
              <a:t>52</a:t>
            </a:fld>
            <a:endParaRPr lang="fr-CA"/>
          </a:p>
        </p:txBody>
      </p:sp>
      <p:graphicFrame>
        <p:nvGraphicFramePr>
          <p:cNvPr id="3" name="內容版面配置區 2"/>
          <p:cNvGraphicFramePr>
            <a:graphicFrameLocks noGrp="1"/>
          </p:cNvGraphicFramePr>
          <p:nvPr>
            <p:ph idx="4294967295"/>
          </p:nvPr>
        </p:nvGraphicFramePr>
        <p:xfrm>
          <a:off x="0" y="1628775"/>
          <a:ext cx="8964613" cy="4968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41546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a:xfrm>
            <a:off x="639263" y="626393"/>
            <a:ext cx="7886700" cy="1325563"/>
          </a:xfrm>
        </p:spPr>
        <p:txBody>
          <a:bodyPr>
            <a:noAutofit/>
          </a:bodyPr>
          <a:lstStyle/>
          <a:p>
            <a:r>
              <a:rPr lang="zh-TW" altLang="en-US" b="1" dirty="0" smtClean="0">
                <a:latin typeface="Times New Roman" panose="02020603050405020304" pitchFamily="18" charset="0"/>
                <a:cs typeface="Times New Roman" panose="02020603050405020304" pitchFamily="18" charset="0"/>
              </a:rPr>
              <a:t>如何找到</a:t>
            </a:r>
            <a:r>
              <a:rPr lang="zh-TW" altLang="en-US" b="1" dirty="0">
                <a:latin typeface="Times New Roman" panose="02020603050405020304" pitchFamily="18" charset="0"/>
                <a:cs typeface="Times New Roman" panose="02020603050405020304" pitchFamily="18" charset="0"/>
              </a:rPr>
              <a:t>觀課</a:t>
            </a:r>
            <a:r>
              <a:rPr lang="zh-TW" altLang="en-US" b="1" dirty="0" smtClean="0">
                <a:latin typeface="Times New Roman" panose="02020603050405020304" pitchFamily="18" charset="0"/>
                <a:cs typeface="Times New Roman" panose="02020603050405020304" pitchFamily="18" charset="0"/>
              </a:rPr>
              <a:t>焦點</a:t>
            </a:r>
            <a:r>
              <a:rPr lang="en-US" altLang="zh-TW" b="1" dirty="0" smtClean="0">
                <a:latin typeface="Times New Roman" panose="02020603050405020304" pitchFamily="18" charset="0"/>
                <a:cs typeface="Times New Roman" panose="02020603050405020304" pitchFamily="18" charset="0"/>
              </a:rPr>
              <a:t>?</a:t>
            </a:r>
            <a:endParaRPr lang="zh-TW" altLang="en-US" b="1" dirty="0">
              <a:latin typeface="Times New Roman" panose="02020603050405020304" pitchFamily="18" charset="0"/>
              <a:cs typeface="Times New Roman" panose="02020603050405020304" pitchFamily="18" charset="0"/>
            </a:endParaRPr>
          </a:p>
        </p:txBody>
      </p:sp>
      <p:sp>
        <p:nvSpPr>
          <p:cNvPr id="5" name="投影片編號版面配置區 4"/>
          <p:cNvSpPr>
            <a:spLocks noGrp="1"/>
          </p:cNvSpPr>
          <p:nvPr>
            <p:ph type="sldNum" sz="quarter" idx="12"/>
          </p:nvPr>
        </p:nvSpPr>
        <p:spPr/>
        <p:txBody>
          <a:bodyPr/>
          <a:lstStyle/>
          <a:p>
            <a:fld id="{A8B67E14-F284-4125-9F1B-60564082CD3B}" type="slidenum">
              <a:rPr lang="zh-TW" altLang="en-US" smtClean="0"/>
              <a:pPr/>
              <a:t>53</a:t>
            </a:fld>
            <a:endParaRPr lang="zh-TW" altLang="en-US"/>
          </a:p>
        </p:txBody>
      </p:sp>
      <p:graphicFrame>
        <p:nvGraphicFramePr>
          <p:cNvPr id="4" name="內容版面配置區 3"/>
          <p:cNvGraphicFramePr>
            <a:graphicFrameLocks noGrp="1"/>
          </p:cNvGraphicFramePr>
          <p:nvPr>
            <p:ph idx="4294967295"/>
            <p:extLst/>
          </p:nvPr>
        </p:nvGraphicFramePr>
        <p:xfrm>
          <a:off x="659791" y="1628800"/>
          <a:ext cx="7954962" cy="4211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群組 7"/>
          <p:cNvGrpSpPr/>
          <p:nvPr/>
        </p:nvGrpSpPr>
        <p:grpSpPr>
          <a:xfrm>
            <a:off x="4630275" y="5949259"/>
            <a:ext cx="3131990" cy="701062"/>
            <a:chOff x="3982062" y="3507943"/>
            <a:chExt cx="3131990" cy="701062"/>
          </a:xfrm>
        </p:grpSpPr>
        <p:sp>
          <p:nvSpPr>
            <p:cNvPr id="9" name="矩形 8"/>
            <p:cNvSpPr/>
            <p:nvPr/>
          </p:nvSpPr>
          <p:spPr>
            <a:xfrm>
              <a:off x="3982062" y="3507943"/>
              <a:ext cx="3131990" cy="701062"/>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0" name="文字方塊 9"/>
            <p:cNvSpPr txBox="1"/>
            <p:nvPr/>
          </p:nvSpPr>
          <p:spPr>
            <a:xfrm>
              <a:off x="3982062" y="3507943"/>
              <a:ext cx="3131990" cy="7010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180000" lvl="0" algn="l" defTabSz="1066800">
                <a:lnSpc>
                  <a:spcPct val="90000"/>
                </a:lnSpc>
                <a:spcBef>
                  <a:spcPct val="0"/>
                </a:spcBef>
                <a:spcAft>
                  <a:spcPct val="35000"/>
                </a:spcAft>
              </a:pPr>
              <a:r>
                <a:rPr lang="en-US" altLang="zh-TW" sz="2400" kern="1200" dirty="0">
                  <a:solidFill>
                    <a:schemeClr val="bg1"/>
                  </a:solidFill>
                  <a:latin typeface="標楷體" panose="03000509000000000000" pitchFamily="65" charset="-120"/>
                  <a:ea typeface="標楷體" panose="03000509000000000000" pitchFamily="65" charset="-120"/>
                </a:rPr>
                <a:t>6.</a:t>
              </a:r>
              <a:r>
                <a:rPr lang="zh-TW" altLang="en-US" sz="2400" kern="1200" dirty="0">
                  <a:solidFill>
                    <a:schemeClr val="bg1"/>
                  </a:solidFill>
                  <a:latin typeface="標楷體" panose="03000509000000000000" pitchFamily="65" charset="-120"/>
                  <a:ea typeface="標楷體" panose="03000509000000000000" pitchFamily="65" charset="-120"/>
                </a:rPr>
                <a:t>從</a:t>
              </a:r>
              <a:r>
                <a:rPr lang="zh-TW" altLang="en-US" sz="2400" dirty="0">
                  <a:solidFill>
                    <a:schemeClr val="bg1"/>
                  </a:solidFill>
                  <a:latin typeface="標楷體" panose="03000509000000000000" pitchFamily="65" charset="-120"/>
                  <a:ea typeface="標楷體" panose="03000509000000000000" pitchFamily="65" charset="-120"/>
                </a:rPr>
                <a:t>基本學力檢測</a:t>
              </a:r>
              <a:endParaRPr lang="zh-TW" altLang="en-US" sz="2400" kern="1200" dirty="0">
                <a:solidFill>
                  <a:schemeClr val="bg1"/>
                </a:solidFill>
                <a:latin typeface="標楷體" panose="03000509000000000000" pitchFamily="65" charset="-120"/>
                <a:ea typeface="標楷體" panose="03000509000000000000" pitchFamily="65" charset="-120"/>
              </a:endParaRPr>
            </a:p>
          </p:txBody>
        </p:sp>
      </p:grpSp>
      <p:sp>
        <p:nvSpPr>
          <p:cNvPr id="19" name="直線接點 4"/>
          <p:cNvSpPr txBox="1"/>
          <p:nvPr/>
        </p:nvSpPr>
        <p:spPr>
          <a:xfrm>
            <a:off x="4010979" y="5863943"/>
            <a:ext cx="73608" cy="7360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latin typeface="標楷體" panose="03000509000000000000" pitchFamily="65" charset="-120"/>
              <a:ea typeface="標楷體" panose="03000509000000000000" pitchFamily="65" charset="-120"/>
            </a:endParaRPr>
          </a:p>
        </p:txBody>
      </p:sp>
      <p:grpSp>
        <p:nvGrpSpPr>
          <p:cNvPr id="37" name="群組 36"/>
          <p:cNvGrpSpPr/>
          <p:nvPr/>
        </p:nvGrpSpPr>
        <p:grpSpPr>
          <a:xfrm>
            <a:off x="4012578" y="5157192"/>
            <a:ext cx="775446" cy="1152128"/>
            <a:chOff x="4012578" y="5157192"/>
            <a:chExt cx="775446" cy="1152128"/>
          </a:xfrm>
        </p:grpSpPr>
        <p:cxnSp>
          <p:nvCxnSpPr>
            <p:cNvPr id="32" name="直線接點 31"/>
            <p:cNvCxnSpPr/>
            <p:nvPr/>
          </p:nvCxnSpPr>
          <p:spPr>
            <a:xfrm>
              <a:off x="4047783" y="5157192"/>
              <a:ext cx="0" cy="115212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線接點 32"/>
            <p:cNvCxnSpPr/>
            <p:nvPr/>
          </p:nvCxnSpPr>
          <p:spPr>
            <a:xfrm flipH="1">
              <a:off x="4012578" y="6299790"/>
              <a:ext cx="77544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73890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D7C3E80-95FD-0544-B790-3FBDFF06A962}"/>
              </a:ext>
            </a:extLst>
          </p:cNvPr>
          <p:cNvSpPr>
            <a:spLocks noGrp="1"/>
          </p:cNvSpPr>
          <p:nvPr>
            <p:ph type="title"/>
          </p:nvPr>
        </p:nvSpPr>
        <p:spPr/>
        <p:txBody>
          <a:bodyPr>
            <a:normAutofit/>
          </a:bodyPr>
          <a:lstStyle/>
          <a:p>
            <a:r>
              <a:rPr kumimoji="1" lang="en-US" altLang="zh-TW" sz="3600" dirty="0"/>
              <a:t>12</a:t>
            </a:r>
            <a:r>
              <a:rPr kumimoji="1" lang="zh-TW" altLang="en-US" sz="3600" dirty="0"/>
              <a:t>年國教課程綱要核心素養的檢核</a:t>
            </a:r>
          </a:p>
        </p:txBody>
      </p:sp>
      <p:sp>
        <p:nvSpPr>
          <p:cNvPr id="3" name="內容版面配置區 2">
            <a:extLst>
              <a:ext uri="{FF2B5EF4-FFF2-40B4-BE49-F238E27FC236}">
                <a16:creationId xmlns:a16="http://schemas.microsoft.com/office/drawing/2014/main" id="{21E0E1E6-08F0-004D-9F07-E400D16BD938}"/>
              </a:ext>
            </a:extLst>
          </p:cNvPr>
          <p:cNvSpPr>
            <a:spLocks noGrp="1"/>
          </p:cNvSpPr>
          <p:nvPr>
            <p:ph idx="1"/>
          </p:nvPr>
        </p:nvSpPr>
        <p:spPr/>
        <p:txBody>
          <a:bodyPr/>
          <a:lstStyle/>
          <a:p>
            <a:endParaRPr kumimoji="1" lang="zh-TW" altLang="en-US" dirty="0"/>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54</a:t>
            </a:fld>
            <a:endParaRPr lang="fr-CA" altLang="en-US"/>
          </a:p>
        </p:txBody>
      </p:sp>
      <p:graphicFrame>
        <p:nvGraphicFramePr>
          <p:cNvPr id="5" name="表格 4"/>
          <p:cNvGraphicFramePr>
            <a:graphicFrameLocks noGrp="1"/>
          </p:cNvGraphicFramePr>
          <p:nvPr>
            <p:extLst/>
          </p:nvPr>
        </p:nvGraphicFramePr>
        <p:xfrm>
          <a:off x="546653" y="1679712"/>
          <a:ext cx="7941365" cy="4659394"/>
        </p:xfrm>
        <a:graphic>
          <a:graphicData uri="http://schemas.openxmlformats.org/drawingml/2006/table">
            <a:tbl>
              <a:tblPr firstRow="1" bandRow="1">
                <a:tableStyleId>{5C22544A-7EE6-4342-B048-85BDC9FD1C3A}</a:tableStyleId>
              </a:tblPr>
              <a:tblGrid>
                <a:gridCol w="4810539">
                  <a:extLst>
                    <a:ext uri="{9D8B030D-6E8A-4147-A177-3AD203B41FA5}">
                      <a16:colId xmlns:a16="http://schemas.microsoft.com/office/drawing/2014/main" val="20000"/>
                    </a:ext>
                  </a:extLst>
                </a:gridCol>
                <a:gridCol w="3130826">
                  <a:extLst>
                    <a:ext uri="{9D8B030D-6E8A-4147-A177-3AD203B41FA5}">
                      <a16:colId xmlns:a16="http://schemas.microsoft.com/office/drawing/2014/main" val="20001"/>
                    </a:ext>
                  </a:extLst>
                </a:gridCol>
              </a:tblGrid>
              <a:tr h="698181">
                <a:tc>
                  <a:txBody>
                    <a:bodyPr/>
                    <a:lstStyle/>
                    <a:p>
                      <a:r>
                        <a:rPr lang="zh-TW" altLang="en-US" sz="3200" dirty="0">
                          <a:latin typeface="標楷體" pitchFamily="65" charset="-120"/>
                          <a:ea typeface="標楷體" pitchFamily="65" charset="-120"/>
                        </a:rPr>
                        <a:t>核心素養指標</a:t>
                      </a:r>
                    </a:p>
                  </a:txBody>
                  <a:tcPr/>
                </a:tc>
                <a:tc>
                  <a:txBody>
                    <a:bodyPr/>
                    <a:lstStyle/>
                    <a:p>
                      <a:r>
                        <a:rPr lang="zh-TW" altLang="en-US" sz="3200" dirty="0">
                          <a:latin typeface="標楷體" pitchFamily="65" charset="-120"/>
                          <a:ea typeface="標楷體" pitchFamily="65" charset="-120"/>
                        </a:rPr>
                        <a:t>觀察事實描述</a:t>
                      </a:r>
                    </a:p>
                  </a:txBody>
                  <a:tcPr/>
                </a:tc>
                <a:extLst>
                  <a:ext uri="{0D108BD9-81ED-4DB2-BD59-A6C34878D82A}">
                    <a16:rowId xmlns:a16="http://schemas.microsoft.com/office/drawing/2014/main" val="10000"/>
                  </a:ext>
                </a:extLst>
              </a:tr>
              <a:tr h="7952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3200" dirty="0">
                          <a:latin typeface="標楷體" pitchFamily="65" charset="-120"/>
                          <a:ea typeface="標楷體" pitchFamily="65" charset="-120"/>
                        </a:rPr>
                        <a:t>適應現在生活</a:t>
                      </a:r>
                    </a:p>
                  </a:txBody>
                  <a:tcPr/>
                </a:tc>
                <a:tc>
                  <a:txBody>
                    <a:bodyPr/>
                    <a:lstStyle/>
                    <a:p>
                      <a:endParaRPr lang="zh-TW" altLang="en-US"/>
                    </a:p>
                  </a:txBody>
                  <a:tcPr/>
                </a:tc>
                <a:extLst>
                  <a:ext uri="{0D108BD9-81ED-4DB2-BD59-A6C34878D82A}">
                    <a16:rowId xmlns:a16="http://schemas.microsoft.com/office/drawing/2014/main" val="10001"/>
                  </a:ext>
                </a:extLst>
              </a:tr>
              <a:tr h="840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3200" dirty="0">
                          <a:latin typeface="標楷體" pitchFamily="65" charset="-120"/>
                          <a:ea typeface="標楷體" pitchFamily="65" charset="-120"/>
                        </a:rPr>
                        <a:t>面對未來挑戰</a:t>
                      </a:r>
                    </a:p>
                  </a:txBody>
                  <a:tcPr/>
                </a:tc>
                <a:tc>
                  <a:txBody>
                    <a:bodyPr/>
                    <a:lstStyle/>
                    <a:p>
                      <a:endParaRPr lang="zh-TW" altLang="en-US" dirty="0"/>
                    </a:p>
                  </a:txBody>
                  <a:tcPr/>
                </a:tc>
                <a:extLst>
                  <a:ext uri="{0D108BD9-81ED-4DB2-BD59-A6C34878D82A}">
                    <a16:rowId xmlns:a16="http://schemas.microsoft.com/office/drawing/2014/main" val="10002"/>
                  </a:ext>
                </a:extLst>
              </a:tr>
              <a:tr h="787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3200" dirty="0">
                          <a:latin typeface="標楷體" pitchFamily="65" charset="-120"/>
                          <a:ea typeface="標楷體" pitchFamily="65" charset="-120"/>
                        </a:rPr>
                        <a:t>具備的知識、能力與態度</a:t>
                      </a:r>
                    </a:p>
                  </a:txBody>
                  <a:tcPr/>
                </a:tc>
                <a:tc>
                  <a:txBody>
                    <a:bodyPr/>
                    <a:lstStyle/>
                    <a:p>
                      <a:endParaRPr lang="zh-TW" altLang="en-US" dirty="0"/>
                    </a:p>
                  </a:txBody>
                  <a:tcPr/>
                </a:tc>
                <a:extLst>
                  <a:ext uri="{0D108BD9-81ED-4DB2-BD59-A6C34878D82A}">
                    <a16:rowId xmlns:a16="http://schemas.microsoft.com/office/drawing/2014/main" val="10003"/>
                  </a:ext>
                </a:extLst>
              </a:tr>
              <a:tr h="698181">
                <a:tc>
                  <a:txBody>
                    <a:bodyPr/>
                    <a:lstStyle/>
                    <a:p>
                      <a:r>
                        <a:rPr lang="zh-TW" altLang="en-US" sz="3200" dirty="0">
                          <a:latin typeface="標楷體" pitchFamily="65" charset="-120"/>
                          <a:ea typeface="標楷體" pitchFamily="65" charset="-120"/>
                        </a:rPr>
                        <a:t>關注學習與生活的結合</a:t>
                      </a:r>
                    </a:p>
                  </a:txBody>
                  <a:tcPr/>
                </a:tc>
                <a:tc>
                  <a:txBody>
                    <a:bodyPr/>
                    <a:lstStyle/>
                    <a:p>
                      <a:endParaRPr lang="zh-TW" altLang="en-US"/>
                    </a:p>
                  </a:txBody>
                  <a:tcPr/>
                </a:tc>
                <a:extLst>
                  <a:ext uri="{0D108BD9-81ED-4DB2-BD59-A6C34878D82A}">
                    <a16:rowId xmlns:a16="http://schemas.microsoft.com/office/drawing/2014/main" val="10004"/>
                  </a:ext>
                </a:extLst>
              </a:tr>
              <a:tr h="840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3200" dirty="0">
                          <a:latin typeface="標楷體" pitchFamily="65" charset="-120"/>
                          <a:ea typeface="標楷體" pitchFamily="65" charset="-120"/>
                        </a:rPr>
                        <a:t>透過</a:t>
                      </a:r>
                      <a:r>
                        <a:rPr lang="zh-TW" altLang="en-US" sz="3200">
                          <a:latin typeface="標楷體" pitchFamily="65" charset="-120"/>
                          <a:ea typeface="標楷體" pitchFamily="65" charset="-120"/>
                        </a:rPr>
                        <a:t>實踐力行來達成</a:t>
                      </a:r>
                      <a:endParaRPr lang="zh-TW" altLang="en-US" sz="3200" dirty="0">
                        <a:latin typeface="標楷體" pitchFamily="65" charset="-120"/>
                        <a:ea typeface="標楷體" pitchFamily="65" charset="-120"/>
                      </a:endParaRPr>
                    </a:p>
                  </a:txBody>
                  <a:tcPr/>
                </a:tc>
                <a:tc>
                  <a:txBody>
                    <a:bodyPr/>
                    <a:lstStyle/>
                    <a:p>
                      <a:endParaRPr lang="zh-TW" altLang="en-US"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64912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692696"/>
            <a:ext cx="7886700" cy="1440160"/>
          </a:xfrm>
        </p:spPr>
        <p:txBody>
          <a:bodyPr>
            <a:normAutofit fontScale="90000"/>
          </a:bodyPr>
          <a:lstStyle/>
          <a:p>
            <a:r>
              <a:rPr lang="zh-TW" altLang="en-US" dirty="0" smtClean="0">
                <a:cs typeface="Times New Roman" panose="02020603050405020304" pitchFamily="18" charset="0"/>
              </a:rPr>
              <a:t>從</a:t>
            </a:r>
            <a:r>
              <a:rPr lang="zh-TW" altLang="en-US" dirty="0">
                <a:cs typeface="Times New Roman" panose="02020603050405020304" pitchFamily="18" charset="0"/>
              </a:rPr>
              <a:t>教師個人的課程設計、教學轉化、教學經驗、學生特性、課堂師生互動及學習脈絡來思考</a:t>
            </a:r>
            <a:endParaRPr lang="zh-TW" altLang="en-US" dirty="0"/>
          </a:p>
        </p:txBody>
      </p:sp>
      <p:sp>
        <p:nvSpPr>
          <p:cNvPr id="3" name="內容版面配置區 2"/>
          <p:cNvSpPr>
            <a:spLocks noGrp="1"/>
          </p:cNvSpPr>
          <p:nvPr>
            <p:ph idx="1"/>
          </p:nvPr>
        </p:nvSpPr>
        <p:spPr/>
        <p:txBody>
          <a:bodyPr>
            <a:normAutofit/>
          </a:bodyPr>
          <a:lstStyle/>
          <a:p>
            <a:pPr marL="355600" indent="-355600">
              <a:lnSpc>
                <a:spcPct val="100000"/>
              </a:lnSpc>
              <a:buClr>
                <a:schemeClr val="tx1"/>
              </a:buClr>
              <a:buFont typeface="Arial" panose="020B0604020202020204" pitchFamily="34" charset="0"/>
              <a:buChar char="•"/>
            </a:pPr>
            <a:endParaRPr lang="en-US" altLang="zh-TW" sz="2800" dirty="0">
              <a:cs typeface="Times New Roman" panose="02020603050405020304" pitchFamily="18" charset="0"/>
            </a:endParaRPr>
          </a:p>
          <a:p>
            <a:pPr marL="355600" indent="-355600">
              <a:lnSpc>
                <a:spcPct val="100000"/>
              </a:lnSpc>
              <a:buClr>
                <a:schemeClr val="tx1"/>
              </a:buClr>
              <a:buFont typeface="Arial" panose="020B0604020202020204" pitchFamily="34" charset="0"/>
              <a:buChar char="•"/>
            </a:pPr>
            <a:r>
              <a:rPr lang="zh-TW" altLang="en-US" sz="2800" dirty="0">
                <a:cs typeface="Times New Roman" panose="02020603050405020304" pitchFamily="18" charset="0"/>
              </a:rPr>
              <a:t>例如：觀察教師的移動、學生的注意力、團體動態、師生的眼神接觸、師生問答等</a:t>
            </a:r>
            <a:endParaRPr lang="en-US" altLang="zh-TW" sz="2800" dirty="0">
              <a:cs typeface="Times New Roman" panose="02020603050405020304" pitchFamily="18" charset="0"/>
            </a:endParaRPr>
          </a:p>
          <a:p>
            <a:pPr marL="355600" indent="-355600">
              <a:lnSpc>
                <a:spcPct val="100000"/>
              </a:lnSpc>
              <a:buClr>
                <a:schemeClr val="tx1"/>
              </a:buClr>
              <a:buFont typeface="Arial" panose="020B0604020202020204" pitchFamily="34" charset="0"/>
              <a:buChar char="•"/>
            </a:pPr>
            <a:r>
              <a:rPr lang="zh-TW" altLang="en-US" sz="2800" dirty="0">
                <a:cs typeface="Times New Roman" panose="02020603050405020304" pitchFamily="18" charset="0"/>
              </a:rPr>
              <a:t>另可參考全國教師工會推出的</a:t>
            </a:r>
            <a:r>
              <a:rPr lang="en-US" altLang="zh-TW" sz="2800" dirty="0">
                <a:cs typeface="Times New Roman" panose="02020603050405020304" pitchFamily="18" charset="0"/>
              </a:rPr>
              <a:t>《</a:t>
            </a:r>
            <a:r>
              <a:rPr lang="zh-TW" altLang="en-US" sz="2800" dirty="0">
                <a:cs typeface="Times New Roman" panose="02020603050405020304" pitchFamily="18" charset="0"/>
              </a:rPr>
              <a:t>觀議課實務手冊</a:t>
            </a:r>
            <a:r>
              <a:rPr lang="en-US" altLang="zh-TW" sz="2800" dirty="0">
                <a:cs typeface="Times New Roman" panose="02020603050405020304" pitchFamily="18" charset="0"/>
              </a:rPr>
              <a:t>》</a:t>
            </a:r>
            <a:r>
              <a:rPr lang="zh-TW" altLang="en-US" sz="2800" dirty="0">
                <a:cs typeface="Times New Roman" panose="02020603050405020304" pitchFamily="18" charset="0"/>
              </a:rPr>
              <a:t>，及其觀察使用的紀錄表</a:t>
            </a:r>
            <a:endParaRPr lang="en-US" altLang="zh-TW" sz="2800" dirty="0">
              <a:cs typeface="Times New Roman" panose="02020603050405020304" pitchFamily="18" charset="0"/>
            </a:endParaRPr>
          </a:p>
          <a:p>
            <a:pPr marL="355600" indent="-355600">
              <a:lnSpc>
                <a:spcPct val="100000"/>
              </a:lnSpc>
              <a:buClr>
                <a:schemeClr val="tx1"/>
              </a:buClr>
              <a:buFont typeface="Arial" panose="020B0604020202020204" pitchFamily="34" charset="0"/>
              <a:buChar char="•"/>
            </a:pPr>
            <a:r>
              <a:rPr lang="zh-TW" altLang="en-US" sz="2800" dirty="0">
                <a:cs typeface="Times New Roman" panose="02020603050405020304" pitchFamily="18" charset="0"/>
              </a:rPr>
              <a:t>其他：教師個人想了解的內容</a:t>
            </a:r>
            <a:endParaRPr lang="en-US" altLang="zh-TW" sz="2800" dirty="0">
              <a:cs typeface="Times New Roman" panose="02020603050405020304" pitchFamily="18" charset="0"/>
            </a:endParaRPr>
          </a:p>
          <a:p>
            <a:pPr marL="0" indent="0">
              <a:buNone/>
            </a:pPr>
            <a:endParaRPr lang="en-US" altLang="zh-TW" sz="3200" b="1" dirty="0">
              <a:cs typeface="Times New Roman" panose="02020603050405020304" pitchFamily="18" charset="0"/>
            </a:endParaRPr>
          </a:p>
          <a:p>
            <a:pPr marL="0" indent="0">
              <a:buNone/>
            </a:pPr>
            <a:endParaRPr lang="en-US" altLang="zh-TW" sz="3200" b="1" dirty="0">
              <a:cs typeface="Times New Roman" panose="02020603050405020304" pitchFamily="18" charset="0"/>
            </a:endParaRPr>
          </a:p>
        </p:txBody>
      </p:sp>
      <p:sp>
        <p:nvSpPr>
          <p:cNvPr id="5" name="投影片編號版面配置區 4"/>
          <p:cNvSpPr>
            <a:spLocks noGrp="1"/>
          </p:cNvSpPr>
          <p:nvPr>
            <p:ph type="sldNum" sz="quarter" idx="12"/>
          </p:nvPr>
        </p:nvSpPr>
        <p:spPr/>
        <p:txBody>
          <a:bodyPr/>
          <a:lstStyle/>
          <a:p>
            <a:fld id="{A8B67E14-F284-4125-9F1B-60564082CD3B}" type="slidenum">
              <a:rPr lang="zh-TW" altLang="en-US" smtClean="0"/>
              <a:pPr/>
              <a:t>55</a:t>
            </a:fld>
            <a:endParaRPr lang="zh-TW" altLang="en-US"/>
          </a:p>
        </p:txBody>
      </p:sp>
    </p:spTree>
    <p:extLst>
      <p:ext uri="{BB962C8B-B14F-4D97-AF65-F5344CB8AC3E}">
        <p14:creationId xmlns:p14="http://schemas.microsoft.com/office/powerpoint/2010/main" val="8676698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1"/>
          <p:cNvSpPr>
            <a:spLocks noGrp="1"/>
          </p:cNvSpPr>
          <p:nvPr>
            <p:ph type="title"/>
          </p:nvPr>
        </p:nvSpPr>
        <p:spPr/>
        <p:txBody>
          <a:bodyPr>
            <a:noAutofit/>
          </a:bodyPr>
          <a:lstStyle/>
          <a:p>
            <a:r>
              <a:rPr lang="zh-TW" altLang="en-US" dirty="0">
                <a:latin typeface="Times New Roman" panose="02020603050405020304" pitchFamily="18" charset="0"/>
                <a:cs typeface="Times New Roman" panose="02020603050405020304" pitchFamily="18" charset="0"/>
              </a:rPr>
              <a:t>授課教師主導教學觀察</a:t>
            </a:r>
          </a:p>
        </p:txBody>
      </p:sp>
      <p:sp>
        <p:nvSpPr>
          <p:cNvPr id="3" name="內容版面配置區 2"/>
          <p:cNvSpPr>
            <a:spLocks noGrp="1"/>
          </p:cNvSpPr>
          <p:nvPr>
            <p:ph idx="1"/>
          </p:nvPr>
        </p:nvSpPr>
        <p:spPr>
          <a:xfrm>
            <a:off x="628650" y="1412776"/>
            <a:ext cx="7886700" cy="4351338"/>
          </a:xfrm>
        </p:spPr>
        <p:txBody>
          <a:bodyPr/>
          <a:lstStyle/>
          <a:p>
            <a:pPr marL="361950" indent="-361950">
              <a:buClr>
                <a:schemeClr val="tx1"/>
              </a:buClr>
              <a:buFont typeface="Arial" panose="020B0604020202020204" pitchFamily="34" charset="0"/>
              <a:buChar char="•"/>
            </a:pPr>
            <a:r>
              <a:rPr lang="zh-TW" altLang="en-US" sz="3200" dirty="0">
                <a:latin typeface="Times New Roman" panose="02020603050405020304" pitchFamily="18" charset="0"/>
                <a:cs typeface="Times New Roman" panose="02020603050405020304" pitchFamily="18" charset="0"/>
              </a:rPr>
              <a:t>備課階段：觀察前會談題綱三要素</a:t>
            </a:r>
            <a:endParaRPr lang="en-US" altLang="zh-TW" dirty="0">
              <a:latin typeface="Times New Roman" panose="02020603050405020304" pitchFamily="18" charset="0"/>
              <a:cs typeface="Times New Roman" panose="02020603050405020304" pitchFamily="18" charset="0"/>
            </a:endParaRPr>
          </a:p>
          <a:p>
            <a:pPr marL="0" indent="0">
              <a:buNone/>
            </a:pPr>
            <a:endParaRPr lang="en-US" altLang="zh-TW" dirty="0">
              <a:latin typeface="Times New Roman" panose="02020603050405020304" pitchFamily="18" charset="0"/>
              <a:cs typeface="Times New Roman" panose="02020603050405020304" pitchFamily="18" charset="0"/>
            </a:endParaRPr>
          </a:p>
        </p:txBody>
      </p:sp>
      <p:sp>
        <p:nvSpPr>
          <p:cNvPr id="5" name="投影片編號版面配置區 4"/>
          <p:cNvSpPr>
            <a:spLocks noGrp="1"/>
          </p:cNvSpPr>
          <p:nvPr>
            <p:ph type="sldNum" sz="quarter" idx="12"/>
          </p:nvPr>
        </p:nvSpPr>
        <p:spPr/>
        <p:txBody>
          <a:bodyPr/>
          <a:lstStyle/>
          <a:p>
            <a:fld id="{A8B67E14-F284-4125-9F1B-60564082CD3B}" type="slidenum">
              <a:rPr lang="zh-TW" altLang="en-US" smtClean="0"/>
              <a:pPr/>
              <a:t>56</a:t>
            </a:fld>
            <a:endParaRPr lang="zh-TW" altLang="en-US"/>
          </a:p>
        </p:txBody>
      </p:sp>
      <p:graphicFrame>
        <p:nvGraphicFramePr>
          <p:cNvPr id="4" name="表格 3"/>
          <p:cNvGraphicFramePr>
            <a:graphicFrameLocks noGrp="1"/>
          </p:cNvGraphicFramePr>
          <p:nvPr>
            <p:extLst/>
          </p:nvPr>
        </p:nvGraphicFramePr>
        <p:xfrm>
          <a:off x="323528" y="2060848"/>
          <a:ext cx="8520156" cy="4572000"/>
        </p:xfrm>
        <a:graphic>
          <a:graphicData uri="http://schemas.openxmlformats.org/drawingml/2006/table">
            <a:tbl>
              <a:tblPr firstRow="1" bandRow="1">
                <a:tableStyleId>{5C22544A-7EE6-4342-B048-85BDC9FD1C3A}</a:tableStyleId>
              </a:tblPr>
              <a:tblGrid>
                <a:gridCol w="2840052">
                  <a:extLst>
                    <a:ext uri="{9D8B030D-6E8A-4147-A177-3AD203B41FA5}">
                      <a16:colId xmlns:a16="http://schemas.microsoft.com/office/drawing/2014/main" val="1280347553"/>
                    </a:ext>
                  </a:extLst>
                </a:gridCol>
                <a:gridCol w="2840052">
                  <a:extLst>
                    <a:ext uri="{9D8B030D-6E8A-4147-A177-3AD203B41FA5}">
                      <a16:colId xmlns:a16="http://schemas.microsoft.com/office/drawing/2014/main" val="3739313251"/>
                    </a:ext>
                  </a:extLst>
                </a:gridCol>
                <a:gridCol w="2840052">
                  <a:extLst>
                    <a:ext uri="{9D8B030D-6E8A-4147-A177-3AD203B41FA5}">
                      <a16:colId xmlns:a16="http://schemas.microsoft.com/office/drawing/2014/main" val="1623526158"/>
                    </a:ext>
                  </a:extLst>
                </a:gridCol>
              </a:tblGrid>
              <a:tr h="514929">
                <a:tc>
                  <a:txBody>
                    <a:bodyPr/>
                    <a:lstStyle/>
                    <a:p>
                      <a:pPr algn="ctr"/>
                      <a:r>
                        <a:rPr lang="zh-TW" altLang="en-US" sz="2400" dirty="0">
                          <a:latin typeface="標楷體" panose="03000509000000000000" pitchFamily="65" charset="-120"/>
                          <a:ea typeface="標楷體" panose="03000509000000000000" pitchFamily="65" charset="-120"/>
                        </a:rPr>
                        <a:t>觀察的課程脈絡</a:t>
                      </a:r>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tc>
                  <a:txBody>
                    <a:bodyPr/>
                    <a:lstStyle/>
                    <a:p>
                      <a:pPr algn="ctr"/>
                      <a:r>
                        <a:rPr lang="zh-TW" altLang="en-US" sz="2400" dirty="0">
                          <a:latin typeface="標楷體" panose="03000509000000000000" pitchFamily="65" charset="-120"/>
                          <a:ea typeface="標楷體" panose="03000509000000000000" pitchFamily="65" charset="-120"/>
                        </a:rPr>
                        <a:t>觀察焦點或</a:t>
                      </a:r>
                      <a:endParaRPr lang="en-US" altLang="zh-TW" sz="2400" dirty="0">
                        <a:latin typeface="標楷體" panose="03000509000000000000" pitchFamily="65" charset="-120"/>
                        <a:ea typeface="標楷體" panose="03000509000000000000" pitchFamily="65" charset="-120"/>
                      </a:endParaRPr>
                    </a:p>
                    <a:p>
                      <a:pPr algn="ctr"/>
                      <a:r>
                        <a:rPr lang="zh-TW" altLang="en-US" sz="2400" dirty="0">
                          <a:latin typeface="標楷體" panose="03000509000000000000" pitchFamily="65" charset="-120"/>
                          <a:ea typeface="標楷體" panose="03000509000000000000" pitchFamily="65" charset="-120"/>
                        </a:rPr>
                        <a:t>焦點問題</a:t>
                      </a:r>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tc>
                  <a:txBody>
                    <a:bodyPr/>
                    <a:lstStyle/>
                    <a:p>
                      <a:pPr algn="ctr"/>
                      <a:r>
                        <a:rPr lang="zh-TW" altLang="en-US" sz="2400" dirty="0">
                          <a:latin typeface="標楷體" panose="03000509000000000000" pitchFamily="65" charset="-120"/>
                          <a:ea typeface="標楷體" panose="03000509000000000000" pitchFamily="65" charset="-120"/>
                        </a:rPr>
                        <a:t>觀課相關配合事宜</a:t>
                      </a:r>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extLst>
                  <a:ext uri="{0D108BD9-81ED-4DB2-BD59-A6C34878D82A}">
                    <a16:rowId xmlns:a16="http://schemas.microsoft.com/office/drawing/2014/main" val="2596918070"/>
                  </a:ext>
                </a:extLst>
              </a:tr>
              <a:tr h="3231199">
                <a:tc>
                  <a:txBody>
                    <a:bodyPr/>
                    <a:lstStyle/>
                    <a:p>
                      <a:pPr marL="285750" indent="-285750">
                        <a:buFont typeface="Arial" panose="020B0604020202020204" pitchFamily="34" charset="0"/>
                        <a:buChar char="•"/>
                      </a:pPr>
                      <a:r>
                        <a:rPr lang="zh-TW" altLang="en-US" sz="2000" dirty="0">
                          <a:latin typeface="標楷體" panose="03000509000000000000" pitchFamily="65" charset="-120"/>
                          <a:ea typeface="標楷體" panose="03000509000000000000" pitchFamily="65" charset="-120"/>
                        </a:rPr>
                        <a:t>參考國內作法，可包括：</a:t>
                      </a:r>
                      <a:r>
                        <a:rPr lang="en-US" altLang="zh-TW" sz="2000" dirty="0">
                          <a:latin typeface="標楷體" panose="03000509000000000000" pitchFamily="65" charset="-120"/>
                          <a:ea typeface="標楷體" panose="03000509000000000000" pitchFamily="65" charset="-120"/>
                        </a:rPr>
                        <a:t/>
                      </a:r>
                      <a:br>
                        <a:rPr lang="en-US" altLang="zh-TW" sz="2000" dirty="0">
                          <a:latin typeface="標楷體" panose="03000509000000000000" pitchFamily="65" charset="-120"/>
                          <a:ea typeface="標楷體" panose="03000509000000000000" pitchFamily="65" charset="-120"/>
                        </a:rPr>
                      </a:br>
                      <a:endParaRPr lang="en-US" altLang="zh-TW" sz="2000" dirty="0">
                        <a:latin typeface="標楷體" panose="03000509000000000000" pitchFamily="65" charset="-120"/>
                        <a:ea typeface="標楷體" panose="03000509000000000000" pitchFamily="65" charset="-120"/>
                      </a:endParaRPr>
                    </a:p>
                    <a:p>
                      <a:pPr marL="342900" indent="-342900">
                        <a:buFont typeface="+mj-lt"/>
                        <a:buAutoNum type="arabicPeriod"/>
                      </a:pPr>
                      <a:r>
                        <a:rPr lang="zh-TW" altLang="en-US" sz="2000" dirty="0">
                          <a:latin typeface="標楷體" panose="03000509000000000000" pitchFamily="65" charset="-120"/>
                          <a:ea typeface="標楷體" panose="03000509000000000000" pitchFamily="65" charset="-120"/>
                        </a:rPr>
                        <a:t>學習目標</a:t>
                      </a:r>
                      <a:endParaRPr lang="en-US" altLang="zh-TW" sz="2000" dirty="0">
                        <a:latin typeface="標楷體" panose="03000509000000000000" pitchFamily="65" charset="-120"/>
                        <a:ea typeface="標楷體" panose="03000509000000000000" pitchFamily="65" charset="-120"/>
                      </a:endParaRPr>
                    </a:p>
                    <a:p>
                      <a:pPr marL="342900" indent="-342900">
                        <a:buFont typeface="+mj-lt"/>
                        <a:buAutoNum type="arabicPeriod"/>
                      </a:pPr>
                      <a:r>
                        <a:rPr lang="zh-TW" altLang="en-US" sz="2000" dirty="0">
                          <a:latin typeface="標楷體" panose="03000509000000000000" pitchFamily="65" charset="-120"/>
                          <a:ea typeface="標楷體" panose="03000509000000000000" pitchFamily="65" charset="-120"/>
                        </a:rPr>
                        <a:t>學生經驗</a:t>
                      </a:r>
                      <a:endParaRPr lang="en-US" altLang="zh-TW" sz="2000" dirty="0">
                        <a:latin typeface="標楷體" panose="03000509000000000000" pitchFamily="65" charset="-120"/>
                        <a:ea typeface="標楷體" panose="03000509000000000000" pitchFamily="65" charset="-120"/>
                      </a:endParaRPr>
                    </a:p>
                    <a:p>
                      <a:pPr marL="342900" indent="-342900">
                        <a:buFont typeface="+mj-lt"/>
                        <a:buAutoNum type="arabicPeriod"/>
                      </a:pPr>
                      <a:r>
                        <a:rPr lang="zh-TW" altLang="en-US" sz="2000" dirty="0">
                          <a:latin typeface="標楷體" panose="03000509000000000000" pitchFamily="65" charset="-120"/>
                          <a:ea typeface="標楷體" panose="03000509000000000000" pitchFamily="65" charset="-120"/>
                        </a:rPr>
                        <a:t>教師教學預定流程與策略</a:t>
                      </a:r>
                      <a:endParaRPr lang="en-US" altLang="zh-TW" sz="2000" dirty="0">
                        <a:latin typeface="標楷體" panose="03000509000000000000" pitchFamily="65" charset="-120"/>
                        <a:ea typeface="標楷體" panose="03000509000000000000" pitchFamily="65" charset="-120"/>
                      </a:endParaRPr>
                    </a:p>
                    <a:p>
                      <a:pPr marL="342900" indent="-342900">
                        <a:buFont typeface="+mj-lt"/>
                        <a:buAutoNum type="arabicPeriod"/>
                      </a:pPr>
                      <a:r>
                        <a:rPr lang="zh-TW" altLang="en-US" sz="2000" dirty="0">
                          <a:latin typeface="標楷體" panose="03000509000000000000" pitchFamily="65" charset="-120"/>
                          <a:ea typeface="標楷體" panose="03000509000000000000" pitchFamily="65" charset="-120"/>
                        </a:rPr>
                        <a:t>學生學習策略或方法</a:t>
                      </a:r>
                      <a:endParaRPr lang="en-US" altLang="zh-TW" sz="2000" dirty="0">
                        <a:latin typeface="標楷體" panose="03000509000000000000" pitchFamily="65" charset="-120"/>
                        <a:ea typeface="標楷體" panose="03000509000000000000" pitchFamily="65" charset="-120"/>
                      </a:endParaRPr>
                    </a:p>
                    <a:p>
                      <a:pPr marL="342900" indent="-342900">
                        <a:buFont typeface="+mj-lt"/>
                        <a:buAutoNum type="arabicPeriod"/>
                      </a:pPr>
                      <a:r>
                        <a:rPr lang="zh-TW" altLang="en-US" sz="2000" dirty="0">
                          <a:latin typeface="標楷體" panose="03000509000000000000" pitchFamily="65" charset="-120"/>
                          <a:ea typeface="標楷體" panose="03000509000000000000" pitchFamily="65" charset="-120"/>
                        </a:rPr>
                        <a:t>教學評量方式</a:t>
                      </a:r>
                      <a:endParaRPr lang="zh-TW" altLang="en-US" sz="2000" dirty="0">
                        <a:solidFill>
                          <a:schemeClr val="tx1"/>
                        </a:solidFill>
                        <a:latin typeface="標楷體" panose="03000509000000000000" pitchFamily="65" charset="-120"/>
                        <a:ea typeface="標楷體" panose="03000509000000000000" pitchFamily="65" charset="-120"/>
                      </a:endParaRPr>
                    </a:p>
                  </a:txBody>
                  <a:tcPr/>
                </a:tc>
                <a:tc>
                  <a:txBody>
                    <a:bodyPr/>
                    <a:lstStyle/>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觀察焦點或焦點問題由授課教師</a:t>
                      </a:r>
                      <a:r>
                        <a:rPr lang="zh-TW" altLang="en-US" sz="2000" kern="1200" dirty="0">
                          <a:effectLst/>
                          <a:latin typeface="標楷體" panose="03000509000000000000" pitchFamily="65" charset="-120"/>
                          <a:ea typeface="標楷體" panose="03000509000000000000" pitchFamily="65" charset="-120"/>
                        </a:rPr>
                        <a:t>初步形成後討論確定。</a:t>
                      </a:r>
                      <a:endParaRPr lang="en-US" altLang="zh-TW" sz="2000" kern="1200" dirty="0">
                        <a:effectLst/>
                        <a:latin typeface="標楷體" panose="03000509000000000000" pitchFamily="65" charset="-120"/>
                        <a:ea typeface="標楷體" panose="03000509000000000000" pitchFamily="65" charset="-120"/>
                      </a:endParaRPr>
                    </a:p>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可包含教師、學生、教材或三者互動</a:t>
                      </a:r>
                      <a:endParaRPr lang="en-US" altLang="zh-TW" sz="2000" kern="1200" dirty="0">
                        <a:effectLst/>
                        <a:latin typeface="標楷體" panose="03000509000000000000" pitchFamily="65" charset="-120"/>
                        <a:ea typeface="標楷體" panose="03000509000000000000" pitchFamily="65" charset="-120"/>
                      </a:endParaRPr>
                    </a:p>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不同觀課</a:t>
                      </a:r>
                      <a:r>
                        <a:rPr lang="zh-TW" altLang="en-US" sz="2000" kern="1200" dirty="0">
                          <a:effectLst/>
                          <a:latin typeface="標楷體" panose="03000509000000000000" pitchFamily="65" charset="-120"/>
                          <a:ea typeface="標楷體" panose="03000509000000000000" pitchFamily="65" charset="-120"/>
                        </a:rPr>
                        <a:t>人員</a:t>
                      </a:r>
                      <a:r>
                        <a:rPr lang="zh-TW" altLang="zh-TW" sz="2000" kern="1200" dirty="0">
                          <a:effectLst/>
                          <a:latin typeface="標楷體" panose="03000509000000000000" pitchFamily="65" charset="-120"/>
                          <a:ea typeface="標楷體" panose="03000509000000000000" pitchFamily="65" charset="-120"/>
                        </a:rPr>
                        <a:t>可以安排不同觀察焦點</a:t>
                      </a:r>
                      <a:r>
                        <a:rPr lang="zh-TW" altLang="en-US" sz="2000" kern="1200" dirty="0">
                          <a:effectLst/>
                          <a:latin typeface="標楷體" panose="03000509000000000000" pitchFamily="65" charset="-120"/>
                          <a:ea typeface="標楷體" panose="03000509000000000000" pitchFamily="65" charset="-120"/>
                        </a:rPr>
                        <a:t>。</a:t>
                      </a:r>
                      <a:endParaRPr lang="en-US" altLang="zh-TW" sz="2000" kern="1200" dirty="0">
                        <a:effectLst/>
                        <a:latin typeface="標楷體" panose="03000509000000000000" pitchFamily="65" charset="-120"/>
                        <a:ea typeface="標楷體" panose="03000509000000000000" pitchFamily="65" charset="-120"/>
                      </a:endParaRPr>
                    </a:p>
                    <a:p>
                      <a:pPr marL="342900" indent="-342900">
                        <a:buClr>
                          <a:schemeClr val="tx1"/>
                        </a:buClr>
                        <a:buFont typeface="+mj-lt"/>
                        <a:buAutoNum type="arabicPeriod"/>
                      </a:pPr>
                      <a:r>
                        <a:rPr lang="zh-TW" altLang="en-US" sz="2000" kern="1200" dirty="0">
                          <a:effectLst/>
                          <a:latin typeface="標楷體" panose="03000509000000000000" pitchFamily="65" charset="-120"/>
                          <a:ea typeface="標楷體" panose="03000509000000000000" pitchFamily="65" charset="-120"/>
                        </a:rPr>
                        <a:t>選擇蒐集資料的觀察工具或觀察技術。</a:t>
                      </a:r>
                      <a:endParaRPr lang="zh-TW" altLang="en-US" sz="2000" dirty="0">
                        <a:solidFill>
                          <a:srgbClr val="0033CC"/>
                        </a:solidFill>
                        <a:latin typeface="標楷體" panose="03000509000000000000" pitchFamily="65" charset="-120"/>
                        <a:ea typeface="標楷體" panose="03000509000000000000" pitchFamily="65" charset="-120"/>
                      </a:endParaRPr>
                    </a:p>
                  </a:txBody>
                  <a:tcPr/>
                </a:tc>
                <a:tc>
                  <a:txBody>
                    <a:bodyPr/>
                    <a:lstStyle/>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觀課</a:t>
                      </a:r>
                      <a:r>
                        <a:rPr lang="zh-TW" altLang="en-US" sz="2000" kern="1200" dirty="0">
                          <a:effectLst/>
                          <a:latin typeface="標楷體" panose="03000509000000000000" pitchFamily="65" charset="-120"/>
                          <a:ea typeface="標楷體" panose="03000509000000000000" pitchFamily="65" charset="-120"/>
                        </a:rPr>
                        <a:t>人員的</a:t>
                      </a:r>
                      <a:r>
                        <a:rPr lang="zh-TW" altLang="zh-TW" sz="2000" kern="1200" dirty="0">
                          <a:effectLst/>
                          <a:latin typeface="標楷體" panose="03000509000000000000" pitchFamily="65" charset="-120"/>
                          <a:ea typeface="標楷體" panose="03000509000000000000" pitchFamily="65" charset="-120"/>
                        </a:rPr>
                        <a:t>觀課位置及角色</a:t>
                      </a:r>
                      <a:endParaRPr lang="en-US" altLang="zh-TW" sz="2000" kern="1200" dirty="0">
                        <a:effectLst/>
                        <a:latin typeface="標楷體" panose="03000509000000000000" pitchFamily="65" charset="-120"/>
                        <a:ea typeface="標楷體" panose="03000509000000000000" pitchFamily="65" charset="-120"/>
                      </a:endParaRPr>
                    </a:p>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可不可以拍照或錄影、預定公開授課的時間與地點</a:t>
                      </a:r>
                      <a:endParaRPr lang="en-US" altLang="zh-TW" sz="2000" kern="1200" dirty="0">
                        <a:effectLst/>
                        <a:latin typeface="標楷體" panose="03000509000000000000" pitchFamily="65" charset="-120"/>
                        <a:ea typeface="標楷體" panose="03000509000000000000" pitchFamily="65" charset="-120"/>
                      </a:endParaRPr>
                    </a:p>
                    <a:p>
                      <a:pPr marL="342900" indent="-342900">
                        <a:buFont typeface="+mj-lt"/>
                        <a:buAutoNum type="arabicPeriod"/>
                      </a:pPr>
                      <a:r>
                        <a:rPr lang="zh-TW" altLang="zh-TW" sz="2000" kern="1200" dirty="0">
                          <a:effectLst/>
                          <a:latin typeface="標楷體" panose="03000509000000000000" pitchFamily="65" charset="-120"/>
                          <a:ea typeface="標楷體" panose="03000509000000000000" pitchFamily="65" charset="-120"/>
                        </a:rPr>
                        <a:t>觀察後回饋會談預定時間與地點</a:t>
                      </a:r>
                      <a:endParaRPr lang="en-US" altLang="zh-TW" sz="2000" kern="1200" dirty="0">
                        <a:effectLst/>
                        <a:latin typeface="標楷體" panose="03000509000000000000" pitchFamily="65" charset="-120"/>
                        <a:ea typeface="標楷體" panose="03000509000000000000" pitchFamily="65" charset="-120"/>
                      </a:endParaRPr>
                    </a:p>
                    <a:p>
                      <a:pPr marL="285750" indent="-285750">
                        <a:buFont typeface="Arial" panose="020B0604020202020204" pitchFamily="34" charset="0"/>
                        <a:buChar char="•"/>
                      </a:pPr>
                      <a:r>
                        <a:rPr lang="zh-TW" altLang="zh-TW" sz="2000" kern="1200" dirty="0">
                          <a:effectLst/>
                          <a:latin typeface="標楷體" panose="03000509000000000000" pitchFamily="65" charset="-120"/>
                          <a:ea typeface="標楷體" panose="03000509000000000000" pitchFamily="65" charset="-120"/>
                        </a:rPr>
                        <a:t>觀課</a:t>
                      </a:r>
                      <a:r>
                        <a:rPr lang="zh-TW" altLang="en-US" sz="2000" kern="1200" dirty="0">
                          <a:effectLst/>
                          <a:latin typeface="標楷體" panose="03000509000000000000" pitchFamily="65" charset="-120"/>
                          <a:ea typeface="標楷體" panose="03000509000000000000" pitchFamily="65" charset="-120"/>
                        </a:rPr>
                        <a:t>人員</a:t>
                      </a:r>
                      <a:r>
                        <a:rPr lang="zh-TW" altLang="zh-TW" sz="2000" kern="1200" dirty="0">
                          <a:effectLst/>
                          <a:latin typeface="標楷體" panose="03000509000000000000" pitchFamily="65" charset="-120"/>
                          <a:ea typeface="標楷體" panose="03000509000000000000" pitchFamily="65" charset="-120"/>
                        </a:rPr>
                        <a:t>的觀課位置、可不可以和學生互動等，要以不干擾教與學，並尊重授課教師和學生為優先考量</a:t>
                      </a:r>
                      <a:endParaRPr lang="zh-TW" altLang="en-US" sz="2000" dirty="0">
                        <a:solidFill>
                          <a:schemeClr val="tx1"/>
                        </a:solidFill>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val="1305381754"/>
                  </a:ext>
                </a:extLst>
              </a:tr>
            </a:tbl>
          </a:graphicData>
        </a:graphic>
      </p:graphicFrame>
    </p:spTree>
    <p:extLst>
      <p:ext uri="{BB962C8B-B14F-4D97-AF65-F5344CB8AC3E}">
        <p14:creationId xmlns:p14="http://schemas.microsoft.com/office/powerpoint/2010/main" val="14494316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a:t>TDO</a:t>
            </a:r>
            <a:r>
              <a:rPr lang="zh-TW" altLang="en-US" b="1" dirty="0"/>
              <a:t>公開授課歷程</a:t>
            </a:r>
          </a:p>
        </p:txBody>
      </p:sp>
      <p:graphicFrame>
        <p:nvGraphicFramePr>
          <p:cNvPr id="4" name="內容版面配置區 3"/>
          <p:cNvGraphicFramePr>
            <a:graphicFrameLocks noGrp="1"/>
          </p:cNvGraphicFramePr>
          <p:nvPr>
            <p:ph idx="1"/>
            <p:extLst/>
          </p:nvPr>
        </p:nvGraphicFramePr>
        <p:xfrm>
          <a:off x="333528" y="137540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直線圖說文字 2 7"/>
          <p:cNvSpPr/>
          <p:nvPr/>
        </p:nvSpPr>
        <p:spPr>
          <a:xfrm>
            <a:off x="6374478" y="775245"/>
            <a:ext cx="2668756" cy="1276614"/>
          </a:xfrm>
          <a:prstGeom prst="borderCallout2">
            <a:avLst>
              <a:gd name="adj1" fmla="val 75298"/>
              <a:gd name="adj2" fmla="val -3825"/>
              <a:gd name="adj3" fmla="val 75298"/>
              <a:gd name="adj4" fmla="val -13511"/>
              <a:gd name="adj5" fmla="val 125904"/>
              <a:gd name="adj6" fmla="val -35024"/>
            </a:avLst>
          </a:prstGeom>
          <a:solidFill>
            <a:schemeClr val="accent1">
              <a:lumMod val="40000"/>
              <a:lumOff val="6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57</a:t>
            </a:fld>
            <a:endParaRPr lang="fr-CA" altLang="en-US"/>
          </a:p>
        </p:txBody>
      </p:sp>
      <p:sp>
        <p:nvSpPr>
          <p:cNvPr id="5" name="文字方塊 4"/>
          <p:cNvSpPr txBox="1"/>
          <p:nvPr/>
        </p:nvSpPr>
        <p:spPr>
          <a:xfrm>
            <a:off x="6409188" y="851530"/>
            <a:ext cx="2668756" cy="1200329"/>
          </a:xfrm>
          <a:prstGeom prst="rect">
            <a:avLst/>
          </a:prstGeom>
          <a:noFill/>
        </p:spPr>
        <p:txBody>
          <a:bodyPr wrap="square" rtlCol="0">
            <a:spAutoFit/>
          </a:bodyPr>
          <a:lstStyle/>
          <a:p>
            <a:r>
              <a:rPr lang="zh-TW" altLang="en-US" sz="2400" b="1" dirty="0">
                <a:latin typeface="標楷體" panose="03000509000000000000" pitchFamily="65" charset="-120"/>
                <a:ea typeface="標楷體" panose="03000509000000000000" pitchFamily="65" charset="-120"/>
              </a:rPr>
              <a:t>包含：</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共備、自備、</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說課、觀察前會談</a:t>
            </a:r>
          </a:p>
        </p:txBody>
      </p:sp>
      <p:sp>
        <p:nvSpPr>
          <p:cNvPr id="9" name="直線圖說文字 2 8"/>
          <p:cNvSpPr/>
          <p:nvPr/>
        </p:nvSpPr>
        <p:spPr>
          <a:xfrm>
            <a:off x="6490928" y="4999121"/>
            <a:ext cx="2360481" cy="1502416"/>
          </a:xfrm>
          <a:prstGeom prst="borderCallout2">
            <a:avLst>
              <a:gd name="adj1" fmla="val 85488"/>
              <a:gd name="adj2" fmla="val -8843"/>
              <a:gd name="adj3" fmla="val 85488"/>
              <a:gd name="adj4" fmla="val -23803"/>
              <a:gd name="adj5" fmla="val 13567"/>
              <a:gd name="adj6" fmla="val -70113"/>
            </a:avLst>
          </a:prstGeom>
          <a:solidFill>
            <a:schemeClr val="accent4">
              <a:lumMod val="20000"/>
              <a:lumOff val="8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6" name="文字方塊 5"/>
          <p:cNvSpPr txBox="1"/>
          <p:nvPr/>
        </p:nvSpPr>
        <p:spPr>
          <a:xfrm>
            <a:off x="6636559" y="5145834"/>
            <a:ext cx="2119357" cy="1200329"/>
          </a:xfrm>
          <a:prstGeom prst="rect">
            <a:avLst/>
          </a:prstGeom>
          <a:noFill/>
        </p:spPr>
        <p:txBody>
          <a:bodyPr wrap="square" rtlCol="0">
            <a:spAutoFit/>
          </a:bodyPr>
          <a:lstStyle/>
          <a:p>
            <a:r>
              <a:rPr lang="zh-TW" altLang="en-US" sz="2400" b="1" dirty="0">
                <a:solidFill>
                  <a:srgbClr val="FF0000"/>
                </a:solidFill>
                <a:latin typeface="標楷體" panose="03000509000000000000" pitchFamily="65" charset="-120"/>
                <a:ea typeface="標楷體" panose="03000509000000000000" pitchFamily="65" charset="-120"/>
              </a:rPr>
              <a:t>包含：</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教學觀察、</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蒐集客觀事實</a:t>
            </a:r>
          </a:p>
        </p:txBody>
      </p:sp>
      <p:sp>
        <p:nvSpPr>
          <p:cNvPr id="10" name="直線圖說文字 2 9"/>
          <p:cNvSpPr/>
          <p:nvPr/>
        </p:nvSpPr>
        <p:spPr>
          <a:xfrm>
            <a:off x="148543" y="1320685"/>
            <a:ext cx="2644544" cy="1380288"/>
          </a:xfrm>
          <a:prstGeom prst="borderCallout2">
            <a:avLst>
              <a:gd name="adj1" fmla="val 23469"/>
              <a:gd name="adj2" fmla="val 106861"/>
              <a:gd name="adj3" fmla="val 22795"/>
              <a:gd name="adj4" fmla="val 124152"/>
              <a:gd name="adj5" fmla="val 89720"/>
              <a:gd name="adj6" fmla="val 136761"/>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7" name="文字方塊 6"/>
          <p:cNvSpPr txBox="1"/>
          <p:nvPr/>
        </p:nvSpPr>
        <p:spPr>
          <a:xfrm>
            <a:off x="94374" y="1409326"/>
            <a:ext cx="2698713" cy="1200329"/>
          </a:xfrm>
          <a:prstGeom prst="rect">
            <a:avLst/>
          </a:prstGeom>
          <a:noFill/>
        </p:spPr>
        <p:txBody>
          <a:bodyPr wrap="square" rtlCol="0">
            <a:spAutoFit/>
          </a:bodyPr>
          <a:lstStyle/>
          <a:p>
            <a:r>
              <a:rPr lang="zh-TW" altLang="en-US" sz="2400" dirty="0">
                <a:latin typeface="標楷體" panose="03000509000000000000" pitchFamily="65" charset="-120"/>
                <a:ea typeface="標楷體" panose="03000509000000000000" pitchFamily="65" charset="-120"/>
              </a:rPr>
              <a:t>包含：</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觀察後回饋會談、</a:t>
            </a:r>
            <a:endParaRPr lang="en-US" altLang="zh-TW" sz="2400" dirty="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未來行動策略擬定</a:t>
            </a:r>
          </a:p>
        </p:txBody>
      </p:sp>
    </p:spTree>
    <p:extLst>
      <p:ext uri="{BB962C8B-B14F-4D97-AF65-F5344CB8AC3E}">
        <p14:creationId xmlns:p14="http://schemas.microsoft.com/office/powerpoint/2010/main" val="4653126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transparentteacher\TDO漫畫JPG檔\續作漫畫-TDO的課堂風景_頁面_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840" y="-1"/>
            <a:ext cx="9129160" cy="6930251"/>
          </a:xfrm>
          <a:prstGeom prst="rect">
            <a:avLst/>
          </a:prstGeom>
          <a:noFill/>
          <a:extLst>
            <a:ext uri="{909E8E84-426E-40DD-AFC4-6F175D3DCCD1}">
              <a14:hiddenFill xmlns:a14="http://schemas.microsoft.com/office/drawing/2010/main">
                <a:solidFill>
                  <a:srgbClr val="FFFFFF"/>
                </a:solidFill>
              </a14:hiddenFill>
            </a:ext>
          </a:extLst>
        </p:spPr>
      </p:pic>
      <p:sp>
        <p:nvSpPr>
          <p:cNvPr id="4" name="投影片編號版面配置區 3"/>
          <p:cNvSpPr>
            <a:spLocks noGrp="1"/>
          </p:cNvSpPr>
          <p:nvPr>
            <p:ph type="sldNum" sz="quarter" idx="12"/>
          </p:nvPr>
        </p:nvSpPr>
        <p:spPr/>
        <p:txBody>
          <a:bodyPr/>
          <a:lstStyle/>
          <a:p>
            <a:fld id="{A8B67E14-F284-4125-9F1B-60564082CD3B}" type="slidenum">
              <a:rPr lang="zh-TW" altLang="en-US" smtClean="0"/>
              <a:pPr/>
              <a:t>58</a:t>
            </a:fld>
            <a:endParaRPr lang="zh-TW" altLang="en-US"/>
          </a:p>
        </p:txBody>
      </p:sp>
    </p:spTree>
    <p:extLst>
      <p:ext uri="{BB962C8B-B14F-4D97-AF65-F5344CB8AC3E}">
        <p14:creationId xmlns:p14="http://schemas.microsoft.com/office/powerpoint/2010/main" val="12779496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a:noFill/>
          </a:ln>
        </p:spPr>
        <p:style>
          <a:lnRef idx="1">
            <a:schemeClr val="accent2"/>
          </a:lnRef>
          <a:fillRef idx="2">
            <a:schemeClr val="accent2"/>
          </a:fillRef>
          <a:effectRef idx="1">
            <a:schemeClr val="accent2"/>
          </a:effectRef>
          <a:fontRef idx="minor">
            <a:schemeClr val="dk1"/>
          </a:fontRef>
        </p:style>
        <p:txBody>
          <a:bodyPr/>
          <a:lstStyle/>
          <a:p>
            <a:r>
              <a:rPr lang="zh-TW" altLang="en-US" dirty="0">
                <a:solidFill>
                  <a:srgbClr val="3333FF"/>
                </a:solidFill>
                <a:latin typeface="標楷體" panose="03000509000000000000" pitchFamily="65" charset="-120"/>
                <a:ea typeface="標楷體" panose="03000509000000000000" pitchFamily="65" charset="-120"/>
              </a:rPr>
              <a:t>觀課目標與注意事項</a:t>
            </a:r>
          </a:p>
        </p:txBody>
      </p:sp>
      <p:sp>
        <p:nvSpPr>
          <p:cNvPr id="3" name="內容版面配置區 2"/>
          <p:cNvSpPr>
            <a:spLocks noGrp="1"/>
          </p:cNvSpPr>
          <p:nvPr>
            <p:ph idx="1"/>
          </p:nvPr>
        </p:nvSpPr>
        <p:spPr>
          <a:xfrm>
            <a:off x="600364" y="1700808"/>
            <a:ext cx="7937580" cy="5264209"/>
          </a:xfrm>
        </p:spPr>
        <p:txBody>
          <a:bodyPr>
            <a:normAutofit/>
          </a:bodyPr>
          <a:lstStyle/>
          <a:p>
            <a:pPr marL="712788" indent="-350838">
              <a:buClr>
                <a:schemeClr val="tx1"/>
              </a:buClr>
              <a:buFont typeface="Arial" panose="020B0604020202020204" pitchFamily="34" charset="0"/>
              <a:buChar char="•"/>
            </a:pPr>
            <a:r>
              <a:rPr lang="zh-TW" altLang="en-US" sz="2800" dirty="0"/>
              <a:t>目標：</a:t>
            </a:r>
            <a:r>
              <a:rPr lang="en-US" altLang="zh-TW" sz="2800" dirty="0"/>
              <a:t/>
            </a:r>
            <a:br>
              <a:rPr lang="en-US" altLang="zh-TW" sz="2800" dirty="0"/>
            </a:br>
            <a:r>
              <a:rPr lang="zh-TW" altLang="en-US" sz="2800" dirty="0"/>
              <a:t>觀課人員於課堂中蒐集</a:t>
            </a:r>
            <a:r>
              <a:rPr lang="zh-TW" altLang="en-US" sz="2800" dirty="0">
                <a:solidFill>
                  <a:srgbClr val="FF0000"/>
                </a:solidFill>
              </a:rPr>
              <a:t>具體客觀的事實資料</a:t>
            </a:r>
            <a:r>
              <a:rPr lang="zh-TW" altLang="en-US" sz="2800" dirty="0"/>
              <a:t>，授課教師從觀課人員</a:t>
            </a:r>
            <a:r>
              <a:rPr lang="zh-TW" altLang="en-US" sz="2800" spc="-300" dirty="0"/>
              <a:t>即時蒐集資訊的能力中獲益</a:t>
            </a:r>
            <a:endParaRPr lang="en-US" altLang="zh-TW" sz="2800" spc="-300" dirty="0"/>
          </a:p>
          <a:p>
            <a:pPr marL="712788" indent="-350838">
              <a:buClr>
                <a:schemeClr val="tx1"/>
              </a:buClr>
              <a:buFont typeface="Arial" panose="020B0604020202020204" pitchFamily="34" charset="0"/>
              <a:buChar char="•"/>
            </a:pPr>
            <a:r>
              <a:rPr lang="zh-TW" altLang="en-US" sz="2800" dirty="0"/>
              <a:t>注意事項：</a:t>
            </a:r>
            <a:endParaRPr lang="en-US" altLang="zh-TW" sz="2800" dirty="0"/>
          </a:p>
          <a:p>
            <a:pPr marL="1073150" indent="-360363">
              <a:buClr>
                <a:schemeClr val="tx1"/>
              </a:buClr>
              <a:buFont typeface="+mj-lt"/>
              <a:buAutoNum type="arabicPeriod"/>
            </a:pPr>
            <a:r>
              <a:rPr lang="zh-TW" altLang="en-US" sz="2800" dirty="0"/>
              <a:t>由授課教師決定觀察焦點，邀請觀課人員，以及</a:t>
            </a:r>
            <a:r>
              <a:rPr lang="zh-TW" altLang="en-US" sz="2800" b="1" dirty="0">
                <a:solidFill>
                  <a:srgbClr val="FF0000"/>
                </a:solidFill>
              </a:rPr>
              <a:t>選擇資訊蒐集技術</a:t>
            </a:r>
            <a:endParaRPr lang="en-US" altLang="zh-TW" sz="2800" b="1" dirty="0">
              <a:solidFill>
                <a:srgbClr val="FF0000"/>
              </a:solidFill>
            </a:endParaRPr>
          </a:p>
          <a:p>
            <a:pPr marL="1073150" indent="-360363">
              <a:buClr>
                <a:schemeClr val="tx1"/>
              </a:buClr>
              <a:buFont typeface="+mj-lt"/>
              <a:buAutoNum type="arabicPeriod"/>
            </a:pPr>
            <a:r>
              <a:rPr lang="zh-TW" altLang="en-US" sz="2800" dirty="0"/>
              <a:t>觀課人員的角色及與學生的互動</a:t>
            </a:r>
          </a:p>
        </p:txBody>
      </p:sp>
      <p:sp>
        <p:nvSpPr>
          <p:cNvPr id="5" name="投影片編號版面配置區 4"/>
          <p:cNvSpPr>
            <a:spLocks noGrp="1"/>
          </p:cNvSpPr>
          <p:nvPr>
            <p:ph type="sldNum" sz="quarter" idx="12"/>
          </p:nvPr>
        </p:nvSpPr>
        <p:spPr/>
        <p:txBody>
          <a:bodyPr/>
          <a:lstStyle/>
          <a:p>
            <a:fld id="{A8B67E14-F284-4125-9F1B-60564082CD3B}" type="slidenum">
              <a:rPr lang="zh-TW" altLang="en-US" smtClean="0"/>
              <a:pPr/>
              <a:t>59</a:t>
            </a:fld>
            <a:endParaRPr lang="zh-TW" altLang="en-US"/>
          </a:p>
        </p:txBody>
      </p:sp>
    </p:spTree>
    <p:extLst>
      <p:ext uri="{BB962C8B-B14F-4D97-AF65-F5344CB8AC3E}">
        <p14:creationId xmlns:p14="http://schemas.microsoft.com/office/powerpoint/2010/main" val="24943728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339752" y="1772816"/>
            <a:ext cx="7886700" cy="1325563"/>
          </a:xfrm>
        </p:spPr>
        <p:txBody>
          <a:bodyPr/>
          <a:lstStyle/>
          <a:p>
            <a:pPr>
              <a:tabLst>
                <a:tab pos="2157413" algn="l"/>
              </a:tabLst>
            </a:pPr>
            <a:r>
              <a:rPr lang="zh-TW" altLang="en-US" b="1" dirty="0"/>
              <a:t>想一想、說一說</a:t>
            </a:r>
          </a:p>
        </p:txBody>
      </p:sp>
      <p:sp>
        <p:nvSpPr>
          <p:cNvPr id="3" name="內容版面配置區 2"/>
          <p:cNvSpPr>
            <a:spLocks noGrp="1"/>
          </p:cNvSpPr>
          <p:nvPr>
            <p:ph idx="1"/>
          </p:nvPr>
        </p:nvSpPr>
        <p:spPr>
          <a:xfrm>
            <a:off x="-33834" y="1519979"/>
            <a:ext cx="8058150" cy="4525963"/>
          </a:xfrm>
        </p:spPr>
        <p:txBody>
          <a:bodyPr>
            <a:normAutofit/>
          </a:bodyPr>
          <a:lstStyle/>
          <a:p>
            <a:pPr marL="0" indent="0">
              <a:lnSpc>
                <a:spcPct val="150000"/>
              </a:lnSpc>
              <a:spcBef>
                <a:spcPts val="0"/>
              </a:spcBef>
              <a:buFont typeface="+mj-lt"/>
              <a:buAutoNum type="arabicPeriod"/>
            </a:pPr>
            <a:endParaRPr lang="en-US" altLang="zh-TW" sz="3600" dirty="0"/>
          </a:p>
          <a:p>
            <a:pPr marL="0" indent="0">
              <a:lnSpc>
                <a:spcPct val="150000"/>
              </a:lnSpc>
              <a:spcBef>
                <a:spcPts val="0"/>
              </a:spcBef>
              <a:buNone/>
            </a:pPr>
            <a:r>
              <a:rPr lang="zh-TW" altLang="en-US" sz="3600" dirty="0"/>
              <a:t>     </a:t>
            </a:r>
            <a:endParaRPr lang="en-US" altLang="zh-TW" sz="3600" dirty="0"/>
          </a:p>
          <a:p>
            <a:pPr marL="0" indent="0">
              <a:lnSpc>
                <a:spcPct val="150000"/>
              </a:lnSpc>
              <a:spcBef>
                <a:spcPts val="0"/>
              </a:spcBef>
              <a:buNone/>
            </a:pPr>
            <a:r>
              <a:rPr lang="en-US" altLang="zh-TW" sz="3600" dirty="0"/>
              <a:t>    </a:t>
            </a:r>
            <a:r>
              <a:rPr lang="zh-TW" altLang="en-US" sz="4400" b="1" dirty="0">
                <a:solidFill>
                  <a:srgbClr val="9900FF"/>
                </a:solidFill>
              </a:rPr>
              <a:t>您對公開授課的看法或經驗？</a:t>
            </a:r>
            <a:endParaRPr lang="en-US" altLang="zh-TW" sz="4400" b="1" dirty="0">
              <a:solidFill>
                <a:srgbClr val="9900FF"/>
              </a:solidFill>
            </a:endParaRPr>
          </a:p>
        </p:txBody>
      </p:sp>
      <p:sp>
        <p:nvSpPr>
          <p:cNvPr id="4" name="投影片編號版面配置區 3"/>
          <p:cNvSpPr>
            <a:spLocks noGrp="1"/>
          </p:cNvSpPr>
          <p:nvPr>
            <p:ph type="sldNum" sz="quarter" idx="12"/>
          </p:nvPr>
        </p:nvSpPr>
        <p:spPr/>
        <p:txBody>
          <a:bodyPr/>
          <a:lstStyle/>
          <a:p>
            <a:pPr>
              <a:defRPr/>
            </a:pPr>
            <a:fld id="{2140CC14-9331-4795-B851-904E7D2D3139}" type="slidenum">
              <a:rPr lang="fr-CA" altLang="en-US" smtClean="0"/>
              <a:pPr>
                <a:defRPr/>
              </a:pPr>
              <a:t>6</a:t>
            </a:fld>
            <a:endParaRPr lang="fr-CA" altLang="en-US" dirty="0"/>
          </a:p>
        </p:txBody>
      </p:sp>
    </p:spTree>
    <p:extLst>
      <p:ext uri="{BB962C8B-B14F-4D97-AF65-F5344CB8AC3E}">
        <p14:creationId xmlns:p14="http://schemas.microsoft.com/office/powerpoint/2010/main" val="15403331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a:xfrm>
            <a:off x="539552" y="353509"/>
            <a:ext cx="8091054" cy="922604"/>
          </a:xfrm>
          <a:noFill/>
          <a:ln>
            <a:noFill/>
          </a:ln>
        </p:spPr>
        <p:style>
          <a:lnRef idx="1">
            <a:schemeClr val="accent2"/>
          </a:lnRef>
          <a:fillRef idx="2">
            <a:schemeClr val="accent2"/>
          </a:fillRef>
          <a:effectRef idx="1">
            <a:schemeClr val="accent2"/>
          </a:effectRef>
          <a:fontRef idx="minor">
            <a:schemeClr val="dk1"/>
          </a:fontRef>
        </p:style>
        <p:txBody>
          <a:bodyPr>
            <a:noAutofit/>
          </a:bodyPr>
          <a:lstStyle/>
          <a:p>
            <a:r>
              <a:rPr lang="zh-TW" altLang="en-US" dirty="0">
                <a:solidFill>
                  <a:srgbClr val="3333FF"/>
                </a:solidFill>
                <a:latin typeface="標楷體" panose="03000509000000000000" pitchFamily="65" charset="-120"/>
                <a:ea typeface="標楷體" panose="03000509000000000000" pitchFamily="65" charset="-120"/>
                <a:cs typeface="Times New Roman" panose="02020603050405020304" pitchFamily="18" charset="0"/>
              </a:rPr>
              <a:t>觀課方法與參考工具</a:t>
            </a:r>
          </a:p>
        </p:txBody>
      </p:sp>
      <p:sp>
        <p:nvSpPr>
          <p:cNvPr id="5" name="投影片編號版面配置區 4"/>
          <p:cNvSpPr>
            <a:spLocks noGrp="1"/>
          </p:cNvSpPr>
          <p:nvPr>
            <p:ph type="sldNum" sz="quarter" idx="12"/>
          </p:nvPr>
        </p:nvSpPr>
        <p:spPr/>
        <p:txBody>
          <a:bodyPr/>
          <a:lstStyle/>
          <a:p>
            <a:fld id="{A8B67E14-F284-4125-9F1B-60564082CD3B}" type="slidenum">
              <a:rPr lang="zh-TW" altLang="en-US" smtClean="0"/>
              <a:pPr/>
              <a:t>60</a:t>
            </a:fld>
            <a:endParaRPr lang="zh-TW" altLang="en-US"/>
          </a:p>
        </p:txBody>
      </p:sp>
      <p:graphicFrame>
        <p:nvGraphicFramePr>
          <p:cNvPr id="7" name="表格 6"/>
          <p:cNvGraphicFramePr>
            <a:graphicFrameLocks noGrp="1"/>
          </p:cNvGraphicFramePr>
          <p:nvPr>
            <p:extLst/>
          </p:nvPr>
        </p:nvGraphicFramePr>
        <p:xfrm>
          <a:off x="273472" y="1439204"/>
          <a:ext cx="8623214" cy="5302093"/>
        </p:xfrm>
        <a:graphic>
          <a:graphicData uri="http://schemas.openxmlformats.org/drawingml/2006/table">
            <a:tbl>
              <a:tblPr firstRow="1" bandRow="1">
                <a:tableStyleId>{5C22544A-7EE6-4342-B048-85BDC9FD1C3A}</a:tableStyleId>
              </a:tblPr>
              <a:tblGrid>
                <a:gridCol w="1838508">
                  <a:extLst>
                    <a:ext uri="{9D8B030D-6E8A-4147-A177-3AD203B41FA5}">
                      <a16:colId xmlns:a16="http://schemas.microsoft.com/office/drawing/2014/main" val="376572544"/>
                    </a:ext>
                  </a:extLst>
                </a:gridCol>
                <a:gridCol w="3392353">
                  <a:extLst>
                    <a:ext uri="{9D8B030D-6E8A-4147-A177-3AD203B41FA5}">
                      <a16:colId xmlns:a16="http://schemas.microsoft.com/office/drawing/2014/main" val="1514482783"/>
                    </a:ext>
                  </a:extLst>
                </a:gridCol>
                <a:gridCol w="3392353">
                  <a:extLst>
                    <a:ext uri="{9D8B030D-6E8A-4147-A177-3AD203B41FA5}">
                      <a16:colId xmlns:a16="http://schemas.microsoft.com/office/drawing/2014/main" val="2559467328"/>
                    </a:ext>
                  </a:extLst>
                </a:gridCol>
              </a:tblGrid>
              <a:tr h="552300">
                <a:tc>
                  <a:txBody>
                    <a:bodyPr/>
                    <a:lstStyle/>
                    <a:p>
                      <a:pPr algn="ctr"/>
                      <a:r>
                        <a:rPr lang="zh-TW" altLang="en-US" sz="2400" b="1" dirty="0">
                          <a:solidFill>
                            <a:schemeClr val="tx1"/>
                          </a:solidFill>
                          <a:latin typeface="標楷體" panose="03000509000000000000" pitchFamily="65" charset="-120"/>
                          <a:ea typeface="標楷體" panose="03000509000000000000" pitchFamily="65" charset="-120"/>
                        </a:rPr>
                        <a:t>方法</a:t>
                      </a:r>
                    </a:p>
                  </a:txBody>
                  <a:tcPr>
                    <a:solidFill>
                      <a:srgbClr val="9DBFBE"/>
                    </a:solidFill>
                  </a:tcPr>
                </a:tc>
                <a:tc>
                  <a:txBody>
                    <a:bodyPr/>
                    <a:lstStyle/>
                    <a:p>
                      <a:pPr algn="ctr"/>
                      <a:r>
                        <a:rPr lang="zh-TW" altLang="en-US" sz="2400" b="1" dirty="0">
                          <a:solidFill>
                            <a:schemeClr val="tx1"/>
                          </a:solidFill>
                          <a:latin typeface="標楷體" panose="03000509000000000000" pitchFamily="65" charset="-120"/>
                          <a:ea typeface="標楷體" panose="03000509000000000000" pitchFamily="65" charset="-120"/>
                        </a:rPr>
                        <a:t>焦點</a:t>
                      </a:r>
                    </a:p>
                  </a:txBody>
                  <a:tcPr>
                    <a:solidFill>
                      <a:srgbClr val="9DBFBE"/>
                    </a:solidFill>
                  </a:tcPr>
                </a:tc>
                <a:tc>
                  <a:txBody>
                    <a:bodyPr/>
                    <a:lstStyle/>
                    <a:p>
                      <a:pPr algn="ctr"/>
                      <a:r>
                        <a:rPr lang="zh-TW" altLang="en-US" sz="2400" b="1" dirty="0">
                          <a:solidFill>
                            <a:schemeClr val="tx1"/>
                          </a:solidFill>
                          <a:latin typeface="標楷體" panose="03000509000000000000" pitchFamily="65" charset="-120"/>
                          <a:ea typeface="標楷體" panose="03000509000000000000" pitchFamily="65" charset="-120"/>
                        </a:rPr>
                        <a:t>工具</a:t>
                      </a:r>
                    </a:p>
                  </a:txBody>
                  <a:tcPr>
                    <a:solidFill>
                      <a:srgbClr val="9DBFBE"/>
                    </a:solidFill>
                  </a:tcPr>
                </a:tc>
                <a:extLst>
                  <a:ext uri="{0D108BD9-81ED-4DB2-BD59-A6C34878D82A}">
                    <a16:rowId xmlns:a16="http://schemas.microsoft.com/office/drawing/2014/main" val="3079943584"/>
                  </a:ext>
                </a:extLst>
              </a:tr>
              <a:tr h="1877825">
                <a:tc>
                  <a:txBody>
                    <a:bodyPr/>
                    <a:lstStyle/>
                    <a:p>
                      <a:pPr algn="ctr"/>
                      <a:r>
                        <a:rPr lang="zh-TW" altLang="en-US" sz="2400" b="1" dirty="0">
                          <a:solidFill>
                            <a:srgbClr val="FF0000"/>
                          </a:solidFill>
                          <a:latin typeface="標楷體" panose="03000509000000000000" pitchFamily="65" charset="-120"/>
                          <a:ea typeface="標楷體" panose="03000509000000000000" pitchFamily="65" charset="-120"/>
                        </a:rPr>
                        <a:t>抄錄法</a:t>
                      </a:r>
                      <a:endParaRPr lang="en-US" altLang="zh-TW" sz="2400" b="1" dirty="0">
                        <a:solidFill>
                          <a:srgbClr val="FF0000"/>
                        </a:solidFill>
                        <a:latin typeface="標楷體" panose="03000509000000000000" pitchFamily="65" charset="-120"/>
                        <a:ea typeface="標楷體" panose="03000509000000000000" pitchFamily="65" charset="-120"/>
                      </a:endParaRPr>
                    </a:p>
                    <a:p>
                      <a:pPr algn="ctr"/>
                      <a:r>
                        <a:rPr lang="en-US" altLang="zh-TW" sz="2000" b="1" dirty="0">
                          <a:solidFill>
                            <a:schemeClr val="tx1"/>
                          </a:solidFill>
                          <a:latin typeface="標楷體" panose="03000509000000000000" pitchFamily="65" charset="-120"/>
                          <a:ea typeface="標楷體" panose="03000509000000000000" pitchFamily="65" charset="-120"/>
                        </a:rPr>
                        <a:t>Scripting</a:t>
                      </a:r>
                    </a:p>
                  </a:txBody>
                  <a:tcPr anchor="ctr"/>
                </a:tc>
                <a:tc>
                  <a:txBody>
                    <a:bodyPr/>
                    <a:lstStyle/>
                    <a:p>
                      <a:r>
                        <a:rPr lang="zh-TW" altLang="en-US" sz="2400" dirty="0">
                          <a:solidFill>
                            <a:schemeClr val="tx1"/>
                          </a:solidFill>
                          <a:latin typeface="標楷體" panose="03000509000000000000" pitchFamily="65" charset="-120"/>
                          <a:ea typeface="標楷體" panose="03000509000000000000" pitchFamily="65" charset="-120"/>
                        </a:rPr>
                        <a:t>描述教師的提問、學生的回答或個別對話，和學生間的互動</a:t>
                      </a:r>
                    </a:p>
                  </a:txBody>
                  <a:tcPr anchor="ctr"/>
                </a:tc>
                <a:tc rowSpan="3">
                  <a:txBody>
                    <a:bodyPr/>
                    <a:lstStyle/>
                    <a:p>
                      <a:pPr algn="ctr"/>
                      <a:r>
                        <a:rPr lang="zh-TW" altLang="en-US" sz="2400" dirty="0">
                          <a:solidFill>
                            <a:schemeClr val="tx1"/>
                          </a:solidFill>
                          <a:latin typeface="標楷體" panose="03000509000000000000" pitchFamily="65" charset="-120"/>
                          <a:ea typeface="標楷體" panose="03000509000000000000" pitchFamily="65" charset="-120"/>
                        </a:rPr>
                        <a:t>公開授課</a:t>
                      </a:r>
                      <a:r>
                        <a:rPr lang="en-US" altLang="zh-TW" sz="2400" dirty="0">
                          <a:solidFill>
                            <a:schemeClr val="tx1"/>
                          </a:solidFill>
                          <a:latin typeface="標楷體" panose="03000509000000000000" pitchFamily="65" charset="-120"/>
                          <a:ea typeface="標楷體" panose="03000509000000000000" pitchFamily="65" charset="-120"/>
                        </a:rPr>
                        <a:t>/</a:t>
                      </a:r>
                      <a:r>
                        <a:rPr lang="zh-TW" altLang="en-US" sz="2400" dirty="0">
                          <a:solidFill>
                            <a:schemeClr val="tx1"/>
                          </a:solidFill>
                          <a:latin typeface="標楷體" panose="03000509000000000000" pitchFamily="65" charset="-120"/>
                          <a:ea typeface="標楷體" panose="03000509000000000000" pitchFamily="65" charset="-120"/>
                        </a:rPr>
                        <a:t>教學觀察</a:t>
                      </a:r>
                      <a:r>
                        <a:rPr lang="en-US" altLang="zh-TW" sz="2400" dirty="0">
                          <a:solidFill>
                            <a:schemeClr val="tx1"/>
                          </a:solidFill>
                          <a:latin typeface="標楷體" panose="03000509000000000000" pitchFamily="65" charset="-120"/>
                          <a:ea typeface="標楷體" panose="03000509000000000000" pitchFamily="65" charset="-120"/>
                        </a:rPr>
                        <a:t>–</a:t>
                      </a:r>
                      <a:r>
                        <a:rPr lang="zh-TW" altLang="en-US" sz="2400" dirty="0">
                          <a:solidFill>
                            <a:schemeClr val="tx1"/>
                          </a:solidFill>
                          <a:latin typeface="標楷體" panose="03000509000000000000" pitchFamily="65" charset="-120"/>
                          <a:ea typeface="標楷體" panose="03000509000000000000" pitchFamily="65" charset="-120"/>
                        </a:rPr>
                        <a:t>觀察焦點及觀察工具</a:t>
                      </a:r>
                    </a:p>
                  </a:txBody>
                  <a:tcPr anchor="ctr"/>
                </a:tc>
                <a:extLst>
                  <a:ext uri="{0D108BD9-81ED-4DB2-BD59-A6C34878D82A}">
                    <a16:rowId xmlns:a16="http://schemas.microsoft.com/office/drawing/2014/main" val="4225727848"/>
                  </a:ext>
                </a:extLst>
              </a:tr>
              <a:tr h="1877825">
                <a:tc>
                  <a:txBody>
                    <a:bodyPr/>
                    <a:lstStyle/>
                    <a:p>
                      <a:pPr algn="ctr"/>
                      <a:r>
                        <a:rPr lang="zh-TW" altLang="en-US" sz="2400" b="1" dirty="0">
                          <a:solidFill>
                            <a:srgbClr val="FF0000"/>
                          </a:solidFill>
                          <a:latin typeface="標楷體" panose="03000509000000000000" pitchFamily="65" charset="-120"/>
                          <a:ea typeface="標楷體" panose="03000509000000000000" pitchFamily="65" charset="-120"/>
                        </a:rPr>
                        <a:t>計算法</a:t>
                      </a:r>
                      <a:endParaRPr lang="en-US" altLang="zh-TW" sz="2400" b="1" dirty="0">
                        <a:solidFill>
                          <a:srgbClr val="FF0000"/>
                        </a:solidFill>
                        <a:latin typeface="標楷體" panose="03000509000000000000" pitchFamily="65" charset="-120"/>
                        <a:ea typeface="標楷體" panose="03000509000000000000" pitchFamily="65" charset="-120"/>
                      </a:endParaRPr>
                    </a:p>
                    <a:p>
                      <a:pPr algn="ctr"/>
                      <a:r>
                        <a:rPr lang="en-US" altLang="zh-TW" sz="2400" b="1" dirty="0">
                          <a:solidFill>
                            <a:schemeClr val="tx1"/>
                          </a:solidFill>
                          <a:latin typeface="標楷體" panose="03000509000000000000" pitchFamily="65" charset="-120"/>
                          <a:ea typeface="標楷體" panose="03000509000000000000" pitchFamily="65" charset="-120"/>
                        </a:rPr>
                        <a:t>Counting</a:t>
                      </a:r>
                    </a:p>
                  </a:txBody>
                  <a:tcPr anchor="ctr"/>
                </a:tc>
                <a:tc>
                  <a:txBody>
                    <a:bodyPr/>
                    <a:lstStyle/>
                    <a:p>
                      <a:r>
                        <a:rPr lang="zh-TW" altLang="en-US" sz="2400" dirty="0">
                          <a:solidFill>
                            <a:schemeClr val="tx1"/>
                          </a:solidFill>
                          <a:latin typeface="標楷體" panose="03000509000000000000" pitchFamily="65" charset="-120"/>
                          <a:ea typeface="標楷體" panose="03000509000000000000" pitchFamily="65" charset="-120"/>
                        </a:rPr>
                        <a:t>計算老師詢問學生問題的數量和認知層次、或學生自願回答問題的比率等</a:t>
                      </a:r>
                    </a:p>
                  </a:txBody>
                  <a:tcPr anchor="ctr"/>
                </a:tc>
                <a:tc vMerge="1">
                  <a:txBody>
                    <a:bodyPr/>
                    <a:lstStyle/>
                    <a:p>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extLst>
                  <a:ext uri="{0D108BD9-81ED-4DB2-BD59-A6C34878D82A}">
                    <a16:rowId xmlns:a16="http://schemas.microsoft.com/office/drawing/2014/main" val="462413997"/>
                  </a:ext>
                </a:extLst>
              </a:tr>
              <a:tr h="994143">
                <a:tc>
                  <a:txBody>
                    <a:bodyPr/>
                    <a:lstStyle/>
                    <a:p>
                      <a:pPr algn="ctr"/>
                      <a:r>
                        <a:rPr lang="zh-TW" altLang="en-US" sz="2400" b="1" dirty="0">
                          <a:solidFill>
                            <a:srgbClr val="FF0000"/>
                          </a:solidFill>
                          <a:latin typeface="標楷體" panose="03000509000000000000" pitchFamily="65" charset="-120"/>
                          <a:ea typeface="標楷體" panose="03000509000000000000" pitchFamily="65" charset="-120"/>
                        </a:rPr>
                        <a:t>追蹤法</a:t>
                      </a:r>
                      <a:endParaRPr lang="en-US" altLang="zh-TW" sz="2400" b="1" dirty="0">
                        <a:solidFill>
                          <a:srgbClr val="FF0000"/>
                        </a:solidFill>
                        <a:latin typeface="標楷體" panose="03000509000000000000" pitchFamily="65" charset="-120"/>
                        <a:ea typeface="標楷體" panose="03000509000000000000" pitchFamily="65" charset="-120"/>
                      </a:endParaRPr>
                    </a:p>
                    <a:p>
                      <a:pPr algn="ctr"/>
                      <a:r>
                        <a:rPr lang="en-US" altLang="zh-TW" sz="2400" b="1" dirty="0">
                          <a:solidFill>
                            <a:schemeClr val="tx1"/>
                          </a:solidFill>
                          <a:latin typeface="標楷體" panose="03000509000000000000" pitchFamily="65" charset="-120"/>
                          <a:ea typeface="標楷體" panose="03000509000000000000" pitchFamily="65" charset="-120"/>
                        </a:rPr>
                        <a:t>Tracking</a:t>
                      </a:r>
                    </a:p>
                  </a:txBody>
                  <a:tcPr anchor="ctr"/>
                </a:tc>
                <a:tc>
                  <a:txBody>
                    <a:bodyPr/>
                    <a:lstStyle/>
                    <a:p>
                      <a:r>
                        <a:rPr lang="zh-TW" altLang="en-US" sz="2400" dirty="0">
                          <a:solidFill>
                            <a:schemeClr val="tx1"/>
                          </a:solidFill>
                          <a:latin typeface="標楷體" panose="03000509000000000000" pitchFamily="65" charset="-120"/>
                          <a:ea typeface="標楷體" panose="03000509000000000000" pitchFamily="65" charset="-120"/>
                        </a:rPr>
                        <a:t>追蹤師生語言流動的情形等</a:t>
                      </a:r>
                    </a:p>
                  </a:txBody>
                  <a:tcPr anchor="ctr"/>
                </a:tc>
                <a:tc vMerge="1">
                  <a:txBody>
                    <a:bodyPr/>
                    <a:lstStyle/>
                    <a:p>
                      <a:endParaRPr lang="zh-TW" altLang="en-US" sz="2400" dirty="0">
                        <a:solidFill>
                          <a:schemeClr val="tx1"/>
                        </a:solidFill>
                        <a:latin typeface="標楷體" panose="03000509000000000000" pitchFamily="65" charset="-120"/>
                        <a:ea typeface="標楷體" panose="03000509000000000000" pitchFamily="65" charset="-120"/>
                      </a:endParaRPr>
                    </a:p>
                  </a:txBody>
                  <a:tcPr anchor="ctr"/>
                </a:tc>
                <a:extLst>
                  <a:ext uri="{0D108BD9-81ED-4DB2-BD59-A6C34878D82A}">
                    <a16:rowId xmlns:a16="http://schemas.microsoft.com/office/drawing/2014/main" val="2115126523"/>
                  </a:ext>
                </a:extLst>
              </a:tr>
            </a:tbl>
          </a:graphicData>
        </a:graphic>
      </p:graphicFrame>
    </p:spTree>
    <p:extLst>
      <p:ext uri="{BB962C8B-B14F-4D97-AF65-F5344CB8AC3E}">
        <p14:creationId xmlns:p14="http://schemas.microsoft.com/office/powerpoint/2010/main" val="21943177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a:xfrm>
            <a:off x="867149" y="500062"/>
            <a:ext cx="7886700" cy="1325563"/>
          </a:xfrm>
        </p:spPr>
        <p:txBody>
          <a:bodyPr/>
          <a:lstStyle/>
          <a:p>
            <a:r>
              <a:rPr lang="zh-TW" altLang="en-US" dirty="0">
                <a:solidFill>
                  <a:srgbClr val="3333FF"/>
                </a:solidFill>
              </a:rPr>
              <a:t>教學觀察注意事項</a:t>
            </a:r>
          </a:p>
        </p:txBody>
      </p:sp>
      <p:sp>
        <p:nvSpPr>
          <p:cNvPr id="8" name="Rectangle 3"/>
          <p:cNvSpPr>
            <a:spLocks noGrp="1" noChangeArrowheads="1"/>
          </p:cNvSpPr>
          <p:nvPr>
            <p:ph idx="1"/>
          </p:nvPr>
        </p:nvSpPr>
        <p:spPr>
          <a:xfrm>
            <a:off x="467544" y="1825625"/>
            <a:ext cx="8424936" cy="4351338"/>
          </a:xfrm>
        </p:spPr>
        <p:txBody>
          <a:bodyPr>
            <a:normAutofit/>
          </a:bodyPr>
          <a:lstStyle/>
          <a:p>
            <a:pPr eaLnBrk="1" hangingPunct="1">
              <a:lnSpc>
                <a:spcPct val="100000"/>
              </a:lnSpc>
              <a:defRPr/>
            </a:pPr>
            <a:r>
              <a:rPr lang="zh-TW" altLang="en-US" sz="2800" dirty="0">
                <a:ea typeface="標楷體" pitchFamily="65" charset="-120"/>
              </a:rPr>
              <a:t>觀察</a:t>
            </a:r>
            <a:r>
              <a:rPr lang="zh-TW" altLang="en-US" sz="2800" dirty="0"/>
              <a:t>者</a:t>
            </a:r>
            <a:r>
              <a:rPr lang="zh-TW" altLang="en-US" sz="2800" dirty="0">
                <a:ea typeface="標楷體" pitchFamily="65" charset="-120"/>
              </a:rPr>
              <a:t>須</a:t>
            </a:r>
            <a:r>
              <a:rPr lang="zh-TW" altLang="en-US" sz="2800" dirty="0">
                <a:solidFill>
                  <a:srgbClr val="FF0000"/>
                </a:solidFill>
                <a:ea typeface="標楷體" pitchFamily="65" charset="-120"/>
              </a:rPr>
              <a:t>熟悉觀察工具</a:t>
            </a:r>
            <a:r>
              <a:rPr lang="zh-TW" altLang="en-US" sz="2800" dirty="0">
                <a:ea typeface="標楷體" pitchFamily="65" charset="-120"/>
              </a:rPr>
              <a:t>，知道如何使用工具。</a:t>
            </a:r>
            <a:endParaRPr lang="en-US" altLang="zh-TW" sz="2800" dirty="0">
              <a:ea typeface="標楷體" pitchFamily="65" charset="-120"/>
            </a:endParaRPr>
          </a:p>
          <a:p>
            <a:pPr eaLnBrk="1" hangingPunct="1">
              <a:lnSpc>
                <a:spcPct val="100000"/>
              </a:lnSpc>
              <a:defRPr/>
            </a:pPr>
            <a:r>
              <a:rPr lang="zh-TW" altLang="en-US" sz="2800" dirty="0">
                <a:ea typeface="標楷體" pitchFamily="65" charset="-120"/>
              </a:rPr>
              <a:t>觀察時間</a:t>
            </a:r>
            <a:r>
              <a:rPr lang="zh-TW" altLang="en-US" sz="2800" dirty="0">
                <a:solidFill>
                  <a:srgbClr val="FF0000"/>
                </a:solidFill>
                <a:ea typeface="標楷體" pitchFamily="65" charset="-120"/>
              </a:rPr>
              <a:t>以一節課為原則</a:t>
            </a:r>
            <a:r>
              <a:rPr lang="zh-TW" altLang="en-US" sz="2800" dirty="0">
                <a:ea typeface="標楷體" pitchFamily="65" charset="-120"/>
              </a:rPr>
              <a:t>，視需要增加觀察時間</a:t>
            </a:r>
          </a:p>
          <a:p>
            <a:pPr eaLnBrk="1" hangingPunct="1">
              <a:lnSpc>
                <a:spcPct val="100000"/>
              </a:lnSpc>
              <a:defRPr/>
            </a:pPr>
            <a:r>
              <a:rPr lang="zh-TW" altLang="en-US" sz="2800" dirty="0">
                <a:ea typeface="標楷體" pitchFamily="65" charset="-120"/>
              </a:rPr>
              <a:t>提早</a:t>
            </a:r>
            <a:r>
              <a:rPr lang="en-US" altLang="zh-TW" sz="2800" dirty="0">
                <a:ea typeface="標楷體" pitchFamily="65" charset="-120"/>
              </a:rPr>
              <a:t>5</a:t>
            </a:r>
            <a:r>
              <a:rPr lang="zh-TW" altLang="en-US" sz="2800" dirty="0">
                <a:ea typeface="標楷體" pitchFamily="65" charset="-120"/>
              </a:rPr>
              <a:t>分鐘到達教室並選定適當位置，</a:t>
            </a:r>
            <a:r>
              <a:rPr lang="zh-TW" altLang="en-US" sz="2800" dirty="0">
                <a:solidFill>
                  <a:srgbClr val="FF0000"/>
                </a:solidFill>
                <a:effectLst/>
                <a:ea typeface="標楷體" pitchFamily="65" charset="-120"/>
              </a:rPr>
              <a:t>減低教學干擾</a:t>
            </a:r>
          </a:p>
          <a:p>
            <a:pPr eaLnBrk="1" hangingPunct="1">
              <a:lnSpc>
                <a:spcPct val="100000"/>
              </a:lnSpc>
              <a:defRPr/>
            </a:pPr>
            <a:r>
              <a:rPr lang="zh-TW" altLang="en-US" sz="2800" dirty="0">
                <a:ea typeface="標楷體" pitchFamily="65" charset="-120"/>
              </a:rPr>
              <a:t>檢查教學觀察工具及</a:t>
            </a:r>
            <a:r>
              <a:rPr lang="zh-TW" altLang="en-US" sz="2800" dirty="0">
                <a:solidFill>
                  <a:srgbClr val="FF0000"/>
                </a:solidFill>
                <a:ea typeface="標楷體" pitchFamily="65" charset="-120"/>
              </a:rPr>
              <a:t>經教學者同意的視聽錄影</a:t>
            </a:r>
            <a:r>
              <a:rPr lang="zh-TW" altLang="en-US" sz="2800" dirty="0">
                <a:ea typeface="標楷體" pitchFamily="65" charset="-120"/>
              </a:rPr>
              <a:t>設備</a:t>
            </a:r>
          </a:p>
          <a:p>
            <a:pPr eaLnBrk="1" hangingPunct="1">
              <a:lnSpc>
                <a:spcPct val="100000"/>
              </a:lnSpc>
              <a:defRPr/>
            </a:pPr>
            <a:r>
              <a:rPr lang="zh-TW" altLang="en-US" sz="2800" dirty="0">
                <a:ea typeface="標楷體" pitchFamily="65" charset="-120"/>
              </a:rPr>
              <a:t>把握</a:t>
            </a:r>
            <a:r>
              <a:rPr lang="zh-TW" altLang="en-US" sz="2800" dirty="0">
                <a:solidFill>
                  <a:srgbClr val="FF0000"/>
                </a:solidFill>
                <a:ea typeface="標楷體" pitchFamily="65" charset="-120"/>
              </a:rPr>
              <a:t>客觀和具體證據</a:t>
            </a:r>
            <a:r>
              <a:rPr lang="zh-TW" altLang="en-US" sz="2800" dirty="0">
                <a:ea typeface="標楷體" pitchFamily="65" charset="-120"/>
              </a:rPr>
              <a:t>原則，記錄事實不下判斷</a:t>
            </a:r>
          </a:p>
          <a:p>
            <a:pPr eaLnBrk="1" hangingPunct="1">
              <a:lnSpc>
                <a:spcPct val="100000"/>
              </a:lnSpc>
              <a:defRPr/>
            </a:pPr>
            <a:r>
              <a:rPr kumimoji="0" lang="zh-TW" altLang="en-US" sz="2800" dirty="0">
                <a:ea typeface="標楷體" pitchFamily="65" charset="-120"/>
              </a:rPr>
              <a:t>利用</a:t>
            </a:r>
            <a:r>
              <a:rPr kumimoji="0" lang="zh-TW" altLang="en-US" sz="2800" dirty="0">
                <a:solidFill>
                  <a:srgbClr val="FF0000"/>
                </a:solidFill>
                <a:ea typeface="標楷體" pitchFamily="65" charset="-120"/>
              </a:rPr>
              <a:t>關鍵字、圖像、符號</a:t>
            </a:r>
            <a:r>
              <a:rPr kumimoji="0" lang="zh-TW" altLang="en-US" sz="2800" dirty="0">
                <a:ea typeface="標楷體" pitchFamily="65" charset="-120"/>
              </a:rPr>
              <a:t>等記錄相關資料</a:t>
            </a:r>
          </a:p>
          <a:p>
            <a:pPr eaLnBrk="1" hangingPunct="1">
              <a:lnSpc>
                <a:spcPct val="100000"/>
              </a:lnSpc>
              <a:defRPr/>
            </a:pPr>
            <a:r>
              <a:rPr lang="zh-TW" altLang="en-US" sz="2800" dirty="0">
                <a:ea typeface="標楷體" pitchFamily="65" charset="-120"/>
              </a:rPr>
              <a:t>觀察後宜及早進行謄稿</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61</a:t>
            </a:fld>
            <a:endParaRPr lang="fr-CA"/>
          </a:p>
        </p:txBody>
      </p:sp>
    </p:spTree>
    <p:extLst>
      <p:ext uri="{BB962C8B-B14F-4D97-AF65-F5344CB8AC3E}">
        <p14:creationId xmlns:p14="http://schemas.microsoft.com/office/powerpoint/2010/main" val="30589823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a:xfrm>
            <a:off x="933772" y="404664"/>
            <a:ext cx="7886700" cy="1325563"/>
          </a:xfrm>
        </p:spPr>
        <p:txBody>
          <a:bodyPr/>
          <a:lstStyle/>
          <a:p>
            <a:r>
              <a:rPr lang="zh-TW" altLang="en-US" dirty="0">
                <a:solidFill>
                  <a:srgbClr val="3333FF"/>
                </a:solidFill>
              </a:rPr>
              <a:t>教學觀察輔助重點</a:t>
            </a:r>
          </a:p>
        </p:txBody>
      </p:sp>
      <p:sp>
        <p:nvSpPr>
          <p:cNvPr id="8" name="內容版面配置區 2"/>
          <p:cNvSpPr>
            <a:spLocks noGrp="1"/>
          </p:cNvSpPr>
          <p:nvPr>
            <p:ph idx="1"/>
          </p:nvPr>
        </p:nvSpPr>
        <p:spPr>
          <a:xfrm>
            <a:off x="628650" y="2060848"/>
            <a:ext cx="8191822" cy="4660627"/>
          </a:xfrm>
        </p:spPr>
        <p:txBody>
          <a:bodyPr/>
          <a:lstStyle/>
          <a:p>
            <a:pPr marL="514350" indent="-514350">
              <a:spcBef>
                <a:spcPts val="2400"/>
              </a:spcBef>
              <a:buClr>
                <a:schemeClr val="tx1"/>
              </a:buClr>
              <a:buFont typeface="+mj-lt"/>
              <a:buAutoNum type="arabicPeriod"/>
              <a:defRPr/>
            </a:pPr>
            <a:r>
              <a:rPr lang="zh-TW" altLang="en-US" sz="2800" dirty="0">
                <a:solidFill>
                  <a:srgbClr val="0000FF"/>
                </a:solidFill>
                <a:effectLst/>
                <a:latin typeface="標楷體" pitchFamily="65" charset="-120"/>
                <a:ea typeface="標楷體" pitchFamily="65" charset="-120"/>
              </a:rPr>
              <a:t>「空間軸」</a:t>
            </a:r>
            <a:r>
              <a:rPr lang="en-US" altLang="zh-TW" sz="2800" dirty="0">
                <a:latin typeface="標楷體" pitchFamily="65" charset="-120"/>
                <a:ea typeface="標楷體" pitchFamily="65" charset="-120"/>
              </a:rPr>
              <a:t>--</a:t>
            </a:r>
            <a:r>
              <a:rPr lang="zh-TW" altLang="en-US" sz="2800" dirty="0">
                <a:latin typeface="標楷體" pitchFamily="65" charset="-120"/>
                <a:ea typeface="標楷體" pitchFamily="65" charset="-120"/>
              </a:rPr>
              <a:t>學生座位安排與教室空間布置</a:t>
            </a:r>
            <a:endParaRPr lang="zh-TW" altLang="en-US" sz="2800" dirty="0">
              <a:effectLst/>
              <a:latin typeface="標楷體" pitchFamily="65" charset="-120"/>
              <a:ea typeface="標楷體" pitchFamily="65" charset="-120"/>
            </a:endParaRPr>
          </a:p>
          <a:p>
            <a:pPr marL="514350" indent="-514350">
              <a:spcBef>
                <a:spcPts val="2400"/>
              </a:spcBef>
              <a:buClr>
                <a:schemeClr val="tx1"/>
              </a:buClr>
              <a:buFont typeface="+mj-lt"/>
              <a:buAutoNum type="arabicPeriod"/>
              <a:defRPr/>
            </a:pPr>
            <a:r>
              <a:rPr lang="zh-TW" altLang="en-US" sz="2800" dirty="0">
                <a:solidFill>
                  <a:srgbClr val="0000FF"/>
                </a:solidFill>
                <a:latin typeface="標楷體" pitchFamily="65" charset="-120"/>
                <a:ea typeface="標楷體" pitchFamily="65" charset="-120"/>
              </a:rPr>
              <a:t>「時間軸」</a:t>
            </a:r>
            <a:r>
              <a:rPr lang="en-US" altLang="zh-TW" sz="2800" dirty="0">
                <a:latin typeface="標楷體" pitchFamily="65" charset="-120"/>
                <a:ea typeface="標楷體" pitchFamily="65" charset="-120"/>
              </a:rPr>
              <a:t>--</a:t>
            </a:r>
            <a:r>
              <a:rPr lang="zh-TW" altLang="en-US" sz="2800" dirty="0">
                <a:latin typeface="標楷體" pitchFamily="65" charset="-120"/>
                <a:ea typeface="標楷體" pitchFamily="65" charset="-120"/>
              </a:rPr>
              <a:t>發生時刻與經過時間</a:t>
            </a:r>
            <a:endParaRPr lang="zh-TW" altLang="en-US" sz="2800" dirty="0">
              <a:effectLst/>
              <a:latin typeface="標楷體" pitchFamily="65" charset="-120"/>
              <a:ea typeface="標楷體" pitchFamily="65" charset="-120"/>
            </a:endParaRPr>
          </a:p>
          <a:p>
            <a:pPr marL="514350" indent="-514350">
              <a:spcBef>
                <a:spcPts val="2400"/>
              </a:spcBef>
              <a:buClr>
                <a:schemeClr val="tx1"/>
              </a:buClr>
              <a:buFont typeface="+mj-lt"/>
              <a:buAutoNum type="arabicPeriod"/>
              <a:defRPr/>
            </a:pPr>
            <a:r>
              <a:rPr lang="zh-TW" altLang="en-US" sz="2800" dirty="0">
                <a:solidFill>
                  <a:srgbClr val="0000FF"/>
                </a:solidFill>
                <a:latin typeface="標楷體" pitchFamily="65" charset="-120"/>
                <a:ea typeface="標楷體" pitchFamily="65" charset="-120"/>
              </a:rPr>
              <a:t>「教學行為」</a:t>
            </a:r>
            <a:r>
              <a:rPr lang="en-US" altLang="zh-TW" sz="2800" dirty="0">
                <a:latin typeface="標楷體" pitchFamily="65" charset="-120"/>
                <a:ea typeface="標楷體" pitchFamily="65" charset="-120"/>
              </a:rPr>
              <a:t>--</a:t>
            </a:r>
            <a:r>
              <a:rPr lang="zh-TW" altLang="en-US" sz="2800" dirty="0">
                <a:latin typeface="標楷體" pitchFamily="65" charset="-120"/>
                <a:ea typeface="標楷體" pitchFamily="65" charset="-120"/>
              </a:rPr>
              <a:t>教師教學行為表現含質與量</a:t>
            </a:r>
          </a:p>
          <a:p>
            <a:pPr marL="514350" indent="-514350">
              <a:spcBef>
                <a:spcPts val="2400"/>
              </a:spcBef>
              <a:buClr>
                <a:schemeClr val="tx1"/>
              </a:buClr>
              <a:buFont typeface="+mj-lt"/>
              <a:buAutoNum type="arabicPeriod"/>
              <a:defRPr/>
            </a:pPr>
            <a:r>
              <a:rPr lang="zh-TW" altLang="en-US" sz="2800" dirty="0">
                <a:solidFill>
                  <a:srgbClr val="0000FF"/>
                </a:solidFill>
                <a:latin typeface="標楷體" pitchFamily="65" charset="-120"/>
                <a:ea typeface="標楷體" pitchFamily="65" charset="-120"/>
              </a:rPr>
              <a:t>「學習反應」</a:t>
            </a:r>
            <a:r>
              <a:rPr lang="en-US" altLang="zh-TW" sz="2800" dirty="0">
                <a:latin typeface="標楷體" pitchFamily="65" charset="-120"/>
                <a:ea typeface="標楷體" pitchFamily="65" charset="-120"/>
              </a:rPr>
              <a:t>--</a:t>
            </a:r>
            <a:r>
              <a:rPr lang="zh-TW" altLang="en-US" sz="2800" dirty="0">
                <a:latin typeface="標楷體" pitchFamily="65" charset="-120"/>
                <a:ea typeface="標楷體" pitchFamily="65" charset="-120"/>
              </a:rPr>
              <a:t>蒐集學生學習反應含質與量</a:t>
            </a:r>
            <a:endParaRPr lang="en-US" altLang="zh-TW" sz="2800" dirty="0">
              <a:effectLst/>
              <a:latin typeface="標楷體" pitchFamily="65" charset="-120"/>
              <a:ea typeface="標楷體" pitchFamily="65" charset="-120"/>
            </a:endParaRPr>
          </a:p>
          <a:p>
            <a:pPr eaLnBrk="1" hangingPunct="1">
              <a:spcBef>
                <a:spcPts val="2400"/>
              </a:spcBef>
              <a:buFont typeface="Wingdings" panose="05000000000000000000" pitchFamily="2" charset="2"/>
              <a:buNone/>
              <a:defRPr/>
            </a:pPr>
            <a:r>
              <a:rPr lang="zh-TW" altLang="en-US" sz="2800" dirty="0">
                <a:latin typeface="標楷體" pitchFamily="65" charset="-120"/>
                <a:ea typeface="標楷體" pitchFamily="65" charset="-120"/>
              </a:rPr>
              <a:t> </a:t>
            </a:r>
          </a:p>
        </p:txBody>
      </p:sp>
      <p:sp>
        <p:nvSpPr>
          <p:cNvPr id="5" name="投影片編號版面配置區 4"/>
          <p:cNvSpPr>
            <a:spLocks noGrp="1"/>
          </p:cNvSpPr>
          <p:nvPr>
            <p:ph type="sldNum" sz="quarter" idx="12"/>
          </p:nvPr>
        </p:nvSpPr>
        <p:spPr/>
        <p:txBody>
          <a:bodyPr/>
          <a:lstStyle/>
          <a:p>
            <a:fld id="{73B70876-6BE7-4041-BBC4-5250B0355C1B}" type="slidenum">
              <a:rPr lang="fr-CA" smtClean="0"/>
              <a:pPr/>
              <a:t>62</a:t>
            </a:fld>
            <a:endParaRPr lang="fr-CA"/>
          </a:p>
        </p:txBody>
      </p:sp>
    </p:spTree>
    <p:extLst>
      <p:ext uri="{BB962C8B-B14F-4D97-AF65-F5344CB8AC3E}">
        <p14:creationId xmlns:p14="http://schemas.microsoft.com/office/powerpoint/2010/main" val="301448612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a:xfrm>
            <a:off x="683568" y="500062"/>
            <a:ext cx="7886700" cy="1325563"/>
          </a:xfrm>
        </p:spPr>
        <p:txBody>
          <a:bodyPr/>
          <a:lstStyle/>
          <a:p>
            <a:r>
              <a:rPr lang="zh-TW" altLang="en-US" dirty="0"/>
              <a:t>教學觀察紀錄常見問題（</a:t>
            </a:r>
            <a:r>
              <a:rPr lang="en-US" altLang="zh-TW" dirty="0"/>
              <a:t>2</a:t>
            </a:r>
            <a:r>
              <a:rPr lang="zh-TW" altLang="en-US" dirty="0"/>
              <a:t>）</a:t>
            </a:r>
          </a:p>
        </p:txBody>
      </p:sp>
      <p:sp>
        <p:nvSpPr>
          <p:cNvPr id="8" name="內容版面配置區 2"/>
          <p:cNvSpPr>
            <a:spLocks noGrp="1"/>
          </p:cNvSpPr>
          <p:nvPr>
            <p:ph idx="1"/>
          </p:nvPr>
        </p:nvSpPr>
        <p:spPr/>
        <p:txBody>
          <a:bodyPr>
            <a:normAutofit/>
          </a:bodyPr>
          <a:lstStyle/>
          <a:p>
            <a:pPr>
              <a:buClr>
                <a:schemeClr val="tx1"/>
              </a:buClr>
            </a:pPr>
            <a:r>
              <a:rPr lang="zh-TW" altLang="en-US" sz="3200" dirty="0">
                <a:solidFill>
                  <a:srgbClr val="0000FF"/>
                </a:solidFill>
                <a:effectLst/>
                <a:latin typeface="標楷體" panose="03000509000000000000" pitchFamily="65" charset="-120"/>
                <a:ea typeface="標楷體" panose="03000509000000000000" pitchFamily="65" charset="-120"/>
              </a:rPr>
              <a:t>缺乏具體客觀</a:t>
            </a:r>
            <a:endParaRPr lang="en-US" altLang="zh-TW" sz="3200" dirty="0">
              <a:solidFill>
                <a:srgbClr val="0000FF"/>
              </a:solidFill>
              <a:effectLst/>
              <a:latin typeface="標楷體" panose="03000509000000000000" pitchFamily="65" charset="-120"/>
              <a:ea typeface="標楷體" panose="03000509000000000000" pitchFamily="65" charset="-120"/>
            </a:endParaRPr>
          </a:p>
          <a:p>
            <a:pPr lvl="1">
              <a:buClr>
                <a:schemeClr val="tx1"/>
              </a:buClr>
            </a:pPr>
            <a:r>
              <a:rPr lang="zh-TW" altLang="en-US" sz="2800" dirty="0">
                <a:solidFill>
                  <a:srgbClr val="FF0000"/>
                </a:solidFill>
                <a:effectLst/>
              </a:rPr>
              <a:t>檢核重點</a:t>
            </a:r>
            <a:r>
              <a:rPr lang="zh-TW" altLang="en-US" sz="2800" dirty="0">
                <a:effectLst/>
              </a:rPr>
              <a:t>：</a:t>
            </a:r>
            <a:r>
              <a:rPr lang="en-US" altLang="zh-TW" sz="2800" dirty="0"/>
              <a:t> A-2-2</a:t>
            </a:r>
            <a:r>
              <a:rPr lang="zh-TW" altLang="zh-TW" sz="2800" dirty="0"/>
              <a:t>清晰呈現教材內容，協助學生習得重要概念、原則或技能。</a:t>
            </a:r>
            <a:endParaRPr lang="en-US" altLang="zh-TW" sz="2800" dirty="0"/>
          </a:p>
          <a:p>
            <a:pPr lvl="1">
              <a:buClr>
                <a:schemeClr val="tx1"/>
              </a:buClr>
            </a:pPr>
            <a:r>
              <a:rPr lang="zh-TW" altLang="en-US" sz="2800" dirty="0">
                <a:solidFill>
                  <a:srgbClr val="FF0000"/>
                </a:solidFill>
                <a:effectLst/>
                <a:latin typeface="標楷體" panose="03000509000000000000" pitchFamily="65" charset="-120"/>
                <a:ea typeface="標楷體" panose="03000509000000000000" pitchFamily="65" charset="-120"/>
              </a:rPr>
              <a:t>紀錄內容：</a:t>
            </a:r>
            <a:r>
              <a:rPr lang="zh-TW" altLang="en-US" sz="2800" dirty="0">
                <a:latin typeface="標楷體" panose="03000509000000000000" pitchFamily="65" charset="-120"/>
                <a:ea typeface="標楷體" panose="03000509000000000000" pitchFamily="65" charset="-120"/>
              </a:rPr>
              <a:t>有舉例說明。</a:t>
            </a:r>
            <a:endParaRPr lang="en-US" altLang="zh-TW" sz="2800" dirty="0">
              <a:solidFill>
                <a:srgbClr val="FF0000"/>
              </a:solidFill>
              <a:effectLst/>
              <a:latin typeface="標楷體" panose="03000509000000000000" pitchFamily="65" charset="-120"/>
              <a:ea typeface="標楷體" panose="03000509000000000000" pitchFamily="65" charset="-120"/>
            </a:endParaRPr>
          </a:p>
          <a:p>
            <a:pPr>
              <a:buClr>
                <a:schemeClr val="tx1"/>
              </a:buClr>
            </a:pPr>
            <a:r>
              <a:rPr lang="zh-TW" altLang="en-US" sz="3200" dirty="0">
                <a:solidFill>
                  <a:srgbClr val="0000FF"/>
                </a:solidFill>
                <a:effectLst/>
                <a:latin typeface="標楷體" panose="03000509000000000000" pitchFamily="65" charset="-120"/>
                <a:ea typeface="標楷體" panose="03000509000000000000" pitchFamily="65" charset="-120"/>
              </a:rPr>
              <a:t>修正紀錄：</a:t>
            </a:r>
            <a:endParaRPr lang="en-US" altLang="zh-TW" sz="3200" dirty="0">
              <a:solidFill>
                <a:srgbClr val="0000FF"/>
              </a:solidFill>
              <a:effectLst/>
              <a:latin typeface="標楷體" panose="03000509000000000000" pitchFamily="65" charset="-120"/>
              <a:ea typeface="標楷體" panose="03000509000000000000" pitchFamily="65" charset="-120"/>
            </a:endParaRPr>
          </a:p>
          <a:p>
            <a:pPr lvl="1">
              <a:buClr>
                <a:schemeClr val="tx1"/>
              </a:buClr>
            </a:pPr>
            <a:r>
              <a:rPr lang="zh-TW" altLang="en-US" sz="2800" dirty="0">
                <a:latin typeface="標楷體" panose="03000509000000000000" pitchFamily="65" charset="-120"/>
                <a:ea typeface="標楷體" panose="03000509000000000000" pitchFamily="65" charset="-120"/>
              </a:rPr>
              <a:t>老師利用正反成語的比較（其中一個是學生熟悉的成語）</a:t>
            </a:r>
            <a:r>
              <a:rPr lang="en-US" altLang="zh-TW" sz="2800" dirty="0">
                <a:latin typeface="標楷體" panose="03000509000000000000" pitchFamily="65" charset="-120"/>
                <a:ea typeface="標楷體" panose="03000509000000000000" pitchFamily="65" charset="-120"/>
              </a:rPr>
              <a:t> </a:t>
            </a:r>
            <a:r>
              <a:rPr lang="zh-TW" altLang="en-US" sz="2800" dirty="0">
                <a:latin typeface="標楷體" panose="03000509000000000000" pitchFamily="65" charset="-120"/>
                <a:ea typeface="標楷體" panose="03000509000000000000" pitchFamily="65" charset="-120"/>
              </a:rPr>
              <a:t>，使學生明白成語的意義。如：介紹「富麗堂皇」是「環堵蕭然」的相反詞。</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63</a:t>
            </a:fld>
            <a:endParaRPr lang="fr-CA"/>
          </a:p>
        </p:txBody>
      </p:sp>
    </p:spTree>
    <p:extLst>
      <p:ext uri="{BB962C8B-B14F-4D97-AF65-F5344CB8AC3E}">
        <p14:creationId xmlns:p14="http://schemas.microsoft.com/office/powerpoint/2010/main" val="40282935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r>
              <a:rPr lang="zh-TW" altLang="en-US" dirty="0"/>
              <a:t>教學觀察紀錄</a:t>
            </a:r>
          </a:p>
        </p:txBody>
      </p:sp>
      <p:sp>
        <p:nvSpPr>
          <p:cNvPr id="9" name="內容版面配置區 2"/>
          <p:cNvSpPr>
            <a:spLocks noGrp="1"/>
          </p:cNvSpPr>
          <p:nvPr>
            <p:ph idx="1"/>
          </p:nvPr>
        </p:nvSpPr>
        <p:spPr/>
        <p:txBody>
          <a:bodyPr/>
          <a:lstStyle/>
          <a:p>
            <a:r>
              <a:rPr lang="zh-TW" altLang="en-US" sz="2800" dirty="0">
                <a:effectLst/>
                <a:latin typeface="標楷體" panose="03000509000000000000" pitchFamily="65" charset="-120"/>
                <a:ea typeface="標楷體" panose="03000509000000000000" pitchFamily="65" charset="-120"/>
              </a:rPr>
              <a:t>把握具體客觀非評論性和非建議性的紀錄</a:t>
            </a:r>
            <a:endParaRPr lang="en-US" altLang="zh-TW" sz="2800" dirty="0">
              <a:effectLst/>
              <a:latin typeface="標楷體" panose="03000509000000000000" pitchFamily="65" charset="-120"/>
              <a:ea typeface="標楷體" panose="03000509000000000000" pitchFamily="65" charset="-120"/>
            </a:endParaRPr>
          </a:p>
          <a:p>
            <a:pPr lvl="1"/>
            <a:r>
              <a:rPr lang="zh-TW" altLang="en-US" dirty="0"/>
              <a:t>想一想，</a:t>
            </a:r>
            <a:r>
              <a:rPr lang="zh-TW" altLang="en-US" dirty="0">
                <a:effectLst/>
                <a:latin typeface="標楷體" panose="03000509000000000000" pitchFamily="65" charset="-120"/>
                <a:ea typeface="標楷體" panose="03000509000000000000" pitchFamily="65" charset="-120"/>
              </a:rPr>
              <a:t>下列紀錄怎麼修正成比較具體性和客觀性</a:t>
            </a:r>
            <a:endParaRPr lang="en-US" altLang="zh-TW" dirty="0">
              <a:effectLst/>
              <a:latin typeface="標楷體" panose="03000509000000000000" pitchFamily="65" charset="-120"/>
              <a:ea typeface="標楷體" panose="03000509000000000000" pitchFamily="65" charset="-120"/>
            </a:endParaRPr>
          </a:p>
        </p:txBody>
      </p:sp>
      <p:sp>
        <p:nvSpPr>
          <p:cNvPr id="5" name="投影片編號版面配置區 4"/>
          <p:cNvSpPr>
            <a:spLocks noGrp="1"/>
          </p:cNvSpPr>
          <p:nvPr>
            <p:ph type="sldNum" sz="quarter" idx="12"/>
          </p:nvPr>
        </p:nvSpPr>
        <p:spPr/>
        <p:txBody>
          <a:bodyPr/>
          <a:lstStyle/>
          <a:p>
            <a:fld id="{73B70876-6BE7-4041-BBC4-5250B0355C1B}" type="slidenum">
              <a:rPr lang="fr-CA" smtClean="0"/>
              <a:pPr/>
              <a:t>64</a:t>
            </a:fld>
            <a:endParaRPr lang="fr-CA"/>
          </a:p>
        </p:txBody>
      </p:sp>
      <p:grpSp>
        <p:nvGrpSpPr>
          <p:cNvPr id="2" name="群組 1"/>
          <p:cNvGrpSpPr/>
          <p:nvPr/>
        </p:nvGrpSpPr>
        <p:grpSpPr>
          <a:xfrm>
            <a:off x="415482" y="3140968"/>
            <a:ext cx="8333710" cy="2713690"/>
            <a:chOff x="486763" y="2972255"/>
            <a:chExt cx="8333710" cy="2713690"/>
          </a:xfrm>
        </p:grpSpPr>
        <p:sp>
          <p:nvSpPr>
            <p:cNvPr id="10" name="Rectangle 5"/>
            <p:cNvSpPr>
              <a:spLocks noChangeArrowheads="1"/>
            </p:cNvSpPr>
            <p:nvPr/>
          </p:nvSpPr>
          <p:spPr bwMode="auto">
            <a:xfrm>
              <a:off x="503138" y="2972255"/>
              <a:ext cx="8317334" cy="816785"/>
            </a:xfrm>
            <a:prstGeom prst="rect">
              <a:avLst/>
            </a:prstGeom>
            <a:solidFill>
              <a:schemeClr val="accent3">
                <a:lumMod val="40000"/>
                <a:lumOff val="60000"/>
              </a:schemeClr>
            </a:solidFill>
            <a:ln w="9525">
              <a:noFill/>
              <a:miter lim="800000"/>
              <a:headEnd/>
              <a:tailEnd/>
            </a:ln>
          </p:spPr>
          <p:txBody>
            <a:bodyPr/>
            <a:lstStyle/>
            <a:p>
              <a:pPr marL="342900" indent="-342900">
                <a:lnSpc>
                  <a:spcPct val="90000"/>
                </a:lnSpc>
                <a:spcBef>
                  <a:spcPct val="20000"/>
                </a:spcBef>
                <a:buFontTx/>
                <a:buChar char="•"/>
                <a:defRPr/>
              </a:pPr>
              <a:r>
                <a:rPr lang="zh-TW" altLang="en-US" sz="2400" b="1" dirty="0">
                  <a:latin typeface="標楷體" pitchFamily="65" charset="-120"/>
                  <a:ea typeface="標楷體" pitchFamily="65" charset="-120"/>
                </a:rPr>
                <a:t>老師以「今天同學好棒喔！哇！第二排好酷喔！第三排也不錯</a:t>
              </a:r>
              <a:r>
                <a:rPr lang="en-US" altLang="zh-TW" sz="2400" b="1" dirty="0">
                  <a:latin typeface="標楷體" pitchFamily="65" charset="-120"/>
                  <a:ea typeface="標楷體" pitchFamily="65" charset="-120"/>
                </a:rPr>
                <a:t>…</a:t>
              </a:r>
              <a:r>
                <a:rPr lang="zh-TW" altLang="en-US" sz="2400" b="1" dirty="0">
                  <a:latin typeface="標楷體" pitchFamily="65" charset="-120"/>
                  <a:ea typeface="標楷體" pitchFamily="65" charset="-120"/>
                </a:rPr>
                <a:t>」讚美班上學生。</a:t>
              </a:r>
              <a:r>
                <a:rPr lang="zh-TW" altLang="en-US" sz="2400" b="1" dirty="0">
                  <a:solidFill>
                    <a:srgbClr val="FF0066"/>
                  </a:solidFill>
                  <a:latin typeface="標楷體" pitchFamily="65" charset="-120"/>
                  <a:ea typeface="標楷體" pitchFamily="65" charset="-120"/>
                </a:rPr>
                <a:t>（客觀具體</a:t>
              </a:r>
              <a:r>
                <a:rPr lang="en-US" altLang="zh-TW" sz="2400" b="1" dirty="0">
                  <a:solidFill>
                    <a:srgbClr val="FF0066"/>
                  </a:solidFill>
                  <a:latin typeface="標楷體" pitchFamily="65" charset="-120"/>
                  <a:ea typeface="標楷體" pitchFamily="65" charset="-120"/>
                </a:rPr>
                <a:t>…</a:t>
              </a:r>
              <a:r>
                <a:rPr lang="zh-TW" altLang="en-US" sz="2400" b="1" dirty="0">
                  <a:solidFill>
                    <a:srgbClr val="FF0066"/>
                  </a:solidFill>
                  <a:latin typeface="標楷體" pitchFamily="65" charset="-120"/>
                  <a:ea typeface="標楷體" pitchFamily="65" charset="-120"/>
                </a:rPr>
                <a:t>）</a:t>
              </a:r>
            </a:p>
          </p:txBody>
        </p:sp>
        <p:sp>
          <p:nvSpPr>
            <p:cNvPr id="11" name="Rectangle 3"/>
            <p:cNvSpPr txBox="1">
              <a:spLocks noChangeArrowheads="1"/>
            </p:cNvSpPr>
            <p:nvPr/>
          </p:nvSpPr>
          <p:spPr bwMode="auto">
            <a:xfrm>
              <a:off x="503138" y="3908359"/>
              <a:ext cx="8317333" cy="816785"/>
            </a:xfrm>
            <a:prstGeom prst="rect">
              <a:avLst/>
            </a:prstGeom>
            <a:solidFill>
              <a:schemeClr val="accent3">
                <a:lumMod val="40000"/>
                <a:lumOff val="60000"/>
              </a:schemeClr>
            </a:solidFill>
            <a:ln w="9525">
              <a:noFill/>
              <a:miter lim="800000"/>
              <a:headEnd/>
              <a:tailEnd/>
            </a:ln>
            <a:effectLst/>
          </p:spPr>
          <p:txBody>
            <a:bodyPr/>
            <a:lstStyle/>
            <a:p>
              <a:pPr marL="342900" indent="-342900">
                <a:spcBef>
                  <a:spcPct val="20000"/>
                </a:spcBef>
                <a:buClr>
                  <a:schemeClr val="hlink"/>
                </a:buClr>
                <a:buSzPct val="70000"/>
                <a:buFont typeface="Wingdings" pitchFamily="2" charset="2"/>
                <a:buChar char="n"/>
                <a:defRPr/>
              </a:pPr>
              <a:r>
                <a:rPr lang="zh-TW" altLang="en-US" sz="2400" b="1" kern="0" dirty="0">
                  <a:latin typeface="標楷體" pitchFamily="65" charset="-120"/>
                  <a:ea typeface="標楷體" pitchFamily="65" charset="-120"/>
                </a:rPr>
                <a:t>老師讚美表現優良的學生排別，來做班級經營。</a:t>
              </a:r>
              <a:r>
                <a:rPr lang="zh-TW" altLang="en-US" sz="2400" b="1" kern="0" dirty="0">
                  <a:solidFill>
                    <a:srgbClr val="FF0066"/>
                  </a:solidFill>
                  <a:latin typeface="標楷體" pitchFamily="65" charset="-120"/>
                  <a:ea typeface="標楷體" pitchFamily="65" charset="-120"/>
                </a:rPr>
                <a:t>（</a:t>
              </a:r>
              <a:r>
                <a:rPr lang="zh-TW" altLang="en-US" sz="2400" b="1" dirty="0">
                  <a:solidFill>
                    <a:srgbClr val="FF0066"/>
                  </a:solidFill>
                  <a:latin typeface="標楷體" pitchFamily="65" charset="-120"/>
                  <a:ea typeface="標楷體" pitchFamily="65" charset="-120"/>
                </a:rPr>
                <a:t>客觀具體</a:t>
              </a:r>
              <a:r>
                <a:rPr lang="en-US" altLang="zh-TW" sz="2400" b="1" dirty="0">
                  <a:solidFill>
                    <a:srgbClr val="FF0066"/>
                  </a:solidFill>
                  <a:latin typeface="標楷體" pitchFamily="65" charset="-120"/>
                  <a:ea typeface="標楷體" pitchFamily="65" charset="-120"/>
                </a:rPr>
                <a:t>… </a:t>
              </a:r>
              <a:r>
                <a:rPr lang="zh-TW" altLang="en-US" sz="2400" b="1" kern="0" dirty="0">
                  <a:solidFill>
                    <a:srgbClr val="FF0066"/>
                  </a:solidFill>
                  <a:latin typeface="標楷體" pitchFamily="65" charset="-120"/>
                  <a:ea typeface="標楷體" pitchFamily="65" charset="-120"/>
                </a:rPr>
                <a:t>）</a:t>
              </a:r>
            </a:p>
          </p:txBody>
        </p:sp>
        <p:sp>
          <p:nvSpPr>
            <p:cNvPr id="12" name="Rectangle 6"/>
            <p:cNvSpPr>
              <a:spLocks noChangeArrowheads="1"/>
            </p:cNvSpPr>
            <p:nvPr/>
          </p:nvSpPr>
          <p:spPr bwMode="auto">
            <a:xfrm>
              <a:off x="486763" y="4869160"/>
              <a:ext cx="8333710" cy="816785"/>
            </a:xfrm>
            <a:prstGeom prst="rect">
              <a:avLst/>
            </a:prstGeom>
            <a:solidFill>
              <a:schemeClr val="accent3">
                <a:lumMod val="40000"/>
                <a:lumOff val="60000"/>
              </a:schemeClr>
            </a:solidFill>
            <a:ln>
              <a:noFill/>
            </a:ln>
          </p:spPr>
          <p:txBody>
            <a:bodyPr/>
            <a:lstStyle>
              <a:lvl1pPr marL="342900" indent="-342900" eaLnBrk="0" hangingPunct="0">
                <a:defRPr kumimoji="1">
                  <a:solidFill>
                    <a:schemeClr val="tx1"/>
                  </a:solidFill>
                  <a:latin typeface="Garamond" panose="02020404030301010803" pitchFamily="18" charset="0"/>
                  <a:ea typeface="新細明體" panose="02020500000000000000" pitchFamily="18" charset="-120"/>
                </a:defRPr>
              </a:lvl1pPr>
              <a:lvl2pPr marL="742950" indent="-285750" eaLnBrk="0" hangingPunct="0">
                <a:defRPr kumimoji="1">
                  <a:solidFill>
                    <a:schemeClr val="tx1"/>
                  </a:solidFill>
                  <a:latin typeface="Garamond" panose="02020404030301010803" pitchFamily="18" charset="0"/>
                  <a:ea typeface="新細明體" panose="02020500000000000000" pitchFamily="18" charset="-120"/>
                </a:defRPr>
              </a:lvl2pPr>
              <a:lvl3pPr marL="1143000" indent="-228600" eaLnBrk="0" hangingPunct="0">
                <a:defRPr kumimoji="1">
                  <a:solidFill>
                    <a:schemeClr val="tx1"/>
                  </a:solidFill>
                  <a:latin typeface="Garamond" panose="02020404030301010803" pitchFamily="18" charset="0"/>
                  <a:ea typeface="新細明體" panose="02020500000000000000" pitchFamily="18" charset="-120"/>
                </a:defRPr>
              </a:lvl3pPr>
              <a:lvl4pPr marL="1600200" indent="-228600" eaLnBrk="0" hangingPunct="0">
                <a:defRPr kumimoji="1">
                  <a:solidFill>
                    <a:schemeClr val="tx1"/>
                  </a:solidFill>
                  <a:latin typeface="Garamond" panose="02020404030301010803" pitchFamily="18" charset="0"/>
                  <a:ea typeface="新細明體" panose="02020500000000000000" pitchFamily="18" charset="-120"/>
                </a:defRPr>
              </a:lvl4pPr>
              <a:lvl5pPr marL="2057400" indent="-228600" eaLnBrk="0" hangingPunct="0">
                <a:defRPr kumimoji="1">
                  <a:solidFill>
                    <a:schemeClr val="tx1"/>
                  </a:solidFill>
                  <a:latin typeface="Garamond" panose="02020404030301010803" pitchFamily="18"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Garamond" panose="02020404030301010803" pitchFamily="18"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Garamond" panose="02020404030301010803" pitchFamily="18"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Garamond" panose="02020404030301010803" pitchFamily="18"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Garamond" panose="02020404030301010803" pitchFamily="18" charset="0"/>
                  <a:ea typeface="新細明體" panose="02020500000000000000" pitchFamily="18" charset="-120"/>
                </a:defRPr>
              </a:lvl9pPr>
            </a:lstStyle>
            <a:p>
              <a:pPr eaLnBrk="1" hangingPunct="1">
                <a:lnSpc>
                  <a:spcPct val="90000"/>
                </a:lnSpc>
                <a:spcBef>
                  <a:spcPct val="20000"/>
                </a:spcBef>
                <a:buFontTx/>
                <a:buChar char="•"/>
              </a:pPr>
              <a:r>
                <a:rPr lang="zh-TW" altLang="en-US" sz="2400" b="1" dirty="0">
                  <a:latin typeface="標楷體" panose="03000509000000000000" pitchFamily="65" charset="-120"/>
                  <a:ea typeface="標楷體" panose="03000509000000000000" pitchFamily="65" charset="-120"/>
                </a:rPr>
                <a:t>班級經營作得很好，深得我心。</a:t>
              </a:r>
              <a:r>
                <a:rPr lang="zh-TW" altLang="en-US" sz="2400" b="1" dirty="0">
                  <a:solidFill>
                    <a:srgbClr val="FF0066"/>
                  </a:solidFill>
                  <a:latin typeface="標楷體" panose="03000509000000000000" pitchFamily="65" charset="-120"/>
                  <a:ea typeface="標楷體" panose="03000509000000000000" pitchFamily="65" charset="-120"/>
                </a:rPr>
                <a:t>（客觀具體</a:t>
              </a:r>
              <a:r>
                <a:rPr lang="en-US" altLang="zh-TW" sz="2400" b="1" dirty="0">
                  <a:solidFill>
                    <a:srgbClr val="FF0066"/>
                  </a:solidFill>
                  <a:latin typeface="標楷體" pitchFamily="65" charset="-120"/>
                  <a:ea typeface="標楷體" pitchFamily="65" charset="-120"/>
                </a:rPr>
                <a:t>… </a:t>
              </a:r>
              <a:r>
                <a:rPr lang="zh-TW" altLang="en-US" sz="2400" b="1" dirty="0">
                  <a:solidFill>
                    <a:srgbClr val="FF0066"/>
                  </a:solidFill>
                  <a:latin typeface="標楷體" panose="03000509000000000000" pitchFamily="65" charset="-120"/>
                  <a:ea typeface="標楷體" panose="03000509000000000000" pitchFamily="65" charset="-120"/>
                </a:rPr>
                <a:t>）</a:t>
              </a:r>
            </a:p>
          </p:txBody>
        </p:sp>
      </p:grpSp>
    </p:spTree>
    <p:extLst>
      <p:ext uri="{BB962C8B-B14F-4D97-AF65-F5344CB8AC3E}">
        <p14:creationId xmlns:p14="http://schemas.microsoft.com/office/powerpoint/2010/main" val="24397786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a:xfrm>
            <a:off x="1619672" y="620688"/>
            <a:ext cx="7886700" cy="1325563"/>
          </a:xfrm>
        </p:spPr>
        <p:txBody>
          <a:bodyPr/>
          <a:lstStyle/>
          <a:p>
            <a:r>
              <a:rPr lang="zh-TW" altLang="en-US" dirty="0"/>
              <a:t>我們先來試試看</a:t>
            </a:r>
          </a:p>
        </p:txBody>
      </p:sp>
      <p:sp>
        <p:nvSpPr>
          <p:cNvPr id="9" name="內容版面配置區 4"/>
          <p:cNvSpPr>
            <a:spLocks noGrp="1"/>
          </p:cNvSpPr>
          <p:nvPr>
            <p:ph idx="1"/>
          </p:nvPr>
        </p:nvSpPr>
        <p:spPr>
          <a:xfrm>
            <a:off x="628650" y="1825625"/>
            <a:ext cx="7886700" cy="2755503"/>
          </a:xfrm>
        </p:spPr>
        <p:txBody>
          <a:bodyPr anchor="t">
            <a:noAutofit/>
          </a:bodyPr>
          <a:lstStyle/>
          <a:p>
            <a:pPr marL="514350" indent="-514350">
              <a:lnSpc>
                <a:spcPct val="100000"/>
              </a:lnSpc>
              <a:spcBef>
                <a:spcPts val="1200"/>
              </a:spcBef>
              <a:spcAft>
                <a:spcPts val="1200"/>
              </a:spcAft>
              <a:buFont typeface="+mj-lt"/>
              <a:buAutoNum type="arabicPeriod"/>
              <a:defRPr/>
            </a:pPr>
            <a:r>
              <a:rPr lang="zh-TW" altLang="en-US" sz="3000" dirty="0">
                <a:latin typeface="Times New Roman" pitchFamily="18" charset="0"/>
                <a:cs typeface="Times New Roman" pitchFamily="18" charset="0"/>
              </a:rPr>
              <a:t>請記下開始時間，觀察和記錄教學帶內容</a:t>
            </a:r>
            <a:r>
              <a:rPr lang="en-US" altLang="zh-TW" sz="3000" dirty="0">
                <a:latin typeface="Times New Roman" pitchFamily="18" charset="0"/>
                <a:cs typeface="Times New Roman" pitchFamily="18" charset="0"/>
              </a:rPr>
              <a:t/>
            </a:r>
            <a:br>
              <a:rPr lang="en-US" altLang="zh-TW" sz="3000" dirty="0">
                <a:latin typeface="Times New Roman" pitchFamily="18" charset="0"/>
                <a:cs typeface="Times New Roman" pitchFamily="18" charset="0"/>
              </a:rPr>
            </a:br>
            <a:r>
              <a:rPr lang="zh-TW" altLang="en-US" sz="3000" dirty="0">
                <a:latin typeface="Times New Roman" pitchFamily="18" charset="0"/>
                <a:cs typeface="Times New Roman" pitchFamily="18" charset="0"/>
              </a:rPr>
              <a:t>（</a:t>
            </a:r>
            <a:r>
              <a:rPr lang="en-US" altLang="zh-TW" sz="3000" dirty="0">
                <a:latin typeface="Times New Roman" pitchFamily="18" charset="0"/>
                <a:cs typeface="Times New Roman" pitchFamily="18" charset="0"/>
              </a:rPr>
              <a:t>5</a:t>
            </a:r>
            <a:r>
              <a:rPr lang="zh-TW" altLang="en-US" sz="3000" dirty="0">
                <a:latin typeface="Times New Roman" pitchFamily="18" charset="0"/>
                <a:cs typeface="Times New Roman" pitchFamily="18" charset="0"/>
              </a:rPr>
              <a:t>分鐘）</a:t>
            </a:r>
            <a:endParaRPr lang="en-US" altLang="zh-TW" sz="3000" dirty="0">
              <a:latin typeface="Times New Roman" pitchFamily="18" charset="0"/>
              <a:cs typeface="Times New Roman" pitchFamily="18" charset="0"/>
            </a:endParaRPr>
          </a:p>
          <a:p>
            <a:pPr marL="514350" indent="-514350">
              <a:lnSpc>
                <a:spcPct val="100000"/>
              </a:lnSpc>
              <a:spcBef>
                <a:spcPts val="1200"/>
              </a:spcBef>
              <a:spcAft>
                <a:spcPts val="1200"/>
              </a:spcAft>
              <a:buFont typeface="+mj-lt"/>
              <a:buAutoNum type="arabicPeriod"/>
              <a:defRPr/>
            </a:pPr>
            <a:r>
              <a:rPr lang="zh-TW" altLang="en-US" sz="3000" dirty="0" smtClean="0">
                <a:latin typeface="Times New Roman" pitchFamily="18" charset="0"/>
                <a:cs typeface="Times New Roman" pitchFamily="18" charset="0"/>
              </a:rPr>
              <a:t>請</a:t>
            </a:r>
            <a:r>
              <a:rPr lang="en-US" altLang="zh-TW" sz="3000" dirty="0" smtClean="0">
                <a:latin typeface="Times New Roman" pitchFamily="18" charset="0"/>
                <a:cs typeface="Times New Roman" pitchFamily="18" charset="0"/>
              </a:rPr>
              <a:t>4</a:t>
            </a:r>
            <a:r>
              <a:rPr lang="zh-TW" altLang="en-US" sz="3000" dirty="0" smtClean="0">
                <a:latin typeface="Times New Roman" pitchFamily="18" charset="0"/>
                <a:cs typeface="Times New Roman" pitchFamily="18" charset="0"/>
              </a:rPr>
              <a:t>人</a:t>
            </a:r>
            <a:r>
              <a:rPr lang="zh-TW" altLang="en-US" sz="3000" dirty="0">
                <a:latin typeface="Times New Roman" pitchFamily="18" charset="0"/>
                <a:cs typeface="Times New Roman" pitchFamily="18" charset="0"/>
              </a:rPr>
              <a:t>一組，討論彼此記錄的內容，符合檢核哪一個重點</a:t>
            </a:r>
            <a:r>
              <a:rPr lang="zh-TW" altLang="en-US" sz="3000" dirty="0">
                <a:latin typeface="Times New Roman" pitchFamily="18" charset="0"/>
                <a:ea typeface="新細明體"/>
                <a:cs typeface="Times New Roman" pitchFamily="18" charset="0"/>
              </a:rPr>
              <a:t>、</a:t>
            </a:r>
            <a:r>
              <a:rPr lang="zh-TW" altLang="en-US" sz="3000" dirty="0">
                <a:latin typeface="Times New Roman" pitchFamily="18" charset="0"/>
                <a:cs typeface="Times New Roman" pitchFamily="18" charset="0"/>
              </a:rPr>
              <a:t>具體性、客觀性與非建議性的情形 （</a:t>
            </a:r>
            <a:r>
              <a:rPr lang="en-US" altLang="zh-TW" sz="3000" dirty="0">
                <a:latin typeface="Times New Roman" pitchFamily="18" charset="0"/>
                <a:cs typeface="Times New Roman" pitchFamily="18" charset="0"/>
              </a:rPr>
              <a:t>5</a:t>
            </a:r>
            <a:r>
              <a:rPr lang="zh-TW" altLang="en-US" sz="3000" dirty="0">
                <a:latin typeface="Times New Roman" pitchFamily="18" charset="0"/>
                <a:cs typeface="Times New Roman" pitchFamily="18" charset="0"/>
              </a:rPr>
              <a:t>分鐘）</a:t>
            </a:r>
            <a:endParaRPr lang="en-US" altLang="zh-TW" sz="3000" dirty="0">
              <a:latin typeface="Times New Roman" pitchFamily="18" charset="0"/>
              <a:cs typeface="Times New Roman" pitchFamily="18" charset="0"/>
            </a:endParaRPr>
          </a:p>
          <a:p>
            <a:pPr marL="0" indent="0">
              <a:lnSpc>
                <a:spcPct val="100000"/>
              </a:lnSpc>
              <a:spcBef>
                <a:spcPts val="0"/>
              </a:spcBef>
              <a:buNone/>
            </a:pPr>
            <a:endParaRPr lang="en-US" altLang="zh-TW" sz="3000" dirty="0">
              <a:latin typeface="Times New Roman" pitchFamily="18" charset="0"/>
              <a:cs typeface="Times New Roman" pitchFamily="18" charset="0"/>
            </a:endParaRPr>
          </a:p>
          <a:p>
            <a:pPr marL="0" indent="0">
              <a:lnSpc>
                <a:spcPct val="100000"/>
              </a:lnSpc>
              <a:spcBef>
                <a:spcPts val="0"/>
              </a:spcBef>
              <a:buNone/>
              <a:defRPr/>
            </a:pPr>
            <a:r>
              <a:rPr lang="en-US" altLang="zh-TW" sz="3000" dirty="0">
                <a:latin typeface="Times New Roman" pitchFamily="18" charset="0"/>
                <a:cs typeface="Times New Roman" pitchFamily="18" charset="0"/>
              </a:rPr>
              <a:t> </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65</a:t>
            </a:fld>
            <a:endParaRPr lang="fr-CA"/>
          </a:p>
        </p:txBody>
      </p:sp>
    </p:spTree>
    <p:extLst>
      <p:ext uri="{BB962C8B-B14F-4D97-AF65-F5344CB8AC3E}">
        <p14:creationId xmlns:p14="http://schemas.microsoft.com/office/powerpoint/2010/main" val="5202132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zh-TW" altLang="en-US" dirty="0"/>
              <a:t>第一次教學觀察與討論</a:t>
            </a:r>
          </a:p>
        </p:txBody>
      </p:sp>
      <p:sp>
        <p:nvSpPr>
          <p:cNvPr id="9" name="內容版面配置區 4"/>
          <p:cNvSpPr>
            <a:spLocks noGrp="1"/>
          </p:cNvSpPr>
          <p:nvPr>
            <p:ph idx="1"/>
          </p:nvPr>
        </p:nvSpPr>
        <p:spPr/>
        <p:txBody>
          <a:bodyPr anchor="t">
            <a:noAutofit/>
          </a:bodyPr>
          <a:lstStyle/>
          <a:p>
            <a:pPr marL="514350" indent="-514350">
              <a:lnSpc>
                <a:spcPct val="100000"/>
              </a:lnSpc>
              <a:spcBef>
                <a:spcPts val="1200"/>
              </a:spcBef>
              <a:spcAft>
                <a:spcPts val="1200"/>
              </a:spcAft>
              <a:buFont typeface="+mj-lt"/>
              <a:buAutoNum type="arabicPeriod"/>
              <a:defRPr/>
            </a:pPr>
            <a:r>
              <a:rPr lang="zh-TW" altLang="en-US" sz="3000" dirty="0">
                <a:latin typeface="Times New Roman" pitchFamily="18" charset="0"/>
                <a:cs typeface="Times New Roman" pitchFamily="18" charset="0"/>
              </a:rPr>
              <a:t>請您針對指標</a:t>
            </a:r>
            <a:r>
              <a:rPr lang="en-US" altLang="zh-TW" sz="3000" dirty="0">
                <a:latin typeface="Times New Roman" pitchFamily="18" charset="0"/>
                <a:cs typeface="Times New Roman" pitchFamily="18" charset="0"/>
              </a:rPr>
              <a:t>A-2</a:t>
            </a:r>
            <a:r>
              <a:rPr lang="zh-TW" altLang="en-US" sz="3000" dirty="0">
                <a:latin typeface="Times New Roman" pitchFamily="18" charset="0"/>
                <a:cs typeface="Times New Roman" pitchFamily="18" charset="0"/>
              </a:rPr>
              <a:t> 、 </a:t>
            </a:r>
            <a:r>
              <a:rPr lang="en-US" altLang="zh-TW" sz="3000" dirty="0">
                <a:latin typeface="Times New Roman" pitchFamily="18" charset="0"/>
                <a:cs typeface="Times New Roman" pitchFamily="18" charset="0"/>
              </a:rPr>
              <a:t>A-3</a:t>
            </a:r>
            <a:r>
              <a:rPr lang="zh-TW" altLang="en-US" sz="3000" dirty="0">
                <a:latin typeface="Times New Roman" pitchFamily="18" charset="0"/>
                <a:cs typeface="Times New Roman" pitchFamily="18" charset="0"/>
              </a:rPr>
              <a:t> 、 </a:t>
            </a:r>
            <a:r>
              <a:rPr lang="en-US" altLang="zh-TW" sz="3000" dirty="0">
                <a:latin typeface="Times New Roman" pitchFamily="18" charset="0"/>
                <a:cs typeface="Times New Roman" pitchFamily="18" charset="0"/>
              </a:rPr>
              <a:t>A-4</a:t>
            </a:r>
            <a:r>
              <a:rPr lang="zh-TW" altLang="en-US" sz="3000" dirty="0">
                <a:latin typeface="Times New Roman" pitchFamily="18" charset="0"/>
                <a:cs typeface="Times New Roman" pitchFamily="18" charset="0"/>
              </a:rPr>
              <a:t>的一個指標，拿出並使用教學觀察表進行觀察記錄 </a:t>
            </a:r>
            <a:endParaRPr lang="en-US" altLang="zh-TW" sz="3000" dirty="0">
              <a:latin typeface="Times New Roman" pitchFamily="18" charset="0"/>
              <a:cs typeface="Times New Roman" pitchFamily="18" charset="0"/>
            </a:endParaRPr>
          </a:p>
          <a:p>
            <a:pPr marL="514350" indent="-514350">
              <a:lnSpc>
                <a:spcPct val="100000"/>
              </a:lnSpc>
              <a:spcBef>
                <a:spcPts val="1200"/>
              </a:spcBef>
              <a:spcAft>
                <a:spcPts val="1200"/>
              </a:spcAft>
              <a:buFont typeface="+mj-lt"/>
              <a:buAutoNum type="arabicPeriod"/>
              <a:defRPr/>
            </a:pPr>
            <a:r>
              <a:rPr lang="zh-TW" altLang="en-US" sz="3000" dirty="0">
                <a:latin typeface="Times New Roman" pitchFamily="18" charset="0"/>
                <a:cs typeface="Times New Roman" pitchFamily="18" charset="0"/>
              </a:rPr>
              <a:t>請記下開始時間，觀察和記錄教學帶</a:t>
            </a:r>
            <a:r>
              <a:rPr lang="en-US" altLang="zh-TW" sz="3000" dirty="0">
                <a:latin typeface="Times New Roman" pitchFamily="18" charset="0"/>
                <a:cs typeface="Times New Roman" pitchFamily="18" charset="0"/>
              </a:rPr>
              <a:t/>
            </a:r>
            <a:br>
              <a:rPr lang="en-US" altLang="zh-TW" sz="3000" dirty="0">
                <a:latin typeface="Times New Roman" pitchFamily="18" charset="0"/>
                <a:cs typeface="Times New Roman" pitchFamily="18" charset="0"/>
              </a:rPr>
            </a:br>
            <a:r>
              <a:rPr lang="zh-TW" altLang="en-US" sz="3000" dirty="0">
                <a:latin typeface="Times New Roman" pitchFamily="18" charset="0"/>
                <a:cs typeface="Times New Roman" pitchFamily="18" charset="0"/>
              </a:rPr>
              <a:t>（</a:t>
            </a:r>
            <a:r>
              <a:rPr lang="en-US" altLang="zh-TW" sz="3000" dirty="0">
                <a:latin typeface="Times New Roman" pitchFamily="18" charset="0"/>
                <a:cs typeface="Times New Roman" pitchFamily="18" charset="0"/>
              </a:rPr>
              <a:t>15</a:t>
            </a:r>
            <a:r>
              <a:rPr lang="zh-TW" altLang="en-US" sz="3000" dirty="0">
                <a:latin typeface="Times New Roman" pitchFamily="18" charset="0"/>
                <a:cs typeface="Times New Roman" pitchFamily="18" charset="0"/>
              </a:rPr>
              <a:t>分鐘）</a:t>
            </a:r>
            <a:endParaRPr lang="en-US" altLang="zh-TW" sz="3000" dirty="0">
              <a:latin typeface="Times New Roman" pitchFamily="18" charset="0"/>
              <a:cs typeface="Times New Roman" pitchFamily="18" charset="0"/>
            </a:endParaRPr>
          </a:p>
          <a:p>
            <a:pPr marL="514350" indent="-514350">
              <a:lnSpc>
                <a:spcPct val="100000"/>
              </a:lnSpc>
              <a:spcBef>
                <a:spcPts val="1200"/>
              </a:spcBef>
              <a:spcAft>
                <a:spcPts val="1200"/>
              </a:spcAft>
              <a:buFont typeface="+mj-lt"/>
              <a:buAutoNum type="arabicPeriod"/>
              <a:defRPr/>
            </a:pPr>
            <a:r>
              <a:rPr lang="zh-TW" altLang="en-US" sz="3000" dirty="0" smtClean="0">
                <a:latin typeface="Times New Roman" pitchFamily="18" charset="0"/>
                <a:cs typeface="Times New Roman" pitchFamily="18" charset="0"/>
              </a:rPr>
              <a:t>請</a:t>
            </a:r>
            <a:r>
              <a:rPr lang="en-US" altLang="zh-TW" sz="3000" dirty="0" smtClean="0">
                <a:latin typeface="Times New Roman" pitchFamily="18" charset="0"/>
                <a:cs typeface="Times New Roman" pitchFamily="18" charset="0"/>
              </a:rPr>
              <a:t>4</a:t>
            </a:r>
            <a:r>
              <a:rPr lang="zh-TW" altLang="en-US" sz="3000" dirty="0" smtClean="0">
                <a:latin typeface="Times New Roman" pitchFamily="18" charset="0"/>
                <a:cs typeface="Times New Roman" pitchFamily="18" charset="0"/>
              </a:rPr>
              <a:t>人</a:t>
            </a:r>
            <a:r>
              <a:rPr lang="zh-TW" altLang="en-US" sz="3000" dirty="0">
                <a:latin typeface="Times New Roman" pitchFamily="18" charset="0"/>
                <a:cs typeface="Times New Roman" pitchFamily="18" charset="0"/>
              </a:rPr>
              <a:t>一組，討論彼此記錄符合檢核重點</a:t>
            </a:r>
            <a:r>
              <a:rPr lang="zh-TW" altLang="en-US" sz="3000" dirty="0">
                <a:latin typeface="Times New Roman" pitchFamily="18" charset="0"/>
                <a:ea typeface="新細明體"/>
                <a:cs typeface="Times New Roman" pitchFamily="18" charset="0"/>
              </a:rPr>
              <a:t>、</a:t>
            </a:r>
            <a:r>
              <a:rPr lang="zh-TW" altLang="en-US" sz="3000" dirty="0">
                <a:latin typeface="Times New Roman" pitchFamily="18" charset="0"/>
                <a:cs typeface="Times New Roman" pitchFamily="18" charset="0"/>
              </a:rPr>
              <a:t>具體性、客觀性與非建議性的情形 （</a:t>
            </a:r>
            <a:r>
              <a:rPr lang="en-US" altLang="zh-TW" sz="3000" dirty="0">
                <a:latin typeface="Times New Roman" pitchFamily="18" charset="0"/>
                <a:cs typeface="Times New Roman" pitchFamily="18" charset="0"/>
              </a:rPr>
              <a:t>5</a:t>
            </a:r>
            <a:r>
              <a:rPr lang="zh-TW" altLang="en-US" sz="3000" dirty="0">
                <a:latin typeface="Times New Roman" pitchFamily="18" charset="0"/>
                <a:cs typeface="Times New Roman" pitchFamily="18" charset="0"/>
              </a:rPr>
              <a:t>分鐘）</a:t>
            </a:r>
            <a:endParaRPr lang="en-US" altLang="zh-TW" sz="3000" dirty="0">
              <a:latin typeface="Times New Roman" pitchFamily="18" charset="0"/>
              <a:cs typeface="Times New Roman" pitchFamily="18" charset="0"/>
            </a:endParaRPr>
          </a:p>
          <a:p>
            <a:pPr marL="0" indent="0">
              <a:lnSpc>
                <a:spcPct val="100000"/>
              </a:lnSpc>
              <a:spcBef>
                <a:spcPts val="0"/>
              </a:spcBef>
              <a:buNone/>
            </a:pPr>
            <a:endParaRPr lang="en-US" altLang="zh-TW" sz="3000" dirty="0">
              <a:latin typeface="Times New Roman" pitchFamily="18" charset="0"/>
              <a:cs typeface="Times New Roman" pitchFamily="18" charset="0"/>
            </a:endParaRPr>
          </a:p>
          <a:p>
            <a:pPr marL="0" indent="0">
              <a:lnSpc>
                <a:spcPct val="100000"/>
              </a:lnSpc>
              <a:spcBef>
                <a:spcPts val="0"/>
              </a:spcBef>
              <a:buNone/>
              <a:defRPr/>
            </a:pPr>
            <a:r>
              <a:rPr lang="en-US" altLang="zh-TW" sz="3000" dirty="0">
                <a:latin typeface="Times New Roman" pitchFamily="18" charset="0"/>
                <a:cs typeface="Times New Roman" pitchFamily="18" charset="0"/>
              </a:rPr>
              <a:t> </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66</a:t>
            </a:fld>
            <a:endParaRPr lang="fr-CA"/>
          </a:p>
        </p:txBody>
      </p:sp>
    </p:spTree>
    <p:extLst>
      <p:ext uri="{BB962C8B-B14F-4D97-AF65-F5344CB8AC3E}">
        <p14:creationId xmlns:p14="http://schemas.microsoft.com/office/powerpoint/2010/main" val="342755105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zh-TW" altLang="en-US" dirty="0"/>
              <a:t>第二次教學觀察與討論</a:t>
            </a:r>
          </a:p>
        </p:txBody>
      </p:sp>
      <p:sp>
        <p:nvSpPr>
          <p:cNvPr id="9" name="內容版面配置區 4"/>
          <p:cNvSpPr>
            <a:spLocks noGrp="1"/>
          </p:cNvSpPr>
          <p:nvPr>
            <p:ph idx="1"/>
          </p:nvPr>
        </p:nvSpPr>
        <p:spPr>
          <a:xfrm>
            <a:off x="539553" y="1825625"/>
            <a:ext cx="8195746" cy="4351338"/>
          </a:xfrm>
        </p:spPr>
        <p:txBody>
          <a:bodyPr anchor="t"/>
          <a:lstStyle/>
          <a:p>
            <a:pPr marL="514350" indent="-514350">
              <a:lnSpc>
                <a:spcPct val="100000"/>
              </a:lnSpc>
              <a:spcBef>
                <a:spcPts val="1200"/>
              </a:spcBef>
              <a:spcAft>
                <a:spcPts val="1200"/>
              </a:spcAft>
              <a:buFont typeface="+mj-lt"/>
              <a:buAutoNum type="arabicPeriod"/>
              <a:defRPr/>
            </a:pPr>
            <a:r>
              <a:rPr lang="zh-TW" altLang="en-US" sz="2800" dirty="0">
                <a:latin typeface="Times New Roman" pitchFamily="18" charset="0"/>
                <a:ea typeface="標楷體" pitchFamily="65" charset="-120"/>
                <a:cs typeface="Times New Roman" pitchFamily="18" charset="0"/>
              </a:rPr>
              <a:t>請您針對指標</a:t>
            </a:r>
            <a:r>
              <a:rPr lang="en-US" altLang="zh-TW" sz="2800" dirty="0">
                <a:latin typeface="Times New Roman" pitchFamily="18" charset="0"/>
                <a:ea typeface="標楷體" pitchFamily="65" charset="-120"/>
                <a:cs typeface="Times New Roman" pitchFamily="18" charset="0"/>
              </a:rPr>
              <a:t>A-2</a:t>
            </a:r>
            <a:r>
              <a:rPr lang="zh-TW" altLang="en-US" sz="2800" dirty="0">
                <a:latin typeface="Times New Roman" pitchFamily="18" charset="0"/>
                <a:cs typeface="Times New Roman" pitchFamily="18" charset="0"/>
              </a:rPr>
              <a:t> 、 </a:t>
            </a:r>
            <a:r>
              <a:rPr lang="en-US" altLang="zh-TW" sz="2800" dirty="0">
                <a:latin typeface="Times New Roman" pitchFamily="18" charset="0"/>
                <a:ea typeface="標楷體" pitchFamily="65" charset="-120"/>
                <a:cs typeface="Times New Roman" pitchFamily="18" charset="0"/>
              </a:rPr>
              <a:t>A-3</a:t>
            </a:r>
            <a:r>
              <a:rPr lang="zh-TW" altLang="en-US" sz="2800" dirty="0">
                <a:latin typeface="Times New Roman" pitchFamily="18" charset="0"/>
                <a:cs typeface="Times New Roman" pitchFamily="18" charset="0"/>
              </a:rPr>
              <a:t> 、 </a:t>
            </a:r>
            <a:r>
              <a:rPr lang="en-US" altLang="zh-TW" sz="2800" dirty="0">
                <a:latin typeface="Times New Roman" pitchFamily="18" charset="0"/>
                <a:ea typeface="標楷體" pitchFamily="65" charset="-120"/>
                <a:cs typeface="Times New Roman" pitchFamily="18" charset="0"/>
              </a:rPr>
              <a:t>A-4</a:t>
            </a:r>
            <a:r>
              <a:rPr lang="zh-TW" altLang="en-US" sz="2800" dirty="0">
                <a:latin typeface="Times New Roman" pitchFamily="18" charset="0"/>
                <a:cs typeface="Times New Roman" pitchFamily="18" charset="0"/>
              </a:rPr>
              <a:t> 、 </a:t>
            </a:r>
            <a:r>
              <a:rPr lang="en-US" altLang="zh-TW" sz="2800" dirty="0">
                <a:latin typeface="Times New Roman" pitchFamily="18" charset="0"/>
                <a:ea typeface="標楷體" pitchFamily="65" charset="-120"/>
                <a:cs typeface="Times New Roman" pitchFamily="18" charset="0"/>
              </a:rPr>
              <a:t>B-1</a:t>
            </a:r>
            <a:r>
              <a:rPr lang="zh-TW" altLang="en-US" sz="2800" dirty="0">
                <a:latin typeface="Times New Roman" pitchFamily="18" charset="0"/>
                <a:cs typeface="Times New Roman" pitchFamily="18" charset="0"/>
              </a:rPr>
              <a:t>、</a:t>
            </a:r>
            <a:r>
              <a:rPr lang="en-US" altLang="zh-TW" sz="2800" dirty="0">
                <a:latin typeface="Times New Roman" pitchFamily="18" charset="0"/>
                <a:ea typeface="標楷體" pitchFamily="65" charset="-120"/>
                <a:cs typeface="Times New Roman" pitchFamily="18" charset="0"/>
              </a:rPr>
              <a:t>B-2</a:t>
            </a:r>
            <a:r>
              <a:rPr lang="zh-TW" altLang="en-US" sz="2800" dirty="0">
                <a:latin typeface="Times New Roman" pitchFamily="18" charset="0"/>
                <a:ea typeface="標楷體" pitchFamily="65" charset="-120"/>
                <a:cs typeface="Times New Roman" pitchFamily="18" charset="0"/>
              </a:rPr>
              <a:t>的二個指標，拿出並使用教學觀察表進行觀察紀錄 </a:t>
            </a:r>
            <a:endParaRPr lang="en-US" altLang="zh-TW" sz="2800" dirty="0">
              <a:latin typeface="Times New Roman" pitchFamily="18" charset="0"/>
              <a:ea typeface="標楷體" pitchFamily="65" charset="-120"/>
              <a:cs typeface="Times New Roman" pitchFamily="18" charset="0"/>
            </a:endParaRPr>
          </a:p>
          <a:p>
            <a:pPr marL="514350" indent="-514350">
              <a:lnSpc>
                <a:spcPct val="100000"/>
              </a:lnSpc>
              <a:spcBef>
                <a:spcPts val="1200"/>
              </a:spcBef>
              <a:spcAft>
                <a:spcPts val="1200"/>
              </a:spcAft>
              <a:buFont typeface="+mj-lt"/>
              <a:buAutoNum type="arabicPeriod"/>
              <a:defRPr/>
            </a:pPr>
            <a:r>
              <a:rPr lang="zh-TW" altLang="en-US" sz="2800" dirty="0">
                <a:latin typeface="Times New Roman" pitchFamily="18" charset="0"/>
                <a:ea typeface="標楷體" pitchFamily="65" charset="-120"/>
                <a:cs typeface="Times New Roman" pitchFamily="18" charset="0"/>
              </a:rPr>
              <a:t>請記下開始時間</a:t>
            </a:r>
            <a:r>
              <a:rPr lang="zh-TW" altLang="en-US" sz="2800" dirty="0">
                <a:latin typeface="Times New Roman" pitchFamily="18" charset="0"/>
                <a:cs typeface="Times New Roman" pitchFamily="18" charset="0"/>
              </a:rPr>
              <a:t>，</a:t>
            </a:r>
            <a:r>
              <a:rPr lang="zh-TW" altLang="en-US" sz="2800" dirty="0">
                <a:latin typeface="Times New Roman" pitchFamily="18" charset="0"/>
                <a:ea typeface="標楷體" pitchFamily="65" charset="-120"/>
                <a:cs typeface="Times New Roman" pitchFamily="18" charset="0"/>
              </a:rPr>
              <a:t>觀察和記錄教學帶（</a:t>
            </a:r>
            <a:r>
              <a:rPr lang="en-US" altLang="zh-TW" sz="2800" dirty="0">
                <a:latin typeface="Times New Roman" pitchFamily="18" charset="0"/>
                <a:ea typeface="標楷體" pitchFamily="65" charset="-120"/>
                <a:cs typeface="Times New Roman" pitchFamily="18" charset="0"/>
              </a:rPr>
              <a:t>20</a:t>
            </a:r>
            <a:r>
              <a:rPr lang="zh-TW" altLang="en-US" sz="2800" dirty="0">
                <a:latin typeface="Times New Roman" pitchFamily="18" charset="0"/>
                <a:ea typeface="標楷體" pitchFamily="65" charset="-120"/>
                <a:cs typeface="Times New Roman" pitchFamily="18" charset="0"/>
              </a:rPr>
              <a:t>分鐘）</a:t>
            </a:r>
            <a:endParaRPr lang="en-US" altLang="zh-TW" sz="2800" dirty="0">
              <a:latin typeface="Times New Roman" pitchFamily="18" charset="0"/>
              <a:ea typeface="標楷體" pitchFamily="65" charset="-120"/>
              <a:cs typeface="Times New Roman" pitchFamily="18" charset="0"/>
            </a:endParaRPr>
          </a:p>
          <a:p>
            <a:pPr marL="514350" indent="-514350">
              <a:lnSpc>
                <a:spcPct val="100000"/>
              </a:lnSpc>
              <a:spcBef>
                <a:spcPts val="1200"/>
              </a:spcBef>
              <a:spcAft>
                <a:spcPts val="1200"/>
              </a:spcAft>
              <a:buFont typeface="+mj-lt"/>
              <a:buAutoNum type="arabicPeriod"/>
              <a:defRPr/>
            </a:pPr>
            <a:r>
              <a:rPr lang="zh-TW" altLang="en-US" sz="2800" dirty="0" smtClean="0">
                <a:latin typeface="Times New Roman" pitchFamily="18" charset="0"/>
                <a:ea typeface="標楷體" pitchFamily="65" charset="-120"/>
                <a:cs typeface="Times New Roman" pitchFamily="18" charset="0"/>
              </a:rPr>
              <a:t>請</a:t>
            </a:r>
            <a:r>
              <a:rPr lang="en-US" altLang="zh-TW" sz="2800" dirty="0" smtClean="0">
                <a:latin typeface="Times New Roman" pitchFamily="18" charset="0"/>
                <a:ea typeface="標楷體" pitchFamily="65" charset="-120"/>
                <a:cs typeface="Times New Roman" pitchFamily="18" charset="0"/>
              </a:rPr>
              <a:t>4</a:t>
            </a:r>
            <a:r>
              <a:rPr lang="zh-TW" altLang="en-US" sz="2800" dirty="0" smtClean="0">
                <a:latin typeface="Times New Roman" pitchFamily="18" charset="0"/>
                <a:ea typeface="標楷體" pitchFamily="65" charset="-120"/>
                <a:cs typeface="Times New Roman" pitchFamily="18" charset="0"/>
              </a:rPr>
              <a:t>人</a:t>
            </a:r>
            <a:r>
              <a:rPr lang="zh-TW" altLang="en-US" sz="2800" dirty="0">
                <a:latin typeface="Times New Roman" pitchFamily="18" charset="0"/>
                <a:ea typeface="標楷體" pitchFamily="65" charset="-120"/>
                <a:cs typeface="Times New Roman" pitchFamily="18" charset="0"/>
              </a:rPr>
              <a:t>一組</a:t>
            </a:r>
            <a:r>
              <a:rPr lang="zh-TW" altLang="en-US" sz="2800" dirty="0">
                <a:latin typeface="Times New Roman" pitchFamily="18" charset="0"/>
                <a:cs typeface="Times New Roman" pitchFamily="18" charset="0"/>
              </a:rPr>
              <a:t>，</a:t>
            </a:r>
            <a:r>
              <a:rPr lang="zh-TW" altLang="en-US" sz="2800" dirty="0">
                <a:latin typeface="Times New Roman" pitchFamily="18" charset="0"/>
                <a:ea typeface="標楷體" pitchFamily="65" charset="-120"/>
                <a:cs typeface="Times New Roman" pitchFamily="18" charset="0"/>
              </a:rPr>
              <a:t>討論彼此記錄符合檢核重點</a:t>
            </a:r>
            <a:r>
              <a:rPr lang="zh-TW" altLang="en-US" sz="2800" dirty="0">
                <a:latin typeface="Times New Roman" pitchFamily="18" charset="0"/>
                <a:cs typeface="Times New Roman" pitchFamily="18" charset="0"/>
              </a:rPr>
              <a:t>、</a:t>
            </a:r>
            <a:r>
              <a:rPr lang="zh-TW" altLang="en-US" sz="2800" dirty="0">
                <a:latin typeface="Times New Roman" pitchFamily="18" charset="0"/>
                <a:ea typeface="標楷體" pitchFamily="65" charset="-120"/>
                <a:cs typeface="Times New Roman" pitchFamily="18" charset="0"/>
              </a:rPr>
              <a:t>具體性</a:t>
            </a:r>
            <a:r>
              <a:rPr lang="zh-TW" altLang="en-US" sz="2800" dirty="0">
                <a:latin typeface="Times New Roman" pitchFamily="18" charset="0"/>
                <a:cs typeface="Times New Roman" pitchFamily="18" charset="0"/>
              </a:rPr>
              <a:t>、</a:t>
            </a:r>
            <a:r>
              <a:rPr lang="zh-TW" altLang="en-US" sz="2800" dirty="0">
                <a:latin typeface="Times New Roman" pitchFamily="18" charset="0"/>
                <a:ea typeface="標楷體" pitchFamily="65" charset="-120"/>
                <a:cs typeface="Times New Roman" pitchFamily="18" charset="0"/>
              </a:rPr>
              <a:t>客觀性與非建議性的情形 （</a:t>
            </a:r>
            <a:r>
              <a:rPr lang="en-US" altLang="zh-TW" sz="2800" dirty="0">
                <a:latin typeface="Times New Roman" pitchFamily="18" charset="0"/>
                <a:ea typeface="標楷體" pitchFamily="65" charset="-120"/>
                <a:cs typeface="Times New Roman" pitchFamily="18" charset="0"/>
              </a:rPr>
              <a:t>5</a:t>
            </a:r>
            <a:r>
              <a:rPr lang="zh-TW" altLang="en-US" sz="2800" dirty="0">
                <a:latin typeface="Times New Roman" pitchFamily="18" charset="0"/>
                <a:ea typeface="標楷體" pitchFamily="65" charset="-120"/>
                <a:cs typeface="Times New Roman" pitchFamily="18" charset="0"/>
              </a:rPr>
              <a:t>分鐘）</a:t>
            </a:r>
            <a:r>
              <a:rPr lang="en-US" altLang="zh-TW" sz="2800" dirty="0">
                <a:latin typeface="Times New Roman" pitchFamily="18" charset="0"/>
                <a:ea typeface="標楷體" pitchFamily="65" charset="-120"/>
                <a:cs typeface="Times New Roman" pitchFamily="18" charset="0"/>
              </a:rPr>
              <a:t> </a:t>
            </a:r>
          </a:p>
          <a:p>
            <a:pPr marL="514350" indent="-514350">
              <a:lnSpc>
                <a:spcPct val="100000"/>
              </a:lnSpc>
              <a:spcBef>
                <a:spcPts val="1200"/>
              </a:spcBef>
              <a:spcAft>
                <a:spcPts val="1200"/>
              </a:spcAft>
              <a:buFont typeface="+mj-lt"/>
              <a:buAutoNum type="arabicPeriod"/>
            </a:pPr>
            <a:r>
              <a:rPr lang="zh-TW" altLang="en-US" sz="2800" dirty="0">
                <a:latin typeface="Times New Roman" pitchFamily="18" charset="0"/>
                <a:ea typeface="標楷體" pitchFamily="65" charset="-120"/>
                <a:cs typeface="Times New Roman" pitchFamily="18" charset="0"/>
              </a:rPr>
              <a:t>進行小組成員觀察結果評量的整合（</a:t>
            </a:r>
            <a:r>
              <a:rPr lang="en-US" altLang="zh-TW" sz="2800" dirty="0">
                <a:latin typeface="Times New Roman" pitchFamily="18" charset="0"/>
                <a:ea typeface="標楷體" pitchFamily="65" charset="-120"/>
                <a:cs typeface="Times New Roman" pitchFamily="18" charset="0"/>
              </a:rPr>
              <a:t>5</a:t>
            </a:r>
            <a:r>
              <a:rPr lang="zh-TW" altLang="en-US" sz="2800" dirty="0">
                <a:latin typeface="Times New Roman" pitchFamily="18" charset="0"/>
                <a:ea typeface="標楷體" pitchFamily="65" charset="-120"/>
                <a:cs typeface="Times New Roman" pitchFamily="18" charset="0"/>
              </a:rPr>
              <a:t>分鐘）</a:t>
            </a:r>
            <a:r>
              <a:rPr lang="en-US" altLang="zh-TW" sz="2800" dirty="0">
                <a:latin typeface="Times New Roman" pitchFamily="18" charset="0"/>
                <a:ea typeface="標楷體" pitchFamily="65" charset="-120"/>
                <a:cs typeface="Times New Roman" pitchFamily="18" charset="0"/>
              </a:rPr>
              <a:t> </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67</a:t>
            </a:fld>
            <a:endParaRPr lang="fr-CA"/>
          </a:p>
        </p:txBody>
      </p:sp>
    </p:spTree>
    <p:extLst>
      <p:ext uri="{BB962C8B-B14F-4D97-AF65-F5344CB8AC3E}">
        <p14:creationId xmlns:p14="http://schemas.microsoft.com/office/powerpoint/2010/main" val="7955829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re 1"/>
          <p:cNvSpPr>
            <a:spLocks noGrp="1"/>
          </p:cNvSpPr>
          <p:nvPr>
            <p:ph type="title"/>
          </p:nvPr>
        </p:nvSpPr>
        <p:spPr/>
        <p:txBody>
          <a:bodyPr/>
          <a:lstStyle/>
          <a:p>
            <a:pPr eaLnBrk="1" hangingPunct="1"/>
            <a:r>
              <a:rPr kumimoji="1" lang="zh-TW" altLang="en-US" b="1" dirty="0"/>
              <a:t>根據規準衡量表現程度</a:t>
            </a:r>
            <a:endParaRPr lang="fr-FR" altLang="zh-TW" dirty="0"/>
          </a:p>
        </p:txBody>
      </p:sp>
      <p:sp>
        <p:nvSpPr>
          <p:cNvPr id="2" name="內容版面配置區 1"/>
          <p:cNvSpPr>
            <a:spLocks noGrp="1"/>
          </p:cNvSpPr>
          <p:nvPr>
            <p:ph idx="1"/>
          </p:nvPr>
        </p:nvSpPr>
        <p:spPr/>
        <p:txBody>
          <a:bodyPr/>
          <a:lstStyle/>
          <a:p>
            <a:pPr>
              <a:lnSpc>
                <a:spcPts val="3360"/>
              </a:lnSpc>
            </a:pPr>
            <a:r>
              <a:rPr lang="zh-TW" altLang="en-US" dirty="0"/>
              <a:t>「表現程度」（</a:t>
            </a:r>
            <a:r>
              <a:rPr lang="en-US" altLang="zh-TW" dirty="0"/>
              <a:t>performance level</a:t>
            </a:r>
            <a:r>
              <a:rPr lang="zh-TW" altLang="en-US" dirty="0"/>
              <a:t>），即區分表現達成的等級，可分為三個回饋等級</a:t>
            </a:r>
          </a:p>
          <a:p>
            <a:pPr lvl="1">
              <a:lnSpc>
                <a:spcPts val="3360"/>
              </a:lnSpc>
            </a:pPr>
            <a:r>
              <a:rPr lang="zh-TW" altLang="en-US" b="1" dirty="0">
                <a:solidFill>
                  <a:srgbClr val="C00000"/>
                </a:solidFill>
              </a:rPr>
              <a:t>「推薦」（即「優良」）</a:t>
            </a:r>
            <a:r>
              <a:rPr lang="zh-TW" altLang="en-US" dirty="0"/>
              <a:t>：</a:t>
            </a:r>
            <a:r>
              <a:rPr lang="zh-TW" altLang="en-US" dirty="0">
                <a:solidFill>
                  <a:srgbClr val="7030A0"/>
                </a:solidFill>
              </a:rPr>
              <a:t>係指教學者卓越表現足供推薦進行校內、外之經驗分享</a:t>
            </a:r>
            <a:endParaRPr lang="zh-TW" altLang="en-US" dirty="0"/>
          </a:p>
          <a:p>
            <a:pPr lvl="1">
              <a:lnSpc>
                <a:spcPts val="3360"/>
              </a:lnSpc>
            </a:pPr>
            <a:r>
              <a:rPr lang="zh-TW" altLang="en-US" b="1" dirty="0">
                <a:solidFill>
                  <a:srgbClr val="C00000"/>
                </a:solidFill>
              </a:rPr>
              <a:t>「通過」（即「滿意」）</a:t>
            </a:r>
          </a:p>
          <a:p>
            <a:pPr lvl="1">
              <a:lnSpc>
                <a:spcPts val="3360"/>
              </a:lnSpc>
            </a:pPr>
            <a:r>
              <a:rPr lang="zh-TW" altLang="en-US" b="1" dirty="0">
                <a:solidFill>
                  <a:srgbClr val="C00000"/>
                </a:solidFill>
              </a:rPr>
              <a:t>「待改進」（即「待成長」或「待精進」 ）</a:t>
            </a:r>
          </a:p>
          <a:p>
            <a:pPr>
              <a:lnSpc>
                <a:spcPts val="3360"/>
              </a:lnSpc>
            </a:pPr>
            <a:endParaRPr lang="zh-TW" altLang="en-US" dirty="0"/>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68</a:t>
            </a:fld>
            <a:endParaRPr lang="fr-CA" altLang="en-US"/>
          </a:p>
        </p:txBody>
      </p:sp>
    </p:spTree>
    <p:extLst>
      <p:ext uri="{BB962C8B-B14F-4D97-AF65-F5344CB8AC3E}">
        <p14:creationId xmlns:p14="http://schemas.microsoft.com/office/powerpoint/2010/main" val="13033602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a:t>TDO</a:t>
            </a:r>
            <a:r>
              <a:rPr lang="zh-TW" altLang="en-US" b="1" dirty="0"/>
              <a:t>公開授課歷程</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541998028"/>
              </p:ext>
            </p:extLst>
          </p:nvPr>
        </p:nvGraphicFramePr>
        <p:xfrm>
          <a:off x="333528" y="137540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直線圖說文字 2 7"/>
          <p:cNvSpPr/>
          <p:nvPr/>
        </p:nvSpPr>
        <p:spPr>
          <a:xfrm>
            <a:off x="6374478" y="775245"/>
            <a:ext cx="2668756" cy="1276614"/>
          </a:xfrm>
          <a:prstGeom prst="borderCallout2">
            <a:avLst>
              <a:gd name="adj1" fmla="val 75298"/>
              <a:gd name="adj2" fmla="val -3825"/>
              <a:gd name="adj3" fmla="val 75298"/>
              <a:gd name="adj4" fmla="val -13511"/>
              <a:gd name="adj5" fmla="val 125904"/>
              <a:gd name="adj6" fmla="val -35024"/>
            </a:avLst>
          </a:prstGeom>
          <a:solidFill>
            <a:schemeClr val="accent1">
              <a:lumMod val="40000"/>
              <a:lumOff val="6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69</a:t>
            </a:fld>
            <a:endParaRPr lang="fr-CA" altLang="en-US"/>
          </a:p>
        </p:txBody>
      </p:sp>
      <p:sp>
        <p:nvSpPr>
          <p:cNvPr id="5" name="文字方塊 4"/>
          <p:cNvSpPr txBox="1"/>
          <p:nvPr/>
        </p:nvSpPr>
        <p:spPr>
          <a:xfrm>
            <a:off x="6409188" y="851530"/>
            <a:ext cx="2668756" cy="1200329"/>
          </a:xfrm>
          <a:prstGeom prst="rect">
            <a:avLst/>
          </a:prstGeom>
          <a:noFill/>
        </p:spPr>
        <p:txBody>
          <a:bodyPr wrap="square" rtlCol="0">
            <a:spAutoFit/>
          </a:bodyPr>
          <a:lstStyle/>
          <a:p>
            <a:r>
              <a:rPr lang="zh-TW" altLang="en-US" sz="2400" b="1" dirty="0">
                <a:latin typeface="標楷體" panose="03000509000000000000" pitchFamily="65" charset="-120"/>
                <a:ea typeface="標楷體" panose="03000509000000000000" pitchFamily="65" charset="-120"/>
              </a:rPr>
              <a:t>包含：</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共備、自備、</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說課、觀察前會談</a:t>
            </a:r>
          </a:p>
        </p:txBody>
      </p:sp>
      <p:sp>
        <p:nvSpPr>
          <p:cNvPr id="9" name="直線圖說文字 2 8"/>
          <p:cNvSpPr/>
          <p:nvPr/>
        </p:nvSpPr>
        <p:spPr>
          <a:xfrm>
            <a:off x="6490928" y="4999121"/>
            <a:ext cx="2360481" cy="1502416"/>
          </a:xfrm>
          <a:prstGeom prst="borderCallout2">
            <a:avLst>
              <a:gd name="adj1" fmla="val 85488"/>
              <a:gd name="adj2" fmla="val -8843"/>
              <a:gd name="adj3" fmla="val 85488"/>
              <a:gd name="adj4" fmla="val -23803"/>
              <a:gd name="adj5" fmla="val 13567"/>
              <a:gd name="adj6" fmla="val -70113"/>
            </a:avLst>
          </a:prstGeom>
          <a:solidFill>
            <a:schemeClr val="accent1">
              <a:lumMod val="60000"/>
              <a:lumOff val="4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6" name="文字方塊 5"/>
          <p:cNvSpPr txBox="1"/>
          <p:nvPr/>
        </p:nvSpPr>
        <p:spPr>
          <a:xfrm>
            <a:off x="6636559" y="5145834"/>
            <a:ext cx="2119357" cy="1200329"/>
          </a:xfrm>
          <a:prstGeom prst="rect">
            <a:avLst/>
          </a:prstGeom>
          <a:noFill/>
        </p:spPr>
        <p:txBody>
          <a:bodyPr wrap="square" rtlCol="0">
            <a:spAutoFit/>
          </a:bodyPr>
          <a:lstStyle/>
          <a:p>
            <a:r>
              <a:rPr lang="zh-TW" altLang="en-US" sz="2400" b="1" dirty="0">
                <a:latin typeface="標楷體" panose="03000509000000000000" pitchFamily="65" charset="-120"/>
                <a:ea typeface="標楷體" panose="03000509000000000000" pitchFamily="65" charset="-120"/>
              </a:rPr>
              <a:t>包含：</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教學觀察、</a:t>
            </a:r>
            <a:endParaRPr lang="en-US" altLang="zh-TW" sz="2400" b="1" dirty="0">
              <a:latin typeface="標楷體" panose="03000509000000000000" pitchFamily="65" charset="-120"/>
              <a:ea typeface="標楷體" panose="03000509000000000000" pitchFamily="65" charset="-120"/>
            </a:endParaRPr>
          </a:p>
          <a:p>
            <a:r>
              <a:rPr lang="zh-TW" altLang="en-US" sz="2400" b="1" dirty="0">
                <a:latin typeface="標楷體" panose="03000509000000000000" pitchFamily="65" charset="-120"/>
                <a:ea typeface="標楷體" panose="03000509000000000000" pitchFamily="65" charset="-120"/>
              </a:rPr>
              <a:t>蒐集客觀事實</a:t>
            </a:r>
          </a:p>
        </p:txBody>
      </p:sp>
      <p:sp>
        <p:nvSpPr>
          <p:cNvPr id="10" name="直線圖說文字 2 9"/>
          <p:cNvSpPr/>
          <p:nvPr/>
        </p:nvSpPr>
        <p:spPr>
          <a:xfrm>
            <a:off x="148543" y="1320685"/>
            <a:ext cx="2644544" cy="1380288"/>
          </a:xfrm>
          <a:prstGeom prst="borderCallout2">
            <a:avLst>
              <a:gd name="adj1" fmla="val 23469"/>
              <a:gd name="adj2" fmla="val 106861"/>
              <a:gd name="adj3" fmla="val 22795"/>
              <a:gd name="adj4" fmla="val 124152"/>
              <a:gd name="adj5" fmla="val 89720"/>
              <a:gd name="adj6" fmla="val 136761"/>
            </a:avLst>
          </a:prstGeom>
          <a:solidFill>
            <a:schemeClr val="accent4">
              <a:lumMod val="20000"/>
              <a:lumOff val="80000"/>
            </a:schemeClr>
          </a:solidFill>
          <a:ln w="38100"/>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7" name="文字方塊 6"/>
          <p:cNvSpPr txBox="1"/>
          <p:nvPr/>
        </p:nvSpPr>
        <p:spPr>
          <a:xfrm>
            <a:off x="94374" y="1409326"/>
            <a:ext cx="2698713" cy="1200329"/>
          </a:xfrm>
          <a:prstGeom prst="rect">
            <a:avLst/>
          </a:prstGeom>
          <a:noFill/>
        </p:spPr>
        <p:txBody>
          <a:bodyPr wrap="square" rtlCol="0">
            <a:spAutoFit/>
          </a:bodyPr>
          <a:lstStyle/>
          <a:p>
            <a:r>
              <a:rPr lang="zh-TW" altLang="en-US" sz="2400" b="1" dirty="0">
                <a:solidFill>
                  <a:srgbClr val="FF0000"/>
                </a:solidFill>
                <a:latin typeface="標楷體" panose="03000509000000000000" pitchFamily="65" charset="-120"/>
                <a:ea typeface="標楷體" panose="03000509000000000000" pitchFamily="65" charset="-120"/>
              </a:rPr>
              <a:t>包含：</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觀察後回饋會談、</a:t>
            </a:r>
            <a:endParaRPr lang="en-US" altLang="zh-TW" sz="2400" b="1" dirty="0">
              <a:solidFill>
                <a:srgbClr val="FF0000"/>
              </a:solidFill>
              <a:latin typeface="標楷體" panose="03000509000000000000" pitchFamily="65" charset="-120"/>
              <a:ea typeface="標楷體" panose="03000509000000000000" pitchFamily="65" charset="-120"/>
            </a:endParaRPr>
          </a:p>
          <a:p>
            <a:r>
              <a:rPr lang="zh-TW" altLang="en-US" sz="2400" b="1" dirty="0">
                <a:solidFill>
                  <a:srgbClr val="FF0000"/>
                </a:solidFill>
                <a:latin typeface="標楷體" panose="03000509000000000000" pitchFamily="65" charset="-120"/>
                <a:ea typeface="標楷體" panose="03000509000000000000" pitchFamily="65" charset="-120"/>
              </a:rPr>
              <a:t>未來行動策略擬定</a:t>
            </a:r>
          </a:p>
        </p:txBody>
      </p:sp>
    </p:spTree>
    <p:extLst>
      <p:ext uri="{BB962C8B-B14F-4D97-AF65-F5344CB8AC3E}">
        <p14:creationId xmlns:p14="http://schemas.microsoft.com/office/powerpoint/2010/main" val="1977158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rotWithShape="1">
          <a:blip r:embed="rId3">
            <a:extLst>
              <a:ext uri="{28A0092B-C50C-407E-A947-70E740481C1C}">
                <a14:useLocalDpi xmlns:a14="http://schemas.microsoft.com/office/drawing/2010/main" val="0"/>
              </a:ext>
            </a:extLst>
          </a:blip>
          <a:srcRect l="29562" t="17226" r="27703" b="3910"/>
          <a:stretch/>
        </p:blipFill>
        <p:spPr>
          <a:xfrm>
            <a:off x="5868144" y="2722590"/>
            <a:ext cx="2035278" cy="3755924"/>
          </a:xfrm>
          <a:prstGeom prst="rect">
            <a:avLst/>
          </a:prstGeom>
        </p:spPr>
      </p:pic>
      <p:grpSp>
        <p:nvGrpSpPr>
          <p:cNvPr id="8" name="群組 7"/>
          <p:cNvGrpSpPr/>
          <p:nvPr/>
        </p:nvGrpSpPr>
        <p:grpSpPr>
          <a:xfrm>
            <a:off x="1475656" y="1340768"/>
            <a:ext cx="4458384" cy="1885245"/>
            <a:chOff x="4450867" y="663758"/>
            <a:chExt cx="4458384" cy="1885245"/>
          </a:xfrm>
        </p:grpSpPr>
        <p:sp>
          <p:nvSpPr>
            <p:cNvPr id="6" name="雲朵形圖說文字 5"/>
            <p:cNvSpPr/>
            <p:nvPr/>
          </p:nvSpPr>
          <p:spPr>
            <a:xfrm>
              <a:off x="4450867" y="663758"/>
              <a:ext cx="4458384" cy="1885245"/>
            </a:xfrm>
            <a:prstGeom prst="cloudCallout">
              <a:avLst>
                <a:gd name="adj1" fmla="val 23681"/>
                <a:gd name="adj2" fmla="val 811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b="1" dirty="0">
                <a:latin typeface="標楷體" panose="03000509000000000000" pitchFamily="65" charset="-120"/>
                <a:ea typeface="標楷體" panose="03000509000000000000" pitchFamily="65" charset="-120"/>
              </a:endParaRPr>
            </a:p>
          </p:txBody>
        </p:sp>
        <p:sp>
          <p:nvSpPr>
            <p:cNvPr id="7" name="文字方塊 6"/>
            <p:cNvSpPr txBox="1"/>
            <p:nvPr/>
          </p:nvSpPr>
          <p:spPr>
            <a:xfrm rot="21157424">
              <a:off x="4858594" y="1200754"/>
              <a:ext cx="3860800" cy="523220"/>
            </a:xfrm>
            <a:prstGeom prst="rect">
              <a:avLst/>
            </a:prstGeom>
            <a:noFill/>
          </p:spPr>
          <p:txBody>
            <a:bodyPr wrap="square" rtlCol="0">
              <a:spAutoFit/>
            </a:bodyPr>
            <a:lstStyle/>
            <a:p>
              <a:pPr algn="ctr"/>
              <a:r>
                <a:rPr lang="zh-TW" altLang="zh-TW" sz="2800" b="1" dirty="0">
                  <a:solidFill>
                    <a:schemeClr val="bg1"/>
                  </a:solidFill>
                  <a:latin typeface="標楷體" panose="03000509000000000000" pitchFamily="65" charset="-120"/>
                  <a:ea typeface="標楷體" panose="03000509000000000000" pitchFamily="65" charset="-120"/>
                </a:rPr>
                <a:t>為何要參與同儕觀察</a:t>
              </a:r>
              <a:r>
                <a:rPr lang="zh-TW" altLang="en-US" sz="2800" b="1" dirty="0">
                  <a:solidFill>
                    <a:schemeClr val="bg1"/>
                  </a:solidFill>
                  <a:latin typeface="標楷體" panose="03000509000000000000" pitchFamily="65" charset="-120"/>
                  <a:ea typeface="標楷體" panose="03000509000000000000" pitchFamily="65" charset="-120"/>
                </a:rPr>
                <a:t>？</a:t>
              </a:r>
            </a:p>
          </p:txBody>
        </p:sp>
      </p:grpSp>
      <p:sp>
        <p:nvSpPr>
          <p:cNvPr id="2" name="投影片編號版面配置區 1"/>
          <p:cNvSpPr>
            <a:spLocks noGrp="1"/>
          </p:cNvSpPr>
          <p:nvPr>
            <p:ph type="sldNum" sz="quarter" idx="12"/>
          </p:nvPr>
        </p:nvSpPr>
        <p:spPr/>
        <p:txBody>
          <a:bodyPr/>
          <a:lstStyle/>
          <a:p>
            <a:fld id="{ADA072A7-C5D5-4CF7-976D-4B9051A4B03B}" type="slidenum">
              <a:rPr lang="zh-TW" altLang="en-US" smtClean="0"/>
              <a:t>7</a:t>
            </a:fld>
            <a:endParaRPr lang="zh-TW" altLang="en-US"/>
          </a:p>
        </p:txBody>
      </p:sp>
    </p:spTree>
    <p:extLst>
      <p:ext uri="{BB962C8B-B14F-4D97-AF65-F5344CB8AC3E}">
        <p14:creationId xmlns:p14="http://schemas.microsoft.com/office/powerpoint/2010/main" val="16897562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transparentteacher\TDO漫畫JPG檔\續作漫畫-TDO的課堂風景_頁面_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 y="10326"/>
            <a:ext cx="9144000" cy="6847673"/>
          </a:xfrm>
          <a:prstGeom prst="rect">
            <a:avLst/>
          </a:prstGeom>
          <a:noFill/>
          <a:extLst>
            <a:ext uri="{909E8E84-426E-40DD-AFC4-6F175D3DCCD1}">
              <a14:hiddenFill xmlns:a14="http://schemas.microsoft.com/office/drawing/2010/main">
                <a:solidFill>
                  <a:srgbClr val="FFFFFF"/>
                </a:solidFill>
              </a14:hiddenFill>
            </a:ext>
          </a:extLst>
        </p:spPr>
      </p:pic>
      <p:sp>
        <p:nvSpPr>
          <p:cNvPr id="4" name="投影片編號版面配置區 3"/>
          <p:cNvSpPr>
            <a:spLocks noGrp="1"/>
          </p:cNvSpPr>
          <p:nvPr>
            <p:ph type="sldNum" sz="quarter" idx="12"/>
          </p:nvPr>
        </p:nvSpPr>
        <p:spPr/>
        <p:txBody>
          <a:bodyPr/>
          <a:lstStyle/>
          <a:p>
            <a:fld id="{A8B67E14-F284-4125-9F1B-60564082CD3B}" type="slidenum">
              <a:rPr lang="zh-TW" altLang="en-US" smtClean="0"/>
              <a:pPr/>
              <a:t>70</a:t>
            </a:fld>
            <a:endParaRPr lang="zh-TW" altLang="en-US"/>
          </a:p>
        </p:txBody>
      </p:sp>
    </p:spTree>
    <p:extLst>
      <p:ext uri="{BB962C8B-B14F-4D97-AF65-F5344CB8AC3E}">
        <p14:creationId xmlns:p14="http://schemas.microsoft.com/office/powerpoint/2010/main" val="24577813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資料庫圖表 1"/>
          <p:cNvGraphicFramePr/>
          <p:nvPr/>
        </p:nvGraphicFramePr>
        <p:xfrm>
          <a:off x="-36512" y="127153"/>
          <a:ext cx="9217024" cy="66142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12"/>
          </p:nvPr>
        </p:nvSpPr>
        <p:spPr/>
        <p:txBody>
          <a:bodyPr/>
          <a:lstStyle/>
          <a:p>
            <a:fld id="{73B70876-6BE7-4041-BBC4-5250B0355C1B}" type="slidenum">
              <a:rPr lang="fr-CA" smtClean="0"/>
              <a:pPr/>
              <a:t>71</a:t>
            </a:fld>
            <a:endParaRPr lang="fr-CA"/>
          </a:p>
        </p:txBody>
      </p:sp>
    </p:spTree>
    <p:extLst>
      <p:ext uri="{BB962C8B-B14F-4D97-AF65-F5344CB8AC3E}">
        <p14:creationId xmlns:p14="http://schemas.microsoft.com/office/powerpoint/2010/main" val="5642603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zh-TW" altLang="en-US" dirty="0"/>
              <a:t>回饋會談程序</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72</a:t>
            </a:fld>
            <a:endParaRPr lang="fr-CA"/>
          </a:p>
        </p:txBody>
      </p:sp>
      <p:graphicFrame>
        <p:nvGraphicFramePr>
          <p:cNvPr id="8" name="內容版面配置區 7"/>
          <p:cNvGraphicFramePr>
            <a:graphicFrameLocks noGrp="1"/>
          </p:cNvGraphicFramePr>
          <p:nvPr>
            <p:ph idx="4294967295"/>
            <p:extLst/>
          </p:nvPr>
        </p:nvGraphicFramePr>
        <p:xfrm>
          <a:off x="0" y="1670844"/>
          <a:ext cx="8569325" cy="4660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515808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Rot="1" noChangeArrowheads="1"/>
          </p:cNvSpPr>
          <p:nvPr/>
        </p:nvSpPr>
        <p:spPr bwMode="auto">
          <a:xfrm>
            <a:off x="467544" y="44624"/>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defRPr/>
            </a:pPr>
            <a:endParaRPr lang="zh-TW" altLang="en-US" b="1" dirty="0">
              <a:solidFill>
                <a:schemeClr val="bg1">
                  <a:lumMod val="85000"/>
                </a:schemeClr>
              </a:solidFill>
              <a:ea typeface="標楷體" pitchFamily="65" charset="-120"/>
            </a:endParaRPr>
          </a:p>
        </p:txBody>
      </p:sp>
      <p:sp>
        <p:nvSpPr>
          <p:cNvPr id="5" name="標題 4"/>
          <p:cNvSpPr>
            <a:spLocks noGrp="1"/>
          </p:cNvSpPr>
          <p:nvPr>
            <p:ph type="title"/>
          </p:nvPr>
        </p:nvSpPr>
        <p:spPr/>
        <p:txBody>
          <a:bodyPr/>
          <a:lstStyle/>
          <a:p>
            <a:pPr lvl="0"/>
            <a:r>
              <a:rPr lang="zh-TW" altLang="en-US" dirty="0"/>
              <a:t>根據觀察焦點提供客觀事實記錄 </a:t>
            </a:r>
          </a:p>
        </p:txBody>
      </p:sp>
      <p:sp>
        <p:nvSpPr>
          <p:cNvPr id="10" name="Espace réservé du contenu 2"/>
          <p:cNvSpPr>
            <a:spLocks noGrp="1"/>
          </p:cNvSpPr>
          <p:nvPr>
            <p:ph idx="1"/>
          </p:nvPr>
        </p:nvSpPr>
        <p:spPr/>
        <p:txBody>
          <a:bodyPr rtlCol="0">
            <a:normAutofit/>
          </a:bodyPr>
          <a:lstStyle/>
          <a:p>
            <a:pPr>
              <a:lnSpc>
                <a:spcPct val="100000"/>
              </a:lnSpc>
              <a:spcBef>
                <a:spcPts val="1800"/>
              </a:spcBef>
              <a:spcAft>
                <a:spcPts val="1800"/>
              </a:spcAft>
            </a:pPr>
            <a:r>
              <a:rPr lang="zh-TW" altLang="en-US" dirty="0">
                <a:latin typeface="標楷體" pitchFamily="65" charset="-120"/>
                <a:ea typeface="標楷體" pitchFamily="65" charset="-120"/>
              </a:rPr>
              <a:t>展開會議的好方式：</a:t>
            </a:r>
            <a:r>
              <a:rPr lang="zh-TW" altLang="en-US" dirty="0">
                <a:solidFill>
                  <a:srgbClr val="C00000"/>
                </a:solidFill>
                <a:latin typeface="標楷體" pitchFamily="65" charset="-120"/>
                <a:ea typeface="標楷體" pitchFamily="65" charset="-120"/>
              </a:rPr>
              <a:t>「現在我們一起來看看我們所觀察或搜集的資料」</a:t>
            </a:r>
            <a:r>
              <a:rPr lang="zh-TW" altLang="en-US" dirty="0">
                <a:latin typeface="標楷體" pitchFamily="65" charset="-120"/>
                <a:ea typeface="標楷體" pitchFamily="65" charset="-120"/>
              </a:rPr>
              <a:t>。</a:t>
            </a:r>
          </a:p>
          <a:p>
            <a:pPr>
              <a:lnSpc>
                <a:spcPct val="100000"/>
              </a:lnSpc>
              <a:spcBef>
                <a:spcPts val="1800"/>
              </a:spcBef>
              <a:spcAft>
                <a:spcPts val="1800"/>
              </a:spcAft>
            </a:pPr>
            <a:r>
              <a:rPr lang="zh-TW" altLang="en-US" dirty="0">
                <a:latin typeface="標楷體" pitchFamily="65" charset="-120"/>
                <a:ea typeface="標楷體" pitchFamily="65" charset="-120"/>
              </a:rPr>
              <a:t>分析的立場：</a:t>
            </a:r>
            <a:r>
              <a:rPr lang="zh-TW" altLang="en-US" dirty="0">
                <a:solidFill>
                  <a:srgbClr val="C00000"/>
                </a:solidFill>
                <a:latin typeface="標楷體" pitchFamily="65" charset="-120"/>
                <a:ea typeface="標楷體" pitchFamily="65" charset="-120"/>
              </a:rPr>
              <a:t>簡要而無價值判斷</a:t>
            </a:r>
            <a:r>
              <a:rPr lang="zh-TW" altLang="en-US" dirty="0">
                <a:latin typeface="標楷體" pitchFamily="65" charset="-120"/>
                <a:ea typeface="標楷體" pitchFamily="65" charset="-120"/>
              </a:rPr>
              <a:t>地描述說明紀錄資料所代表的意義</a:t>
            </a:r>
            <a:r>
              <a:rPr lang="en-US" altLang="zh-TW" dirty="0">
                <a:latin typeface="標楷體" pitchFamily="65" charset="-120"/>
                <a:ea typeface="標楷體" pitchFamily="65" charset="-120"/>
              </a:rPr>
              <a:t>﹝</a:t>
            </a:r>
            <a:r>
              <a:rPr lang="zh-TW" altLang="en-US" dirty="0">
                <a:latin typeface="標楷體" pitchFamily="65" charset="-120"/>
                <a:ea typeface="標楷體" pitchFamily="65" charset="-120"/>
              </a:rPr>
              <a:t>最好由教學老師主導</a:t>
            </a:r>
            <a:r>
              <a:rPr lang="en-US" altLang="zh-TW" dirty="0">
                <a:latin typeface="標楷體" pitchFamily="65" charset="-120"/>
                <a:ea typeface="標楷體" pitchFamily="65" charset="-120"/>
              </a:rPr>
              <a:t>﹞</a:t>
            </a: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73</a:t>
            </a:fld>
            <a:endParaRPr lang="fr-CA"/>
          </a:p>
        </p:txBody>
      </p:sp>
    </p:spTree>
    <p:extLst>
      <p:ext uri="{BB962C8B-B14F-4D97-AF65-F5344CB8AC3E}">
        <p14:creationId xmlns:p14="http://schemas.microsoft.com/office/powerpoint/2010/main" val="277994706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pPr lvl="0"/>
            <a:r>
              <a:rPr lang="zh-TW" altLang="en-US" dirty="0"/>
              <a:t>根據客觀紀錄檢視關聯性</a:t>
            </a:r>
          </a:p>
        </p:txBody>
      </p:sp>
      <p:sp>
        <p:nvSpPr>
          <p:cNvPr id="10" name="Espace réservé du contenu 2"/>
          <p:cNvSpPr>
            <a:spLocks noGrp="1"/>
          </p:cNvSpPr>
          <p:nvPr>
            <p:ph idx="1"/>
          </p:nvPr>
        </p:nvSpPr>
        <p:spPr/>
        <p:txBody>
          <a:bodyPr rtlCol="0">
            <a:noAutofit/>
          </a:bodyPr>
          <a:lstStyle/>
          <a:p>
            <a:pPr>
              <a:spcBef>
                <a:spcPts val="1200"/>
              </a:spcBef>
              <a:buClr>
                <a:schemeClr val="tx1"/>
              </a:buClr>
            </a:pPr>
            <a:r>
              <a:rPr lang="zh-TW" altLang="en-US" sz="2800" b="1" dirty="0">
                <a:solidFill>
                  <a:schemeClr val="accent6">
                    <a:lumMod val="75000"/>
                  </a:schemeClr>
                </a:solidFill>
                <a:latin typeface="Times New Roman" pitchFamily="18" charset="0"/>
                <a:ea typeface="標楷體" pitchFamily="65" charset="-120"/>
                <a:cs typeface="Times New Roman" pitchFamily="18" charset="0"/>
              </a:rPr>
              <a:t>引出教學教師的意見、感受及推論</a:t>
            </a:r>
          </a:p>
          <a:p>
            <a:pPr lvl="1">
              <a:spcBef>
                <a:spcPts val="1200"/>
              </a:spcBef>
            </a:pPr>
            <a:r>
              <a:rPr lang="zh-TW" altLang="en-US" sz="2400" dirty="0">
                <a:latin typeface="Times New Roman" pitchFamily="18" charset="0"/>
                <a:ea typeface="標楷體" pitchFamily="65" charset="-120"/>
                <a:cs typeface="Times New Roman" pitchFamily="18" charset="0"/>
              </a:rPr>
              <a:t>導引教師對資料的反應需要</a:t>
            </a:r>
            <a:r>
              <a:rPr lang="zh-TW" altLang="en-US" sz="2400" dirty="0">
                <a:solidFill>
                  <a:srgbClr val="0000FF"/>
                </a:solidFill>
                <a:latin typeface="Times New Roman" pitchFamily="18" charset="0"/>
                <a:ea typeface="標楷體" pitchFamily="65" charset="-120"/>
                <a:cs typeface="Times New Roman" pitchFamily="18" charset="0"/>
              </a:rPr>
              <a:t>技巧與耐心</a:t>
            </a:r>
          </a:p>
          <a:p>
            <a:pPr lvl="1">
              <a:spcBef>
                <a:spcPts val="1200"/>
              </a:spcBef>
            </a:pPr>
            <a:r>
              <a:rPr lang="zh-TW" altLang="en-US" sz="2400" dirty="0">
                <a:latin typeface="Times New Roman" pitchFamily="18" charset="0"/>
                <a:ea typeface="標楷體" pitchFamily="65" charset="-120"/>
                <a:cs typeface="Times New Roman" pitchFamily="18" charset="0"/>
              </a:rPr>
              <a:t>引導教師集中檢討</a:t>
            </a:r>
            <a:r>
              <a:rPr lang="zh-TW" altLang="en-US" sz="2400" dirty="0">
                <a:solidFill>
                  <a:srgbClr val="0000FF"/>
                </a:solidFill>
                <a:latin typeface="Times New Roman" pitchFamily="18" charset="0"/>
                <a:cs typeface="Times New Roman" pitchFamily="18" charset="0"/>
              </a:rPr>
              <a:t>觀察重點</a:t>
            </a:r>
            <a:r>
              <a:rPr lang="zh-TW" altLang="en-US" sz="2400" dirty="0">
                <a:latin typeface="Times New Roman" pitchFamily="18" charset="0"/>
                <a:ea typeface="標楷體" pitchFamily="65" charset="-120"/>
                <a:cs typeface="Times New Roman" pitchFamily="18" charset="0"/>
              </a:rPr>
              <a:t>，例如：發問品質、小組活動。</a:t>
            </a:r>
          </a:p>
          <a:p>
            <a:pPr lvl="1">
              <a:spcBef>
                <a:spcPts val="1200"/>
              </a:spcBef>
            </a:pPr>
            <a:r>
              <a:rPr lang="zh-TW" altLang="en-US" sz="2400" dirty="0">
                <a:latin typeface="Times New Roman" pitchFamily="18" charset="0"/>
                <a:ea typeface="標楷體" pitchFamily="65" charset="-120"/>
                <a:cs typeface="Times New Roman" pitchFamily="18" charset="0"/>
              </a:rPr>
              <a:t>檢視教學過程資料：以</a:t>
            </a:r>
            <a:r>
              <a:rPr lang="zh-TW" altLang="en-US" sz="2400" dirty="0">
                <a:solidFill>
                  <a:srgbClr val="0000FF"/>
                </a:solidFill>
                <a:latin typeface="Times New Roman" pitchFamily="18" charset="0"/>
                <a:cs typeface="Times New Roman" pitchFamily="18" charset="0"/>
              </a:rPr>
              <a:t>不具威脅性的態度</a:t>
            </a:r>
            <a:r>
              <a:rPr lang="zh-TW" altLang="en-US" sz="2400" dirty="0">
                <a:latin typeface="Times New Roman" pitchFamily="18" charset="0"/>
                <a:ea typeface="標楷體" pitchFamily="65" charset="-120"/>
                <a:cs typeface="Times New Roman" pitchFamily="18" charset="0"/>
              </a:rPr>
              <a:t>，配合下列問題：</a:t>
            </a:r>
          </a:p>
          <a:p>
            <a:pPr lvl="2">
              <a:spcBef>
                <a:spcPts val="1200"/>
              </a:spcBef>
            </a:pPr>
            <a:r>
              <a:rPr lang="zh-TW" altLang="en-US" dirty="0">
                <a:latin typeface="Times New Roman" pitchFamily="18" charset="0"/>
                <a:ea typeface="標楷體" pitchFamily="65" charset="-120"/>
                <a:cs typeface="Times New Roman" pitchFamily="18" charset="0"/>
              </a:rPr>
              <a:t>你看的紀錄資料裡面，再教學時，你會重複使用哪些？</a:t>
            </a:r>
          </a:p>
          <a:p>
            <a:pPr lvl="2">
              <a:spcBef>
                <a:spcPts val="1200"/>
              </a:spcBef>
            </a:pPr>
            <a:r>
              <a:rPr lang="zh-TW" altLang="en-US" dirty="0">
                <a:latin typeface="Times New Roman" pitchFamily="18" charset="0"/>
                <a:ea typeface="標楷體" pitchFamily="65" charset="-120"/>
                <a:cs typeface="Times New Roman" pitchFamily="18" charset="0"/>
              </a:rPr>
              <a:t>再教學時，你要改變什麼？</a:t>
            </a:r>
          </a:p>
          <a:p>
            <a:pPr lvl="2">
              <a:spcBef>
                <a:spcPts val="1200"/>
              </a:spcBef>
            </a:pPr>
            <a:r>
              <a:rPr lang="zh-TW" altLang="en-US" dirty="0">
                <a:latin typeface="Times New Roman" pitchFamily="18" charset="0"/>
                <a:ea typeface="標楷體" pitchFamily="65" charset="-120"/>
                <a:cs typeface="Times New Roman" pitchFamily="18" charset="0"/>
              </a:rPr>
              <a:t>再教學時，你想怎樣使學生的學習更成功？</a:t>
            </a:r>
          </a:p>
          <a:p>
            <a:pPr lvl="1">
              <a:spcBef>
                <a:spcPts val="1200"/>
              </a:spcBef>
            </a:pPr>
            <a:r>
              <a:rPr lang="zh-TW" altLang="en-US" sz="2400" dirty="0">
                <a:latin typeface="Times New Roman" pitchFamily="18" charset="0"/>
                <a:ea typeface="標楷體" pitchFamily="65" charset="-120"/>
                <a:cs typeface="Times New Roman" pitchFamily="18" charset="0"/>
              </a:rPr>
              <a:t>善用行為改變的</a:t>
            </a:r>
            <a:r>
              <a:rPr lang="zh-TW" altLang="en-US" sz="2400" dirty="0">
                <a:solidFill>
                  <a:srgbClr val="0000FF"/>
                </a:solidFill>
                <a:latin typeface="Times New Roman" pitchFamily="18" charset="0"/>
                <a:cs typeface="Times New Roman" pitchFamily="18" charset="0"/>
              </a:rPr>
              <a:t>三明治技巧</a:t>
            </a:r>
            <a:r>
              <a:rPr lang="zh-TW" altLang="en-US" sz="2400" dirty="0">
                <a:latin typeface="Times New Roman" pitchFamily="18" charset="0"/>
                <a:ea typeface="標楷體" pitchFamily="65" charset="-120"/>
                <a:cs typeface="Times New Roman" pitchFamily="18" charset="0"/>
              </a:rPr>
              <a:t>（肯定讚美、提出建議、支持增強）</a:t>
            </a:r>
            <a:endParaRPr lang="zh-TW" altLang="en-US" sz="2400" dirty="0">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74</a:t>
            </a:fld>
            <a:endParaRPr lang="fr-CA"/>
          </a:p>
        </p:txBody>
      </p:sp>
    </p:spTree>
    <p:extLst>
      <p:ext uri="{BB962C8B-B14F-4D97-AF65-F5344CB8AC3E}">
        <p14:creationId xmlns:p14="http://schemas.microsoft.com/office/powerpoint/2010/main" val="11474315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投影片編號版面配置區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3B70876-6BE7-4041-BBC4-5250B0355C1B}" type="slidenum">
              <a:rPr kumimoji="0" lang="fr-CA" sz="1200" b="0" i="0" u="none" strike="noStrike" kern="1200" cap="none" spc="0" normalizeH="0" baseline="0" noProof="0" smtClean="0">
                <a:ln>
                  <a:noFill/>
                </a:ln>
                <a:solidFill>
                  <a:prstClr val="black">
                    <a:tint val="75000"/>
                  </a:prst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fr-CA" sz="1200" b="0" i="0" u="none" strike="noStrike" kern="1200" cap="none" spc="0" normalizeH="0" baseline="0" noProof="0">
              <a:ln>
                <a:noFill/>
              </a:ln>
              <a:solidFill>
                <a:prstClr val="black">
                  <a:tint val="75000"/>
                </a:prstClr>
              </a:solidFill>
              <a:effectLst/>
              <a:uLnTx/>
              <a:uFillTx/>
              <a:latin typeface="Arial" charset="0"/>
              <a:ea typeface="+mn-ea"/>
              <a:cs typeface="+mn-cs"/>
            </a:endParaRPr>
          </a:p>
        </p:txBody>
      </p:sp>
      <p:sp>
        <p:nvSpPr>
          <p:cNvPr id="10" name="Rectangle 2"/>
          <p:cNvSpPr>
            <a:spLocks noChangeArrowheads="1"/>
          </p:cNvSpPr>
          <p:nvPr/>
        </p:nvSpPr>
        <p:spPr bwMode="auto">
          <a:xfrm>
            <a:off x="-468560" y="116632"/>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defRPr kumimoji="1">
                <a:solidFill>
                  <a:schemeClr val="tx1"/>
                </a:solidFill>
                <a:latin typeface="Arial" pitchFamily="34" charset="0"/>
                <a:ea typeface="新細明體" pitchFamily="18" charset="-120"/>
                <a:cs typeface="新細明體" pitchFamily="18" charset="-120"/>
              </a:defRPr>
            </a:lvl1pPr>
            <a:lvl2pPr>
              <a:defRPr kumimoji="1">
                <a:solidFill>
                  <a:schemeClr val="tx1"/>
                </a:solidFill>
                <a:latin typeface="Arial" pitchFamily="34" charset="0"/>
                <a:ea typeface="新細明體" pitchFamily="18" charset="-120"/>
                <a:cs typeface="新細明體" pitchFamily="18" charset="-120"/>
              </a:defRPr>
            </a:lvl2pPr>
            <a:lvl3pPr>
              <a:defRPr kumimoji="1">
                <a:solidFill>
                  <a:schemeClr val="tx1"/>
                </a:solidFill>
                <a:latin typeface="Arial" pitchFamily="34" charset="0"/>
                <a:ea typeface="新細明體" pitchFamily="18" charset="-120"/>
                <a:cs typeface="新細明體" pitchFamily="18" charset="-120"/>
              </a:defRPr>
            </a:lvl3pPr>
            <a:lvl4pPr>
              <a:defRPr kumimoji="1">
                <a:solidFill>
                  <a:schemeClr val="tx1"/>
                </a:solidFill>
                <a:latin typeface="Arial" pitchFamily="34" charset="0"/>
                <a:ea typeface="新細明體" pitchFamily="18" charset="-120"/>
                <a:cs typeface="新細明體" pitchFamily="18" charset="-120"/>
              </a:defRPr>
            </a:lvl4pPr>
            <a:lvl5pPr>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zh-TW" sz="2400" b="1"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cs typeface="Times New Roman" pitchFamily="18" charset="0"/>
              </a:rPr>
              <a:t>表</a:t>
            </a:r>
            <a:r>
              <a:rPr kumimoji="1" lang="en-US" altLang="zh-TW" sz="2400" b="1"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cs typeface="Times New Roman" pitchFamily="18" charset="0"/>
              </a:rPr>
              <a:t>3</a:t>
            </a:r>
            <a:r>
              <a:rPr kumimoji="1" lang="zh-TW" altLang="en-US" sz="2400" b="1"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cs typeface="Times New Roman" pitchFamily="18" charset="0"/>
              </a:rPr>
              <a:t>、公開授課</a:t>
            </a:r>
            <a:r>
              <a:rPr kumimoji="1" lang="en-US" altLang="zh-TW" sz="2400" b="1"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cs typeface="Times New Roman" pitchFamily="18" charset="0"/>
              </a:rPr>
              <a:t>/</a:t>
            </a:r>
            <a:r>
              <a:rPr kumimoji="1" lang="zh-TW" altLang="en-US" sz="2400" b="1"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cs typeface="Times New Roman" pitchFamily="18" charset="0"/>
              </a:rPr>
              <a:t>教學觀察－觀察後回饋會談紀錄表</a:t>
            </a:r>
            <a:endParaRPr kumimoji="1" lang="zh-TW" altLang="en-US" sz="2000" b="0"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endParaRPr>
          </a:p>
          <a:p>
            <a:pPr lvl="0" algn="ctr" eaLnBrk="0" hangingPunct="0">
              <a:defRPr/>
            </a:pPr>
            <a:r>
              <a:rPr lang="zh-TW" altLang="en-US" sz="2000" dirty="0">
                <a:latin typeface="標楷體" panose="03000509000000000000" pitchFamily="65" charset="-120"/>
                <a:ea typeface="標楷體" panose="03000509000000000000" pitchFamily="65" charset="-120"/>
                <a:cs typeface="Times New Roman" pitchFamily="18" charset="0"/>
              </a:rPr>
              <a:t>（觀察後回饋會談由教學者主導並填寫紀錄表，或邀請觀課人員記錄）</a:t>
            </a:r>
            <a:endParaRPr kumimoji="1" lang="zh-TW" altLang="en-US" sz="2000" b="0" i="0" u="none" strike="noStrike" kern="1200" cap="none" spc="0" normalizeH="0" baseline="0" noProof="0" dirty="0">
              <a:ln>
                <a:noFill/>
              </a:ln>
              <a:effectLst/>
              <a:uLnTx/>
              <a:uFillTx/>
              <a:latin typeface="標楷體" panose="03000509000000000000" pitchFamily="65" charset="-120"/>
              <a:ea typeface="標楷體" panose="03000509000000000000" pitchFamily="65"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zh-TW" altLang="en-US" sz="1200" b="0" i="0" u="none" strike="noStrike" kern="1200" cap="none" spc="0" normalizeH="0" baseline="0" noProof="0" dirty="0">
              <a:ln>
                <a:noFill/>
              </a:ln>
              <a:solidFill>
                <a:prstClr val="white"/>
              </a:solidFill>
              <a:effectLst/>
              <a:uLnTx/>
              <a:uFillTx/>
              <a:latin typeface="標楷體" panose="03000509000000000000" pitchFamily="65" charset="-120"/>
              <a:ea typeface="標楷體" panose="03000509000000000000" pitchFamily="65" charset="-120"/>
            </a:endParaRPr>
          </a:p>
        </p:txBody>
      </p:sp>
      <p:graphicFrame>
        <p:nvGraphicFramePr>
          <p:cNvPr id="3" name="表格 2"/>
          <p:cNvGraphicFramePr>
            <a:graphicFrameLocks noGrp="1"/>
          </p:cNvGraphicFramePr>
          <p:nvPr>
            <p:extLst>
              <p:ext uri="{D42A27DB-BD31-4B8C-83A1-F6EECF244321}">
                <p14:modId xmlns:p14="http://schemas.microsoft.com/office/powerpoint/2010/main" val="3617157986"/>
              </p:ext>
            </p:extLst>
          </p:nvPr>
        </p:nvGraphicFramePr>
        <p:xfrm>
          <a:off x="26241" y="1011381"/>
          <a:ext cx="9072267" cy="5729988"/>
        </p:xfrm>
        <a:graphic>
          <a:graphicData uri="http://schemas.openxmlformats.org/drawingml/2006/table">
            <a:tbl>
              <a:tblPr firstRow="1" bandRow="1">
                <a:tableStyleId>{5C22544A-7EE6-4342-B048-85BDC9FD1C3A}</a:tableStyleId>
              </a:tblPr>
              <a:tblGrid>
                <a:gridCol w="2194789">
                  <a:extLst>
                    <a:ext uri="{9D8B030D-6E8A-4147-A177-3AD203B41FA5}">
                      <a16:colId xmlns:a16="http://schemas.microsoft.com/office/drawing/2014/main" val="20000"/>
                    </a:ext>
                  </a:extLst>
                </a:gridCol>
                <a:gridCol w="2379932">
                  <a:extLst>
                    <a:ext uri="{9D8B030D-6E8A-4147-A177-3AD203B41FA5}">
                      <a16:colId xmlns:a16="http://schemas.microsoft.com/office/drawing/2014/main" val="20001"/>
                    </a:ext>
                  </a:extLst>
                </a:gridCol>
                <a:gridCol w="1041162">
                  <a:extLst>
                    <a:ext uri="{9D8B030D-6E8A-4147-A177-3AD203B41FA5}">
                      <a16:colId xmlns:a16="http://schemas.microsoft.com/office/drawing/2014/main" val="20002"/>
                    </a:ext>
                  </a:extLst>
                </a:gridCol>
                <a:gridCol w="548138">
                  <a:extLst>
                    <a:ext uri="{9D8B030D-6E8A-4147-A177-3AD203B41FA5}">
                      <a16:colId xmlns:a16="http://schemas.microsoft.com/office/drawing/2014/main" val="20003"/>
                    </a:ext>
                  </a:extLst>
                </a:gridCol>
                <a:gridCol w="1684110">
                  <a:extLst>
                    <a:ext uri="{9D8B030D-6E8A-4147-A177-3AD203B41FA5}">
                      <a16:colId xmlns:a16="http://schemas.microsoft.com/office/drawing/2014/main" val="20004"/>
                    </a:ext>
                  </a:extLst>
                </a:gridCol>
                <a:gridCol w="1224136">
                  <a:extLst>
                    <a:ext uri="{9D8B030D-6E8A-4147-A177-3AD203B41FA5}">
                      <a16:colId xmlns:a16="http://schemas.microsoft.com/office/drawing/2014/main" val="20005"/>
                    </a:ext>
                  </a:extLst>
                </a:gridCol>
              </a:tblGrid>
              <a:tr h="833765">
                <a:tc>
                  <a:txBody>
                    <a:bodyPr/>
                    <a:lstStyle/>
                    <a:p>
                      <a:pPr algn="ctr">
                        <a:lnSpc>
                          <a:spcPts val="2000"/>
                        </a:lnSpc>
                        <a:spcAft>
                          <a:spcPts val="0"/>
                        </a:spcAft>
                      </a:pPr>
                      <a:r>
                        <a:rPr lang="zh-TW" altLang="en-US" sz="1800" b="0" kern="100" dirty="0">
                          <a:solidFill>
                            <a:schemeClr val="tx1"/>
                          </a:solidFill>
                          <a:effectLst/>
                          <a:latin typeface="標楷體" panose="03000509000000000000" pitchFamily="65" charset="-120"/>
                          <a:ea typeface="標楷體" panose="03000509000000000000" pitchFamily="65" charset="-120"/>
                        </a:rPr>
                        <a:t>教學者</a:t>
                      </a:r>
                      <a:endParaRPr lang="zh-TW" sz="1800" b="0" kern="100" dirty="0">
                        <a:solidFill>
                          <a:schemeClr val="tx1"/>
                        </a:solidFill>
                        <a:effectLst/>
                        <a:latin typeface="標楷體" panose="03000509000000000000" pitchFamily="65" charset="-120"/>
                        <a:ea typeface="標楷體" panose="03000509000000000000" pitchFamily="65" charset="-120"/>
                      </a:endParaRPr>
                    </a:p>
                  </a:txBody>
                  <a:tcPr marL="42273" marR="42273" marT="0" marB="0" anchor="ctr">
                    <a:solidFill>
                      <a:srgbClr val="EAEFF7"/>
                    </a:solidFill>
                  </a:tcPr>
                </a:tc>
                <a:tc>
                  <a:txBody>
                    <a:bodyPr/>
                    <a:lstStyle/>
                    <a:p>
                      <a:pPr algn="ctr">
                        <a:lnSpc>
                          <a:spcPts val="2000"/>
                        </a:lnSpc>
                        <a:spcAft>
                          <a:spcPts val="0"/>
                        </a:spcAft>
                      </a:pPr>
                      <a:r>
                        <a:rPr lang="en-US" sz="1800" b="0" u="none" strike="noStrike" kern="100" dirty="0">
                          <a:solidFill>
                            <a:schemeClr val="tx1"/>
                          </a:solidFill>
                          <a:effectLst/>
                          <a:latin typeface="標楷體" panose="03000509000000000000" pitchFamily="65" charset="-120"/>
                          <a:ea typeface="標楷體" panose="03000509000000000000" pitchFamily="65" charset="-120"/>
                        </a:rPr>
                        <a:t> </a:t>
                      </a:r>
                      <a:endParaRPr lang="zh-TW" sz="1800" b="0" kern="100" dirty="0">
                        <a:solidFill>
                          <a:schemeClr val="tx1"/>
                        </a:solidFill>
                        <a:effectLst/>
                        <a:latin typeface="標楷體" panose="03000509000000000000" pitchFamily="65" charset="-120"/>
                        <a:ea typeface="標楷體" panose="03000509000000000000" pitchFamily="65" charset="-120"/>
                      </a:endParaRPr>
                    </a:p>
                  </a:txBody>
                  <a:tcPr marL="42273" marR="42273" marT="0" marB="0" anchor="ctr">
                    <a:solidFill>
                      <a:srgbClr val="EAEFF7"/>
                    </a:solidFill>
                  </a:tcPr>
                </a:tc>
                <a:tc>
                  <a:txBody>
                    <a:bodyPr/>
                    <a:lstStyle/>
                    <a:p>
                      <a:pPr algn="ctr">
                        <a:lnSpc>
                          <a:spcPts val="2000"/>
                        </a:lnSpc>
                        <a:spcAft>
                          <a:spcPts val="0"/>
                        </a:spcAft>
                      </a:pPr>
                      <a:r>
                        <a:rPr lang="zh-TW" sz="1800" b="0" kern="100" dirty="0">
                          <a:solidFill>
                            <a:schemeClr val="tx1"/>
                          </a:solidFill>
                          <a:effectLst/>
                          <a:latin typeface="標楷體" panose="03000509000000000000" pitchFamily="65" charset="-120"/>
                          <a:ea typeface="標楷體" panose="03000509000000000000" pitchFamily="65" charset="-120"/>
                        </a:rPr>
                        <a:t>任教年級</a:t>
                      </a:r>
                    </a:p>
                  </a:txBody>
                  <a:tcPr marL="42273" marR="42273" marT="0" marB="0" anchor="ctr">
                    <a:solidFill>
                      <a:srgbClr val="EAEFF7"/>
                    </a:solidFill>
                  </a:tcPr>
                </a:tc>
                <a:tc>
                  <a:txBody>
                    <a:bodyPr/>
                    <a:lstStyle/>
                    <a:p>
                      <a:pPr algn="ctr">
                        <a:lnSpc>
                          <a:spcPts val="2000"/>
                        </a:lnSpc>
                        <a:spcAft>
                          <a:spcPts val="0"/>
                        </a:spcAft>
                      </a:pPr>
                      <a:r>
                        <a:rPr lang="en-US" sz="1800" b="0" u="none" strike="noStrike" kern="100" dirty="0">
                          <a:solidFill>
                            <a:schemeClr val="tx1"/>
                          </a:solidFill>
                          <a:effectLst/>
                          <a:latin typeface="標楷體" panose="03000509000000000000" pitchFamily="65" charset="-120"/>
                          <a:ea typeface="標楷體" panose="03000509000000000000" pitchFamily="65" charset="-120"/>
                        </a:rPr>
                        <a:t> </a:t>
                      </a:r>
                      <a:endParaRPr lang="zh-TW" sz="1800" b="0" kern="100" dirty="0">
                        <a:solidFill>
                          <a:schemeClr val="tx1"/>
                        </a:solidFill>
                        <a:effectLst/>
                        <a:latin typeface="標楷體" panose="03000509000000000000" pitchFamily="65" charset="-120"/>
                        <a:ea typeface="標楷體" panose="03000509000000000000" pitchFamily="65" charset="-120"/>
                      </a:endParaRPr>
                    </a:p>
                  </a:txBody>
                  <a:tcPr marL="42273" marR="42273" marT="0" marB="0" anchor="ctr">
                    <a:solidFill>
                      <a:srgbClr val="EAEFF7"/>
                    </a:solidFill>
                  </a:tcPr>
                </a:tc>
                <a:tc>
                  <a:txBody>
                    <a:bodyPr/>
                    <a:lstStyle/>
                    <a:p>
                      <a:pPr algn="ctr">
                        <a:lnSpc>
                          <a:spcPts val="2000"/>
                        </a:lnSpc>
                        <a:spcAft>
                          <a:spcPts val="0"/>
                        </a:spcAft>
                      </a:pPr>
                      <a:r>
                        <a:rPr lang="zh-TW" sz="1800" b="0" kern="100" dirty="0">
                          <a:solidFill>
                            <a:schemeClr val="tx1"/>
                          </a:solidFill>
                          <a:effectLst/>
                          <a:latin typeface="標楷體" panose="03000509000000000000" pitchFamily="65" charset="-120"/>
                          <a:ea typeface="標楷體" panose="03000509000000000000" pitchFamily="65" charset="-120"/>
                        </a:rPr>
                        <a:t>任教領域</a:t>
                      </a:r>
                      <a:r>
                        <a:rPr lang="en-US" sz="1800" b="0" kern="100" dirty="0">
                          <a:solidFill>
                            <a:schemeClr val="tx1"/>
                          </a:solidFill>
                          <a:effectLst/>
                          <a:latin typeface="標楷體" panose="03000509000000000000" pitchFamily="65" charset="-120"/>
                          <a:ea typeface="標楷體" panose="03000509000000000000" pitchFamily="65" charset="-120"/>
                        </a:rPr>
                        <a:t>/</a:t>
                      </a:r>
                      <a:r>
                        <a:rPr lang="zh-TW" sz="1800" b="0" kern="100" dirty="0">
                          <a:solidFill>
                            <a:schemeClr val="tx1"/>
                          </a:solidFill>
                          <a:effectLst/>
                          <a:latin typeface="標楷體" panose="03000509000000000000" pitchFamily="65" charset="-120"/>
                          <a:ea typeface="標楷體" panose="03000509000000000000" pitchFamily="65" charset="-120"/>
                        </a:rPr>
                        <a:t>科目</a:t>
                      </a:r>
                    </a:p>
                  </a:txBody>
                  <a:tcPr marL="42273" marR="42273" marT="0" marB="0" anchor="ctr">
                    <a:solidFill>
                      <a:srgbClr val="EAEFF7"/>
                    </a:solidFill>
                  </a:tcPr>
                </a:tc>
                <a:tc>
                  <a:txBody>
                    <a:bodyPr/>
                    <a:lstStyle/>
                    <a:p>
                      <a:pPr algn="ctr">
                        <a:lnSpc>
                          <a:spcPts val="2000"/>
                        </a:lnSpc>
                        <a:spcAft>
                          <a:spcPts val="0"/>
                        </a:spcAft>
                      </a:pPr>
                      <a:r>
                        <a:rPr lang="en-US" sz="1800" u="none" strike="noStrike" kern="100" dirty="0">
                          <a:effectLst/>
                          <a:latin typeface="標楷體" panose="03000509000000000000" pitchFamily="65" charset="-120"/>
                          <a:ea typeface="標楷體" panose="03000509000000000000" pitchFamily="65" charset="-120"/>
                        </a:rPr>
                        <a:t> </a:t>
                      </a:r>
                      <a:endParaRPr lang="zh-TW" sz="1800" kern="100" dirty="0">
                        <a:effectLst/>
                        <a:latin typeface="標楷體" panose="03000509000000000000" pitchFamily="65" charset="-120"/>
                        <a:ea typeface="標楷體" panose="03000509000000000000" pitchFamily="65" charset="-120"/>
                      </a:endParaRPr>
                    </a:p>
                  </a:txBody>
                  <a:tcPr marL="42273" marR="42273" marT="0" marB="0" anchor="ctr">
                    <a:solidFill>
                      <a:srgbClr val="EAEFF7"/>
                    </a:solidFill>
                  </a:tcPr>
                </a:tc>
                <a:extLst>
                  <a:ext uri="{0D108BD9-81ED-4DB2-BD59-A6C34878D82A}">
                    <a16:rowId xmlns:a16="http://schemas.microsoft.com/office/drawing/2014/main" val="10000"/>
                  </a:ext>
                </a:extLst>
              </a:tr>
              <a:tr h="420327">
                <a:tc>
                  <a:txBody>
                    <a:bodyPr/>
                    <a:lstStyle/>
                    <a:p>
                      <a:pPr algn="ctr">
                        <a:lnSpc>
                          <a:spcPts val="2000"/>
                        </a:lnSpc>
                        <a:spcAft>
                          <a:spcPts val="0"/>
                        </a:spcAft>
                      </a:pPr>
                      <a:r>
                        <a:rPr lang="zh-TW" sz="1800" kern="100" dirty="0">
                          <a:effectLst/>
                          <a:latin typeface="標楷體" panose="03000509000000000000" pitchFamily="65" charset="-120"/>
                          <a:ea typeface="標楷體" panose="03000509000000000000" pitchFamily="65" charset="-120"/>
                        </a:rPr>
                        <a:t>觀課人員</a:t>
                      </a:r>
                    </a:p>
                  </a:txBody>
                  <a:tcPr marL="42273" marR="42273" marT="0" marB="0" anchor="ctr"/>
                </a:tc>
                <a:tc gridSpan="5">
                  <a:txBody>
                    <a:bodyPr/>
                    <a:lstStyle/>
                    <a:p>
                      <a:pPr algn="ctr">
                        <a:lnSpc>
                          <a:spcPts val="2000"/>
                        </a:lnSpc>
                        <a:spcAft>
                          <a:spcPts val="0"/>
                        </a:spcAft>
                      </a:pPr>
                      <a:r>
                        <a:rPr lang="en-US" sz="1800" u="none" strike="noStrike" kern="100" dirty="0">
                          <a:effectLst/>
                          <a:latin typeface="標楷體" panose="03000509000000000000" pitchFamily="65" charset="-120"/>
                          <a:ea typeface="標楷體" panose="03000509000000000000" pitchFamily="65" charset="-120"/>
                        </a:rPr>
                        <a:t> </a:t>
                      </a:r>
                      <a:endParaRPr lang="zh-TW" sz="1800" kern="100" dirty="0">
                        <a:effectLst/>
                        <a:latin typeface="標楷體" panose="03000509000000000000" pitchFamily="65" charset="-120"/>
                        <a:ea typeface="標楷體" panose="03000509000000000000" pitchFamily="65" charset="-120"/>
                      </a:endParaRPr>
                    </a:p>
                  </a:txBody>
                  <a:tcPr marL="42273" marR="42273"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1"/>
                  </a:ext>
                </a:extLst>
              </a:tr>
              <a:tr h="526232">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zh-TW" altLang="zh-TW" sz="1800" kern="100" dirty="0">
                          <a:effectLst/>
                          <a:latin typeface="標楷體" panose="03000509000000000000" pitchFamily="65" charset="-120"/>
                          <a:ea typeface="標楷體" panose="03000509000000000000" pitchFamily="65" charset="-120"/>
                        </a:rPr>
                        <a:t>教學單元</a:t>
                      </a:r>
                    </a:p>
                  </a:txBody>
                  <a:tcPr marL="42273" marR="42273" marT="0" marB="0" anchor="ctr"/>
                </a:tc>
                <a:tc gridSpan="5">
                  <a:txBody>
                    <a:bodyPr/>
                    <a:lstStyle/>
                    <a:p>
                      <a:pPr algn="ctr">
                        <a:lnSpc>
                          <a:spcPts val="2000"/>
                        </a:lnSpc>
                        <a:spcAft>
                          <a:spcPts val="0"/>
                        </a:spcAft>
                      </a:pPr>
                      <a:endParaRPr lang="zh-TW" sz="1800" kern="100" dirty="0">
                        <a:effectLst/>
                        <a:latin typeface="標楷體" panose="03000509000000000000" pitchFamily="65" charset="-120"/>
                        <a:ea typeface="標楷體" panose="03000509000000000000" pitchFamily="65" charset="-120"/>
                      </a:endParaRPr>
                    </a:p>
                  </a:txBody>
                  <a:tcPr marL="42273" marR="42273" marT="0" marB="0" anchor="ctr"/>
                </a:tc>
                <a:tc hMerge="1">
                  <a:txBody>
                    <a:bodyPr/>
                    <a:lstStyle/>
                    <a:p>
                      <a:pPr algn="ctr">
                        <a:lnSpc>
                          <a:spcPts val="2000"/>
                        </a:lnSpc>
                        <a:spcAft>
                          <a:spcPts val="0"/>
                        </a:spcAft>
                      </a:pPr>
                      <a:endParaRPr lang="zh-TW" sz="1400" kern="100" dirty="0">
                        <a:effectLst/>
                        <a:latin typeface="標楷體" panose="03000509000000000000" pitchFamily="65" charset="-120"/>
                        <a:ea typeface="標楷體" panose="03000509000000000000" pitchFamily="65" charset="-120"/>
                      </a:endParaRPr>
                    </a:p>
                  </a:txBody>
                  <a:tcPr marL="42273" marR="42273" marT="0" marB="0" anchor="ctr"/>
                </a:tc>
                <a:tc hMerge="1">
                  <a:txBody>
                    <a:bodyPr/>
                    <a:lstStyle/>
                    <a:p>
                      <a:endParaRPr lang="zh-TW" altLang="en-US"/>
                    </a:p>
                  </a:txBody>
                  <a:tcPr/>
                </a:tc>
                <a:tc hMerge="1">
                  <a:txBody>
                    <a:bodyPr/>
                    <a:lstStyle/>
                    <a:p>
                      <a:pPr algn="ctr">
                        <a:lnSpc>
                          <a:spcPts val="2000"/>
                        </a:lnSpc>
                        <a:spcAft>
                          <a:spcPts val="0"/>
                        </a:spcAft>
                      </a:pPr>
                      <a:endParaRPr lang="zh-TW" sz="1400" kern="100" dirty="0">
                        <a:effectLst/>
                        <a:latin typeface="標楷體" panose="03000509000000000000" pitchFamily="65" charset="-120"/>
                        <a:ea typeface="標楷體" panose="03000509000000000000" pitchFamily="65" charset="-120"/>
                      </a:endParaRPr>
                    </a:p>
                  </a:txBody>
                  <a:tcPr marL="42273" marR="42273" marT="0" marB="0" anchor="ctr"/>
                </a:tc>
                <a:tc hMerge="1">
                  <a:txBody>
                    <a:bodyPr/>
                    <a:lstStyle/>
                    <a:p>
                      <a:endParaRPr lang="zh-TW" altLang="en-US"/>
                    </a:p>
                  </a:txBody>
                  <a:tcPr/>
                </a:tc>
                <a:extLst>
                  <a:ext uri="{0D108BD9-81ED-4DB2-BD59-A6C34878D82A}">
                    <a16:rowId xmlns:a16="http://schemas.microsoft.com/office/drawing/2014/main" val="10002"/>
                  </a:ext>
                </a:extLst>
              </a:tr>
              <a:tr h="526232">
                <a:tc>
                  <a:txBody>
                    <a:bodyPr/>
                    <a:lstStyle/>
                    <a:p>
                      <a:pPr algn="ctr">
                        <a:lnSpc>
                          <a:spcPts val="1800"/>
                        </a:lnSpc>
                        <a:spcAft>
                          <a:spcPts val="0"/>
                        </a:spcAft>
                      </a:pPr>
                      <a:r>
                        <a:rPr lang="zh-TW" altLang="en-US" sz="1800" kern="100" dirty="0">
                          <a:effectLst/>
                          <a:latin typeface="標楷體" panose="03000509000000000000" pitchFamily="65" charset="-120"/>
                          <a:ea typeface="標楷體" panose="03000509000000000000" pitchFamily="65" charset="-120"/>
                        </a:rPr>
                        <a:t>回饋</a:t>
                      </a:r>
                      <a:r>
                        <a:rPr lang="zh-TW" sz="1800" kern="100" dirty="0">
                          <a:effectLst/>
                          <a:latin typeface="標楷體" panose="03000509000000000000" pitchFamily="65" charset="-120"/>
                          <a:ea typeface="標楷體" panose="03000509000000000000" pitchFamily="65" charset="-120"/>
                        </a:rPr>
                        <a:t>會談日期</a:t>
                      </a:r>
                    </a:p>
                  </a:txBody>
                  <a:tcPr marL="42273" marR="42273" marT="0" marB="0" anchor="ctr"/>
                </a:tc>
                <a:tc>
                  <a:txBody>
                    <a:bodyPr/>
                    <a:lstStyle/>
                    <a:p>
                      <a:pPr algn="ctr">
                        <a:lnSpc>
                          <a:spcPts val="2000"/>
                        </a:lnSpc>
                        <a:spcAft>
                          <a:spcPts val="0"/>
                        </a:spcAft>
                      </a:pPr>
                      <a:r>
                        <a:rPr lang="en-US" sz="1800" kern="100" dirty="0">
                          <a:effectLst/>
                          <a:latin typeface="標楷體" panose="03000509000000000000" pitchFamily="65" charset="-120"/>
                          <a:ea typeface="標楷體" panose="03000509000000000000" pitchFamily="65" charset="-120"/>
                        </a:rPr>
                        <a:t>___</a:t>
                      </a:r>
                      <a:r>
                        <a:rPr lang="zh-TW" sz="1800" kern="100" dirty="0">
                          <a:effectLst/>
                          <a:latin typeface="標楷體" panose="03000509000000000000" pitchFamily="65" charset="-120"/>
                          <a:ea typeface="標楷體" panose="03000509000000000000" pitchFamily="65" charset="-120"/>
                        </a:rPr>
                        <a:t>年</a:t>
                      </a:r>
                      <a:r>
                        <a:rPr lang="en-US" sz="1800" kern="100" dirty="0">
                          <a:effectLst/>
                          <a:latin typeface="標楷體" panose="03000509000000000000" pitchFamily="65" charset="-120"/>
                          <a:ea typeface="標楷體" panose="03000509000000000000" pitchFamily="65" charset="-120"/>
                        </a:rPr>
                        <a:t>___</a:t>
                      </a:r>
                      <a:r>
                        <a:rPr lang="zh-TW" sz="1800" kern="100" dirty="0">
                          <a:effectLst/>
                          <a:latin typeface="標楷體" panose="03000509000000000000" pitchFamily="65" charset="-120"/>
                          <a:ea typeface="標楷體" panose="03000509000000000000" pitchFamily="65" charset="-120"/>
                        </a:rPr>
                        <a:t>月</a:t>
                      </a:r>
                      <a:r>
                        <a:rPr lang="en-US" sz="1800" kern="100" dirty="0">
                          <a:effectLst/>
                          <a:latin typeface="標楷體" panose="03000509000000000000" pitchFamily="65" charset="-120"/>
                          <a:ea typeface="標楷體" panose="03000509000000000000" pitchFamily="65" charset="-120"/>
                        </a:rPr>
                        <a:t>___</a:t>
                      </a:r>
                      <a:r>
                        <a:rPr lang="zh-TW" sz="1800" kern="100" dirty="0">
                          <a:effectLst/>
                          <a:latin typeface="標楷體" panose="03000509000000000000" pitchFamily="65" charset="-120"/>
                          <a:ea typeface="標楷體" panose="03000509000000000000" pitchFamily="65" charset="-120"/>
                        </a:rPr>
                        <a:t>日</a:t>
                      </a:r>
                    </a:p>
                  </a:txBody>
                  <a:tcPr marL="42273" marR="42273" marT="0" marB="0" anchor="ctr"/>
                </a:tc>
                <a:tc gridSpan="2">
                  <a:txBody>
                    <a:bodyPr/>
                    <a:lstStyle/>
                    <a:p>
                      <a:pPr algn="ctr">
                        <a:lnSpc>
                          <a:spcPts val="2000"/>
                        </a:lnSpc>
                        <a:spcAft>
                          <a:spcPts val="0"/>
                        </a:spcAft>
                      </a:pPr>
                      <a:r>
                        <a:rPr lang="zh-TW" sz="1800" kern="100" dirty="0">
                          <a:effectLst/>
                          <a:latin typeface="標楷體" panose="03000509000000000000" pitchFamily="65" charset="-120"/>
                          <a:ea typeface="標楷體" panose="03000509000000000000" pitchFamily="65" charset="-120"/>
                        </a:rPr>
                        <a:t>地點</a:t>
                      </a:r>
                    </a:p>
                  </a:txBody>
                  <a:tcPr marL="42273" marR="42273" marT="0" marB="0" anchor="ctr"/>
                </a:tc>
                <a:tc hMerge="1">
                  <a:txBody>
                    <a:bodyPr/>
                    <a:lstStyle/>
                    <a:p>
                      <a:endParaRPr lang="zh-TW" altLang="en-US"/>
                    </a:p>
                  </a:txBody>
                  <a:tcPr/>
                </a:tc>
                <a:tc gridSpan="2">
                  <a:txBody>
                    <a:bodyPr/>
                    <a:lstStyle/>
                    <a:p>
                      <a:pPr algn="ctr">
                        <a:lnSpc>
                          <a:spcPts val="2000"/>
                        </a:lnSpc>
                        <a:spcAft>
                          <a:spcPts val="0"/>
                        </a:spcAft>
                      </a:pPr>
                      <a:r>
                        <a:rPr lang="en-US" sz="1800" u="none" strike="noStrike" kern="100" dirty="0">
                          <a:effectLst/>
                          <a:latin typeface="標楷體" panose="03000509000000000000" pitchFamily="65" charset="-120"/>
                          <a:ea typeface="標楷體" panose="03000509000000000000" pitchFamily="65" charset="-120"/>
                        </a:rPr>
                        <a:t> </a:t>
                      </a:r>
                      <a:endParaRPr lang="zh-TW" sz="1800" kern="100" dirty="0">
                        <a:effectLst/>
                        <a:latin typeface="標楷體" panose="03000509000000000000" pitchFamily="65" charset="-120"/>
                        <a:ea typeface="標楷體" panose="03000509000000000000" pitchFamily="65" charset="-120"/>
                      </a:endParaRPr>
                    </a:p>
                  </a:txBody>
                  <a:tcPr marL="42273" marR="42273" marT="0" marB="0" anchor="ctr"/>
                </a:tc>
                <a:tc hMerge="1">
                  <a:txBody>
                    <a:bodyPr/>
                    <a:lstStyle/>
                    <a:p>
                      <a:endParaRPr lang="zh-TW" altLang="en-US"/>
                    </a:p>
                  </a:txBody>
                  <a:tcPr/>
                </a:tc>
                <a:extLst>
                  <a:ext uri="{0D108BD9-81ED-4DB2-BD59-A6C34878D82A}">
                    <a16:rowId xmlns:a16="http://schemas.microsoft.com/office/drawing/2014/main" val="10003"/>
                  </a:ext>
                </a:extLst>
              </a:tr>
              <a:tr h="1711716">
                <a:tc gridSpan="2">
                  <a:txBody>
                    <a:bodyPr/>
                    <a:lstStyle/>
                    <a:p>
                      <a:pPr marL="0" lvl="0" indent="0">
                        <a:lnSpc>
                          <a:spcPts val="2000"/>
                        </a:lnSpc>
                        <a:spcAft>
                          <a:spcPts val="0"/>
                        </a:spcAft>
                        <a:buFont typeface="+mj-ea"/>
                        <a:buNone/>
                      </a:pPr>
                      <a:r>
                        <a:rPr lang="zh-TW" altLang="en-US" sz="1800" b="0" u="none" kern="1200" dirty="0">
                          <a:effectLst/>
                          <a:latin typeface="標楷體" panose="03000509000000000000" pitchFamily="65" charset="-120"/>
                          <a:ea typeface="標楷體" panose="03000509000000000000" pitchFamily="65" charset="-120"/>
                        </a:rPr>
                        <a:t>一、教與學之優點及特色（含教師教學行為、學生學習表現、師生互動與學生同儕互動之情形）：</a:t>
                      </a:r>
                      <a:endParaRPr lang="zh-TW" sz="1800" b="0" u="none" kern="100" dirty="0">
                        <a:effectLst/>
                        <a:latin typeface="標楷體" panose="03000509000000000000" pitchFamily="65" charset="-120"/>
                        <a:ea typeface="標楷體" panose="03000509000000000000" pitchFamily="65" charset="-120"/>
                      </a:endParaRPr>
                    </a:p>
                  </a:txBody>
                  <a:tcPr marL="42273" marR="42273" marT="0" marB="0"/>
                </a:tc>
                <a:tc hMerge="1">
                  <a:txBody>
                    <a:bodyPr/>
                    <a:lstStyle/>
                    <a:p>
                      <a:endParaRPr lang="zh-TW" altLang="en-US"/>
                    </a:p>
                  </a:txBody>
                  <a:tcPr/>
                </a:tc>
                <a:tc gridSpan="4">
                  <a:txBody>
                    <a:bodyPr/>
                    <a:lstStyle/>
                    <a:p>
                      <a:pPr marL="0" lvl="0" indent="0">
                        <a:lnSpc>
                          <a:spcPts val="2000"/>
                        </a:lnSpc>
                        <a:spcAft>
                          <a:spcPts val="0"/>
                        </a:spcAft>
                        <a:buFont typeface="+mj-ea"/>
                        <a:buNone/>
                      </a:pPr>
                      <a:r>
                        <a:rPr lang="zh-TW" altLang="en-US" sz="1800" b="0" u="none" kern="1200" dirty="0">
                          <a:effectLst/>
                          <a:latin typeface="標楷體" panose="03000509000000000000" pitchFamily="65" charset="-120"/>
                          <a:ea typeface="標楷體" panose="03000509000000000000" pitchFamily="65" charset="-120"/>
                        </a:rPr>
                        <a:t>二、教與學待調整或精進之處（含教師教學行為、學生學習表現、師生互動與學生同儕互動之情形）：</a:t>
                      </a:r>
                      <a:endParaRPr lang="zh-TW" sz="1800" b="1" kern="100" dirty="0">
                        <a:solidFill>
                          <a:schemeClr val="lt1"/>
                        </a:solidFill>
                        <a:effectLst/>
                        <a:latin typeface="標楷體" panose="03000509000000000000" pitchFamily="65" charset="-120"/>
                        <a:ea typeface="標楷體" panose="03000509000000000000" pitchFamily="65" charset="-120"/>
                        <a:cs typeface="+mn-cs"/>
                      </a:endParaRPr>
                    </a:p>
                  </a:txBody>
                  <a:tcPr marL="42273" marR="42273"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4"/>
                  </a:ext>
                </a:extLst>
              </a:tr>
              <a:tr h="1711716">
                <a:tc gridSpan="2">
                  <a:txBody>
                    <a:bodyPr/>
                    <a:lstStyle/>
                    <a:p>
                      <a:pPr marL="0" lvl="0" indent="0">
                        <a:lnSpc>
                          <a:spcPts val="2000"/>
                        </a:lnSpc>
                        <a:spcAft>
                          <a:spcPts val="0"/>
                        </a:spcAft>
                        <a:buFont typeface="+mj-ea"/>
                        <a:buNone/>
                      </a:pPr>
                      <a:r>
                        <a:rPr lang="zh-TW" altLang="en-US" sz="1800" b="0" u="none" kern="100" dirty="0">
                          <a:effectLst/>
                          <a:latin typeface="標楷體" panose="03000509000000000000" pitchFamily="65" charset="-120"/>
                          <a:ea typeface="標楷體" panose="03000509000000000000" pitchFamily="65" charset="-120"/>
                        </a:rPr>
                        <a:t>三、授課教師預定專業成長計畫</a:t>
                      </a:r>
                      <a:endParaRPr lang="zh-TW" sz="1800" b="0" u="none" kern="100" dirty="0">
                        <a:effectLst/>
                        <a:latin typeface="標楷體" panose="03000509000000000000" pitchFamily="65" charset="-120"/>
                        <a:ea typeface="標楷體" panose="03000509000000000000" pitchFamily="65" charset="-120"/>
                      </a:endParaRPr>
                    </a:p>
                  </a:txBody>
                  <a:tcPr marL="42273" marR="42273" marT="0" marB="0"/>
                </a:tc>
                <a:tc hMerge="1">
                  <a:txBody>
                    <a:bodyPr/>
                    <a:lstStyle/>
                    <a:p>
                      <a:endParaRPr lang="zh-TW" altLang="en-US"/>
                    </a:p>
                  </a:txBody>
                  <a:tcPr/>
                </a:tc>
                <a:tc gridSpan="4">
                  <a:txBody>
                    <a:bodyPr/>
                    <a:lstStyle/>
                    <a:p>
                      <a:pPr marL="0" lvl="0" indent="0">
                        <a:lnSpc>
                          <a:spcPts val="2000"/>
                        </a:lnSpc>
                        <a:spcAft>
                          <a:spcPts val="0"/>
                        </a:spcAft>
                        <a:buFont typeface="+mj-ea"/>
                        <a:buNone/>
                      </a:pPr>
                      <a:r>
                        <a:rPr lang="zh-TW" altLang="en-US" sz="1800" b="0" kern="100" dirty="0">
                          <a:solidFill>
                            <a:schemeClr val="tx1"/>
                          </a:solidFill>
                          <a:effectLst/>
                          <a:latin typeface="標楷體" panose="03000509000000000000" pitchFamily="65" charset="-120"/>
                          <a:ea typeface="標楷體" panose="03000509000000000000" pitchFamily="65" charset="-120"/>
                          <a:cs typeface="+mn-cs"/>
                        </a:rPr>
                        <a:t>四、授課教師與觀課人員分享公開授課∕教學觀察彼此的收穫或對未來教與學的啟發：</a:t>
                      </a:r>
                      <a:endParaRPr lang="zh-TW" sz="1800" b="0" kern="100" dirty="0">
                        <a:solidFill>
                          <a:schemeClr val="tx1"/>
                        </a:solidFill>
                        <a:effectLst/>
                        <a:latin typeface="標楷體" panose="03000509000000000000" pitchFamily="65" charset="-120"/>
                        <a:ea typeface="標楷體" panose="03000509000000000000" pitchFamily="65" charset="-120"/>
                        <a:cs typeface="+mn-cs"/>
                      </a:endParaRPr>
                    </a:p>
                  </a:txBody>
                  <a:tcPr marL="42273" marR="42273"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70870744"/>
                  </a:ext>
                </a:extLst>
              </a:tr>
            </a:tbl>
          </a:graphicData>
        </a:graphic>
      </p:graphicFrame>
    </p:spTree>
    <p:extLst>
      <p:ext uri="{BB962C8B-B14F-4D97-AF65-F5344CB8AC3E}">
        <p14:creationId xmlns:p14="http://schemas.microsoft.com/office/powerpoint/2010/main" val="42890247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A90DF46-C2FD-4401-8023-8993B8450E88}"/>
              </a:ext>
            </a:extLst>
          </p:cNvPr>
          <p:cNvSpPr>
            <a:spLocks noGrp="1"/>
          </p:cNvSpPr>
          <p:nvPr>
            <p:ph type="title"/>
          </p:nvPr>
        </p:nvSpPr>
        <p:spPr/>
        <p:txBody>
          <a:bodyPr/>
          <a:lstStyle/>
          <a:p>
            <a:r>
              <a:rPr lang="zh-TW" altLang="en-US" dirty="0"/>
              <a:t>回饋會談紀錄</a:t>
            </a:r>
          </a:p>
        </p:txBody>
      </p:sp>
      <p:sp>
        <p:nvSpPr>
          <p:cNvPr id="3" name="內容版面配置區 2">
            <a:extLst>
              <a:ext uri="{FF2B5EF4-FFF2-40B4-BE49-F238E27FC236}">
                <a16:creationId xmlns:a16="http://schemas.microsoft.com/office/drawing/2014/main" id="{0A9488A5-2005-48B7-A109-FDA64DEB3C50}"/>
              </a:ext>
            </a:extLst>
          </p:cNvPr>
          <p:cNvSpPr>
            <a:spLocks noGrp="1"/>
          </p:cNvSpPr>
          <p:nvPr>
            <p:ph idx="1"/>
          </p:nvPr>
        </p:nvSpPr>
        <p:spPr/>
        <p:txBody>
          <a:bodyPr>
            <a:normAutofit/>
          </a:bodyPr>
          <a:lstStyle/>
          <a:p>
            <a:pPr marL="514350" indent="-514350">
              <a:lnSpc>
                <a:spcPct val="200000"/>
              </a:lnSpc>
              <a:buFont typeface="+mj-lt"/>
              <a:buAutoNum type="arabicPeriod"/>
            </a:pPr>
            <a:r>
              <a:rPr lang="zh-TW" altLang="en-US" sz="3200" b="1" dirty="0">
                <a:solidFill>
                  <a:srgbClr val="FF0000"/>
                </a:solidFill>
              </a:rPr>
              <a:t>由認證者（觀察者）紀錄為佳</a:t>
            </a:r>
            <a:endParaRPr lang="en-US" altLang="zh-TW" sz="3200" b="1" dirty="0">
              <a:solidFill>
                <a:srgbClr val="FF0000"/>
              </a:solidFill>
            </a:endParaRPr>
          </a:p>
          <a:p>
            <a:pPr marL="514350" indent="-514350">
              <a:lnSpc>
                <a:spcPct val="200000"/>
              </a:lnSpc>
              <a:buFont typeface="+mj-lt"/>
              <a:buAutoNum type="arabicPeriod"/>
            </a:pPr>
            <a:r>
              <a:rPr lang="zh-TW" altLang="en-US" sz="3200" dirty="0"/>
              <a:t>也可由教學者紀錄之</a:t>
            </a:r>
          </a:p>
        </p:txBody>
      </p:sp>
      <p:sp>
        <p:nvSpPr>
          <p:cNvPr id="4" name="投影片編號版面配置區 3">
            <a:extLst>
              <a:ext uri="{FF2B5EF4-FFF2-40B4-BE49-F238E27FC236}">
                <a16:creationId xmlns:a16="http://schemas.microsoft.com/office/drawing/2014/main" id="{C75726DE-DFE0-423B-9112-CA60DAE5F0DF}"/>
              </a:ext>
            </a:extLst>
          </p:cNvPr>
          <p:cNvSpPr>
            <a:spLocks noGrp="1"/>
          </p:cNvSpPr>
          <p:nvPr>
            <p:ph type="sldNum" sz="quarter" idx="12"/>
          </p:nvPr>
        </p:nvSpPr>
        <p:spPr/>
        <p:txBody>
          <a:bodyPr/>
          <a:lstStyle/>
          <a:p>
            <a:pPr>
              <a:defRPr/>
            </a:pPr>
            <a:fld id="{2140CC14-9331-4795-B851-904E7D2D3139}" type="slidenum">
              <a:rPr lang="fr-CA" altLang="en-US" smtClean="0"/>
              <a:pPr>
                <a:defRPr/>
              </a:pPr>
              <a:t>76</a:t>
            </a:fld>
            <a:endParaRPr lang="fr-CA" altLang="en-US"/>
          </a:p>
        </p:txBody>
      </p:sp>
    </p:spTree>
    <p:extLst>
      <p:ext uri="{BB962C8B-B14F-4D97-AF65-F5344CB8AC3E}">
        <p14:creationId xmlns:p14="http://schemas.microsoft.com/office/powerpoint/2010/main" val="23992725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a:noFill/>
          <a:ln>
            <a:noFill/>
          </a:ln>
        </p:spPr>
        <p:style>
          <a:lnRef idx="1">
            <a:schemeClr val="accent2"/>
          </a:lnRef>
          <a:fillRef idx="2">
            <a:schemeClr val="accent2"/>
          </a:fillRef>
          <a:effectRef idx="1">
            <a:schemeClr val="accent2"/>
          </a:effectRef>
          <a:fontRef idx="minor">
            <a:schemeClr val="dk1"/>
          </a:fontRef>
        </p:style>
        <p:txBody>
          <a:bodyPr/>
          <a:lstStyle/>
          <a:p>
            <a:r>
              <a:rPr lang="zh-TW" altLang="en-US" dirty="0">
                <a:latin typeface="標楷體" panose="03000509000000000000" pitchFamily="65" charset="-120"/>
                <a:ea typeface="標楷體" panose="03000509000000000000" pitchFamily="65" charset="-120"/>
              </a:rPr>
              <a:t>議課參考方法</a:t>
            </a:r>
          </a:p>
        </p:txBody>
      </p:sp>
      <p:sp>
        <p:nvSpPr>
          <p:cNvPr id="4" name="投影片編號版面配置區 3"/>
          <p:cNvSpPr>
            <a:spLocks noGrp="1"/>
          </p:cNvSpPr>
          <p:nvPr>
            <p:ph type="sldNum" sz="quarter" idx="12"/>
          </p:nvPr>
        </p:nvSpPr>
        <p:spPr/>
        <p:txBody>
          <a:bodyPr/>
          <a:lstStyle/>
          <a:p>
            <a:fld id="{A8B67E14-F284-4125-9F1B-60564082CD3B}" type="slidenum">
              <a:rPr lang="zh-TW" altLang="en-US" smtClean="0"/>
              <a:pPr/>
              <a:t>77</a:t>
            </a:fld>
            <a:endParaRPr lang="zh-TW" altLang="en-US"/>
          </a:p>
        </p:txBody>
      </p:sp>
      <p:graphicFrame>
        <p:nvGraphicFramePr>
          <p:cNvPr id="5" name="表格 4"/>
          <p:cNvGraphicFramePr>
            <a:graphicFrameLocks noGrp="1"/>
          </p:cNvGraphicFramePr>
          <p:nvPr>
            <p:extLst>
              <p:ext uri="{D42A27DB-BD31-4B8C-83A1-F6EECF244321}">
                <p14:modId xmlns:p14="http://schemas.microsoft.com/office/powerpoint/2010/main" val="2518484660"/>
              </p:ext>
            </p:extLst>
          </p:nvPr>
        </p:nvGraphicFramePr>
        <p:xfrm>
          <a:off x="172770" y="1412776"/>
          <a:ext cx="8820759" cy="5323371"/>
        </p:xfrm>
        <a:graphic>
          <a:graphicData uri="http://schemas.openxmlformats.org/drawingml/2006/table">
            <a:tbl>
              <a:tblPr firstRow="1" bandRow="1">
                <a:tableStyleId>{7DF18680-E054-41AD-8BC1-D1AEF772440D}</a:tableStyleId>
              </a:tblPr>
              <a:tblGrid>
                <a:gridCol w="429114">
                  <a:extLst>
                    <a:ext uri="{9D8B030D-6E8A-4147-A177-3AD203B41FA5}">
                      <a16:colId xmlns:a16="http://schemas.microsoft.com/office/drawing/2014/main" val="1725855958"/>
                    </a:ext>
                  </a:extLst>
                </a:gridCol>
                <a:gridCol w="4639967">
                  <a:extLst>
                    <a:ext uri="{9D8B030D-6E8A-4147-A177-3AD203B41FA5}">
                      <a16:colId xmlns:a16="http://schemas.microsoft.com/office/drawing/2014/main" val="3242352621"/>
                    </a:ext>
                  </a:extLst>
                </a:gridCol>
                <a:gridCol w="3751678">
                  <a:extLst>
                    <a:ext uri="{9D8B030D-6E8A-4147-A177-3AD203B41FA5}">
                      <a16:colId xmlns:a16="http://schemas.microsoft.com/office/drawing/2014/main" val="501093305"/>
                    </a:ext>
                  </a:extLst>
                </a:gridCol>
              </a:tblGrid>
              <a:tr h="605009">
                <a:tc gridSpan="3">
                  <a:txBody>
                    <a:bodyPr/>
                    <a:lstStyle/>
                    <a:p>
                      <a:pPr algn="ctr"/>
                      <a:r>
                        <a:rPr lang="zh-TW" altLang="en-US" sz="3200" dirty="0">
                          <a:latin typeface="Times New Roman" panose="02020603050405020304" pitchFamily="18" charset="0"/>
                          <a:ea typeface="標楷體" panose="03000509000000000000" pitchFamily="65" charset="-120"/>
                          <a:cs typeface="Times New Roman" panose="02020603050405020304" pitchFamily="18" charset="0"/>
                        </a:rPr>
                        <a:t>回饋會談題綱焦點－</a:t>
                      </a:r>
                      <a:r>
                        <a:rPr lang="en-US" altLang="zh-TW" sz="3200" b="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ORID</a:t>
                      </a:r>
                      <a:endParaRPr lang="zh-TW" altLang="en-US" sz="3200" b="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txBody>
                  <a:tcPr anchor="ctr"/>
                </a:tc>
                <a:tc hMerge="1">
                  <a:txBody>
                    <a:bodyPr/>
                    <a:lstStyle/>
                    <a:p>
                      <a:endParaRPr lang="zh-TW" altLang="en-US" dirty="0"/>
                    </a:p>
                  </a:txBody>
                  <a:tcPr/>
                </a:tc>
                <a:tc hMerge="1">
                  <a:txBody>
                    <a:bodyPr/>
                    <a:lstStyle/>
                    <a:p>
                      <a:endParaRPr lang="zh-TW" altLang="en-US" dirty="0"/>
                    </a:p>
                  </a:txBody>
                  <a:tcPr/>
                </a:tc>
                <a:extLst>
                  <a:ext uri="{0D108BD9-81ED-4DB2-BD59-A6C34878D82A}">
                    <a16:rowId xmlns:a16="http://schemas.microsoft.com/office/drawing/2014/main" val="2787054590"/>
                  </a:ext>
                </a:extLst>
              </a:tr>
              <a:tr h="992779">
                <a:tc>
                  <a:txBody>
                    <a:bodyPr/>
                    <a:lstStyle/>
                    <a:p>
                      <a:pPr algn="ct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endParaRPr lang="zh-TW" altLang="en-US" sz="28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觀課人員說明觀察到的教與學具體事實</a:t>
                      </a:r>
                      <a:endParaRPr lang="zh-TW" altLang="en-US" sz="2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tc>
                  <a:txBody>
                    <a:bodyPr/>
                    <a:lstStyle/>
                    <a:p>
                      <a:r>
                        <a:rPr lang="en-US" altLang="zh-TW" sz="24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Objective</a:t>
                      </a:r>
                      <a:r>
                        <a:rPr lang="zh-TW" altLang="en-US" sz="2400" b="1" dirty="0">
                          <a:latin typeface="Times New Roman" panose="02020603050405020304" pitchFamily="18" charset="0"/>
                          <a:ea typeface="標楷體" panose="03000509000000000000" pitchFamily="65" charset="-120"/>
                          <a:cs typeface="Times New Roman" panose="02020603050405020304" pitchFamily="18" charset="0"/>
                        </a:rPr>
                        <a:t> 客觀、事實</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
                      </a:r>
                      <a:b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b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呈現事實和外在現況</a:t>
                      </a:r>
                      <a:endParaRPr lang="zh-TW" altLang="en-US" sz="2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extLst>
                  <a:ext uri="{0D108BD9-81ED-4DB2-BD59-A6C34878D82A}">
                    <a16:rowId xmlns:a16="http://schemas.microsoft.com/office/drawing/2014/main" val="1152736892"/>
                  </a:ext>
                </a:extLst>
              </a:tr>
              <a:tr h="1241861">
                <a:tc>
                  <a:txBody>
                    <a:bodyPr/>
                    <a:lstStyle/>
                    <a:p>
                      <a:pPr algn="ct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a:t>
                      </a:r>
                      <a:endParaRPr lang="zh-TW" altLang="en-US" sz="28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前述</a:t>
                      </a:r>
                      <a:r>
                        <a:rPr lang="zh-TW" altLang="en-US" sz="2400" kern="1200"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觀察資料與觀察焦點的關聯</a:t>
                      </a:r>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（即觀察資料能否回應觀察焦點的問題）</a:t>
                      </a:r>
                      <a:endParaRPr lang="zh-TW" altLang="en-US" sz="2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tc>
                  <a:txBody>
                    <a:bodyPr/>
                    <a:lstStyle/>
                    <a:p>
                      <a:r>
                        <a:rPr lang="en-US" altLang="zh-TW" sz="24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Reflective</a:t>
                      </a:r>
                      <a:r>
                        <a:rPr lang="zh-TW" altLang="en-US" sz="2400" b="1" dirty="0">
                          <a:latin typeface="Times New Roman" panose="02020603050405020304" pitchFamily="18" charset="0"/>
                          <a:ea typeface="標楷體" panose="03000509000000000000" pitchFamily="65" charset="-120"/>
                          <a:cs typeface="Times New Roman" panose="02020603050405020304" pitchFamily="18" charset="0"/>
                        </a:rPr>
                        <a:t> 感受、反應</a:t>
                      </a:r>
                      <a: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t/>
                      </a:r>
                      <a:b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br>
                      <a:r>
                        <a:rPr lang="zh-TW" altLang="en-US" sz="2400" spc="-300" dirty="0">
                          <a:latin typeface="Times New Roman" panose="02020603050405020304" pitchFamily="18" charset="0"/>
                          <a:ea typeface="標楷體" panose="03000509000000000000" pitchFamily="65" charset="-120"/>
                          <a:cs typeface="Times New Roman" panose="02020603050405020304" pitchFamily="18" charset="0"/>
                        </a:rPr>
                        <a:t>對所接收到事物的內在反應</a:t>
                      </a:r>
                      <a:endParaRPr lang="zh-TW" altLang="en-US" sz="2400" spc="-3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extLst>
                  <a:ext uri="{0D108BD9-81ED-4DB2-BD59-A6C34878D82A}">
                    <a16:rowId xmlns:a16="http://schemas.microsoft.com/office/drawing/2014/main" val="1274235746"/>
                  </a:ext>
                </a:extLst>
              </a:tr>
              <a:tr h="1241861">
                <a:tc>
                  <a:txBody>
                    <a:bodyPr/>
                    <a:lstStyle/>
                    <a:p>
                      <a:pPr algn="ct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3</a:t>
                      </a:r>
                      <a:endParaRPr lang="zh-TW" altLang="en-US" sz="28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nchor="ctr"/>
                </a:tc>
                <a:tc>
                  <a:txBody>
                    <a:bodyPr/>
                    <a:lstStyle/>
                    <a:p>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授課教師與觀課人員分享公開授課∕教學觀察</a:t>
                      </a:r>
                      <a:r>
                        <a:rPr lang="zh-TW" altLang="en-US" sz="2400" b="1" kern="1200"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彼此的收穫或對未來教與學的啟發</a:t>
                      </a:r>
                      <a:endParaRPr lang="zh-TW" altLang="en-US" sz="24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txBody>
                  <a:tcPr/>
                </a:tc>
                <a:tc>
                  <a:txBody>
                    <a:bodyPr/>
                    <a:lstStyle/>
                    <a:p>
                      <a:r>
                        <a:rPr lang="en-US" altLang="zh-TW" sz="24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Interpretive</a:t>
                      </a:r>
                      <a:r>
                        <a:rPr lang="zh-TW" altLang="en-US" sz="2400" b="1" dirty="0">
                          <a:latin typeface="Times New Roman" panose="02020603050405020304" pitchFamily="18" charset="0"/>
                          <a:ea typeface="標楷體" panose="03000509000000000000" pitchFamily="65" charset="-120"/>
                          <a:cs typeface="Times New Roman" panose="02020603050405020304" pitchFamily="18" charset="0"/>
                        </a:rPr>
                        <a:t> 意義、價值</a:t>
                      </a:r>
                      <a: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t/>
                      </a:r>
                      <a:b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b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尋找感官和反應的意義、價值與重要性</a:t>
                      </a:r>
                      <a:endParaRPr lang="zh-TW" altLang="en-US" sz="2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extLst>
                  <a:ext uri="{0D108BD9-81ED-4DB2-BD59-A6C34878D82A}">
                    <a16:rowId xmlns:a16="http://schemas.microsoft.com/office/drawing/2014/main" val="684532981"/>
                  </a:ext>
                </a:extLst>
              </a:tr>
              <a:tr h="1241861">
                <a:tc>
                  <a:txBody>
                    <a:bodyPr/>
                    <a:lstStyle/>
                    <a:p>
                      <a:pPr algn="ct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a:t>
                      </a:r>
                      <a:endParaRPr lang="zh-TW" altLang="en-US" sz="28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授課教師∕觀課人員</a:t>
                      </a:r>
                      <a:r>
                        <a:rPr lang="zh-TW" altLang="en-US" sz="2400" b="1" kern="1200"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下次擬採取之教與學行動或策略</a:t>
                      </a:r>
                      <a:r>
                        <a:rPr lang="zh-TW" altLang="en-US" sz="2400" kern="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（含下次的觀察焦點）</a:t>
                      </a:r>
                      <a:endParaRPr lang="zh-TW" altLang="en-US" sz="26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tc>
                  <a:txBody>
                    <a:bodyPr/>
                    <a:lstStyle/>
                    <a:p>
                      <a:r>
                        <a:rPr lang="en-US" altLang="zh-TW" sz="24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Decisional</a:t>
                      </a:r>
                      <a:r>
                        <a:rPr lang="zh-TW" altLang="en-US" sz="2400" b="1" dirty="0">
                          <a:latin typeface="Times New Roman" panose="02020603050405020304" pitchFamily="18" charset="0"/>
                          <a:ea typeface="標楷體" panose="03000509000000000000" pitchFamily="65" charset="-120"/>
                          <a:cs typeface="Times New Roman" panose="02020603050405020304" pitchFamily="18" charset="0"/>
                        </a:rPr>
                        <a:t> 決定、行動</a:t>
                      </a:r>
                      <a: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t/>
                      </a:r>
                      <a:br>
                        <a:rPr lang="en-US" altLang="zh-TW" sz="2400" b="1" dirty="0">
                          <a:latin typeface="Times New Roman" panose="02020603050405020304" pitchFamily="18" charset="0"/>
                          <a:ea typeface="標楷體" panose="03000509000000000000" pitchFamily="65" charset="-120"/>
                          <a:cs typeface="Times New Roman" panose="02020603050405020304" pitchFamily="18" charset="0"/>
                        </a:rPr>
                      </a:b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得到結論、找出決議並採取行動</a:t>
                      </a:r>
                      <a:endParaRPr lang="zh-TW" altLang="en-US" sz="2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txBody>
                  <a:tcPr/>
                </a:tc>
                <a:extLst>
                  <a:ext uri="{0D108BD9-81ED-4DB2-BD59-A6C34878D82A}">
                    <a16:rowId xmlns:a16="http://schemas.microsoft.com/office/drawing/2014/main" val="310704526"/>
                  </a:ext>
                </a:extLst>
              </a:tr>
            </a:tbl>
          </a:graphicData>
        </a:graphic>
      </p:graphicFrame>
    </p:spTree>
    <p:extLst>
      <p:ext uri="{BB962C8B-B14F-4D97-AF65-F5344CB8AC3E}">
        <p14:creationId xmlns:p14="http://schemas.microsoft.com/office/powerpoint/2010/main" val="1523898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A4EC66-51AF-4017-8B69-963D0EDF187A}"/>
              </a:ext>
            </a:extLst>
          </p:cNvPr>
          <p:cNvSpPr>
            <a:spLocks noGrp="1"/>
          </p:cNvSpPr>
          <p:nvPr>
            <p:ph type="title"/>
          </p:nvPr>
        </p:nvSpPr>
        <p:spPr>
          <a:xfrm>
            <a:off x="251520" y="194416"/>
            <a:ext cx="8263830" cy="1325563"/>
          </a:xfrm>
        </p:spPr>
        <p:txBody>
          <a:bodyPr>
            <a:normAutofit fontScale="90000"/>
          </a:bodyPr>
          <a:lstStyle/>
          <a:p>
            <a:r>
              <a:rPr lang="zh-TW" altLang="en-US" sz="4400" dirty="0">
                <a:solidFill>
                  <a:srgbClr val="C00000"/>
                </a:solidFill>
              </a:rPr>
              <a:t>回饋會談</a:t>
            </a:r>
            <a:r>
              <a:rPr lang="en-US" altLang="zh-TW" sz="4400" dirty="0">
                <a:solidFill>
                  <a:srgbClr val="C00000"/>
                </a:solidFill>
              </a:rPr>
              <a:t>~</a:t>
            </a:r>
            <a:br>
              <a:rPr lang="en-US" altLang="zh-TW" sz="4400" dirty="0">
                <a:solidFill>
                  <a:srgbClr val="C00000"/>
                </a:solidFill>
              </a:rPr>
            </a:br>
            <a:r>
              <a:rPr lang="zh-TW" altLang="en-US" sz="2800" dirty="0"/>
              <a:t>觀課人員依據觀察焦點說明觀察到的教與學具體事實（</a:t>
            </a:r>
            <a:r>
              <a:rPr lang="en-US" altLang="zh-TW" sz="2800" dirty="0"/>
              <a:t>O</a:t>
            </a:r>
            <a:r>
              <a:rPr lang="zh-TW" altLang="en-US" sz="2800" dirty="0"/>
              <a:t>）</a:t>
            </a:r>
          </a:p>
        </p:txBody>
      </p:sp>
      <p:sp>
        <p:nvSpPr>
          <p:cNvPr id="3" name="內容版面配置區 2">
            <a:extLst>
              <a:ext uri="{FF2B5EF4-FFF2-40B4-BE49-F238E27FC236}">
                <a16:creationId xmlns:a16="http://schemas.microsoft.com/office/drawing/2014/main" id="{C690ED24-27D2-48B0-832A-CBDEDC016243}"/>
              </a:ext>
            </a:extLst>
          </p:cNvPr>
          <p:cNvSpPr>
            <a:spLocks noGrp="1"/>
          </p:cNvSpPr>
          <p:nvPr>
            <p:ph idx="1"/>
          </p:nvPr>
        </p:nvSpPr>
        <p:spPr/>
        <p:txBody>
          <a:bodyPr/>
          <a:lstStyle/>
          <a:p>
            <a:pPr>
              <a:lnSpc>
                <a:spcPct val="100000"/>
              </a:lnSpc>
            </a:pPr>
            <a:r>
              <a:rPr lang="zh-TW" altLang="en-US" dirty="0"/>
              <a:t>在這堂課中，我和另一位觀察者觀察吳老師教學，主要聚焦在問答是否能連結學生的生活經驗及課程內容主題，以下是我所觀察到的具體事實：</a:t>
            </a:r>
            <a:endParaRPr lang="en-US" altLang="zh-TW" dirty="0"/>
          </a:p>
          <a:p>
            <a:pPr>
              <a:lnSpc>
                <a:spcPct val="100000"/>
              </a:lnSpc>
            </a:pPr>
            <a:r>
              <a:rPr lang="zh-TW" altLang="en-US" b="1" dirty="0"/>
              <a:t>教師：小朋友請看影片，你們觀察到這二位達人有哪些人格特質呢？</a:t>
            </a:r>
            <a:endParaRPr lang="en-US" altLang="zh-TW" b="1" dirty="0"/>
          </a:p>
          <a:p>
            <a:pPr>
              <a:lnSpc>
                <a:spcPct val="100000"/>
              </a:lnSpc>
            </a:pPr>
            <a:r>
              <a:rPr lang="zh-TW" altLang="en-US" b="1" dirty="0"/>
              <a:t>小朋友此起彼落說：人格特質是什麼？</a:t>
            </a:r>
            <a:endParaRPr lang="en-US" altLang="zh-TW" b="1" dirty="0"/>
          </a:p>
          <a:p>
            <a:pPr>
              <a:lnSpc>
                <a:spcPct val="100000"/>
              </a:lnSpc>
            </a:pPr>
            <a:r>
              <a:rPr lang="zh-TW" altLang="en-US" b="1" dirty="0"/>
              <a:t>老師根據學生提問，解釋人格特質的意思（勇敢，堅持，散漫，愛生氣）。</a:t>
            </a:r>
          </a:p>
          <a:p>
            <a:pPr marL="0" indent="0">
              <a:lnSpc>
                <a:spcPct val="100000"/>
              </a:lnSpc>
              <a:buNone/>
            </a:pPr>
            <a:endParaRPr lang="zh-TW" altLang="en-US" dirty="0"/>
          </a:p>
        </p:txBody>
      </p:sp>
      <p:sp>
        <p:nvSpPr>
          <p:cNvPr id="4" name="投影片編號版面配置區 3">
            <a:extLst>
              <a:ext uri="{FF2B5EF4-FFF2-40B4-BE49-F238E27FC236}">
                <a16:creationId xmlns:a16="http://schemas.microsoft.com/office/drawing/2014/main" id="{64F73A54-E282-4EF4-93BF-A4BC2F47A6BB}"/>
              </a:ext>
            </a:extLst>
          </p:cNvPr>
          <p:cNvSpPr>
            <a:spLocks noGrp="1"/>
          </p:cNvSpPr>
          <p:nvPr>
            <p:ph type="sldNum" sz="quarter" idx="12"/>
          </p:nvPr>
        </p:nvSpPr>
        <p:spPr/>
        <p:txBody>
          <a:bodyPr/>
          <a:lstStyle/>
          <a:p>
            <a:pPr>
              <a:defRPr/>
            </a:pPr>
            <a:fld id="{2140CC14-9331-4795-B851-904E7D2D3139}" type="slidenum">
              <a:rPr lang="fr-CA" altLang="en-US" smtClean="0"/>
              <a:pPr>
                <a:defRPr/>
              </a:pPr>
              <a:t>78</a:t>
            </a:fld>
            <a:endParaRPr lang="fr-CA" altLang="en-US"/>
          </a:p>
        </p:txBody>
      </p:sp>
    </p:spTree>
    <p:extLst>
      <p:ext uri="{BB962C8B-B14F-4D97-AF65-F5344CB8AC3E}">
        <p14:creationId xmlns:p14="http://schemas.microsoft.com/office/powerpoint/2010/main" val="87357800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A4EC66-51AF-4017-8B69-963D0EDF187A}"/>
              </a:ext>
            </a:extLst>
          </p:cNvPr>
          <p:cNvSpPr>
            <a:spLocks noGrp="1"/>
          </p:cNvSpPr>
          <p:nvPr>
            <p:ph type="title"/>
          </p:nvPr>
        </p:nvSpPr>
        <p:spPr>
          <a:xfrm>
            <a:off x="251520" y="194416"/>
            <a:ext cx="8263830" cy="1325563"/>
          </a:xfrm>
        </p:spPr>
        <p:txBody>
          <a:bodyPr>
            <a:normAutofit/>
          </a:bodyPr>
          <a:lstStyle/>
          <a:p>
            <a:r>
              <a:rPr lang="zh-TW" altLang="en-US" dirty="0">
                <a:solidFill>
                  <a:srgbClr val="C00000"/>
                </a:solidFill>
              </a:rPr>
              <a:t>回饋會談</a:t>
            </a:r>
            <a:r>
              <a:rPr lang="en-US" altLang="zh-TW" dirty="0">
                <a:solidFill>
                  <a:srgbClr val="C00000"/>
                </a:solidFill>
              </a:rPr>
              <a:t>~</a:t>
            </a:r>
            <a:br>
              <a:rPr lang="en-US" altLang="zh-TW" dirty="0">
                <a:solidFill>
                  <a:srgbClr val="C00000"/>
                </a:solidFill>
              </a:rPr>
            </a:br>
            <a:r>
              <a:rPr lang="zh-TW" altLang="en-US" sz="2700" dirty="0"/>
              <a:t>授課教師根據前述資料回饋與觀察焦點的關聯（</a:t>
            </a:r>
            <a:r>
              <a:rPr lang="en-US" altLang="zh-TW" sz="2700" dirty="0"/>
              <a:t>R</a:t>
            </a:r>
            <a:r>
              <a:rPr lang="zh-TW" altLang="en-US" sz="2700" dirty="0"/>
              <a:t>）</a:t>
            </a:r>
            <a:endParaRPr lang="zh-TW" altLang="en-US" dirty="0"/>
          </a:p>
        </p:txBody>
      </p:sp>
      <p:sp>
        <p:nvSpPr>
          <p:cNvPr id="3" name="內容版面配置區 2">
            <a:extLst>
              <a:ext uri="{FF2B5EF4-FFF2-40B4-BE49-F238E27FC236}">
                <a16:creationId xmlns:a16="http://schemas.microsoft.com/office/drawing/2014/main" id="{C690ED24-27D2-48B0-832A-CBDEDC016243}"/>
              </a:ext>
            </a:extLst>
          </p:cNvPr>
          <p:cNvSpPr>
            <a:spLocks noGrp="1"/>
          </p:cNvSpPr>
          <p:nvPr>
            <p:ph idx="1"/>
          </p:nvPr>
        </p:nvSpPr>
        <p:spPr/>
        <p:txBody>
          <a:bodyPr>
            <a:normAutofit lnSpcReduction="10000"/>
          </a:bodyPr>
          <a:lstStyle/>
          <a:p>
            <a:pPr>
              <a:lnSpc>
                <a:spcPct val="150000"/>
              </a:lnSpc>
            </a:pPr>
            <a:r>
              <a:rPr lang="zh-TW" altLang="en-US" dirty="0"/>
              <a:t>授課老師看到我的紀錄，提到他在課堂中也確實發現這樣的問題產生，每當教學者用的名詞較為專業時，學生的臉龐就會浮現出艱澀、茫然的眼神，顯示他們對這個語詞不懂，比如：「人格特質」這個語詞一出現，教學者發現自己就得再花時間解釋這個語詞。這種情況會影響到教學的流暢度與教學的時間。</a:t>
            </a:r>
          </a:p>
        </p:txBody>
      </p:sp>
      <p:sp>
        <p:nvSpPr>
          <p:cNvPr id="4" name="投影片編號版面配置區 3">
            <a:extLst>
              <a:ext uri="{FF2B5EF4-FFF2-40B4-BE49-F238E27FC236}">
                <a16:creationId xmlns:a16="http://schemas.microsoft.com/office/drawing/2014/main" id="{64F73A54-E282-4EF4-93BF-A4BC2F47A6BB}"/>
              </a:ext>
            </a:extLst>
          </p:cNvPr>
          <p:cNvSpPr>
            <a:spLocks noGrp="1"/>
          </p:cNvSpPr>
          <p:nvPr>
            <p:ph type="sldNum" sz="quarter" idx="12"/>
          </p:nvPr>
        </p:nvSpPr>
        <p:spPr/>
        <p:txBody>
          <a:bodyPr/>
          <a:lstStyle/>
          <a:p>
            <a:pPr>
              <a:defRPr/>
            </a:pPr>
            <a:fld id="{2140CC14-9331-4795-B851-904E7D2D3139}" type="slidenum">
              <a:rPr lang="fr-CA" altLang="en-US" smtClean="0"/>
              <a:pPr>
                <a:defRPr/>
              </a:pPr>
              <a:t>79</a:t>
            </a:fld>
            <a:endParaRPr lang="fr-CA" altLang="en-US"/>
          </a:p>
        </p:txBody>
      </p:sp>
    </p:spTree>
    <p:extLst>
      <p:ext uri="{BB962C8B-B14F-4D97-AF65-F5344CB8AC3E}">
        <p14:creationId xmlns:p14="http://schemas.microsoft.com/office/powerpoint/2010/main" val="1366973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93517" y="692696"/>
            <a:ext cx="7886700" cy="1325563"/>
          </a:xfrm>
        </p:spPr>
        <p:txBody>
          <a:bodyPr/>
          <a:lstStyle/>
          <a:p>
            <a:r>
              <a:rPr lang="zh-TW" altLang="en-US" dirty="0"/>
              <a:t>教學觀察與專業回饋的目的</a:t>
            </a:r>
          </a:p>
        </p:txBody>
      </p:sp>
      <p:sp>
        <p:nvSpPr>
          <p:cNvPr id="7171" name="Rectangle 3"/>
          <p:cNvSpPr>
            <a:spLocks noGrp="1" noChangeArrowheads="1"/>
          </p:cNvSpPr>
          <p:nvPr>
            <p:ph idx="1"/>
          </p:nvPr>
        </p:nvSpPr>
        <p:spPr>
          <a:xfrm>
            <a:off x="683568" y="1772816"/>
            <a:ext cx="7886700" cy="4351338"/>
          </a:xfrm>
        </p:spPr>
        <p:txBody>
          <a:bodyPr/>
          <a:lstStyle/>
          <a:p>
            <a:pPr marL="514350" indent="-514350">
              <a:lnSpc>
                <a:spcPct val="100000"/>
              </a:lnSpc>
              <a:buFont typeface="+mj-lt"/>
              <a:buAutoNum type="arabicPeriod"/>
            </a:pPr>
            <a:r>
              <a:rPr lang="zh-TW" altLang="en-US" b="1" dirty="0">
                <a:solidFill>
                  <a:srgbClr val="FF0000"/>
                </a:solidFill>
              </a:rPr>
              <a:t>提供教師教學現況的客觀回饋</a:t>
            </a:r>
          </a:p>
          <a:p>
            <a:pPr marL="514350" indent="-514350">
              <a:lnSpc>
                <a:spcPct val="100000"/>
              </a:lnSpc>
              <a:buFont typeface="+mj-lt"/>
              <a:buAutoNum type="arabicPeriod"/>
            </a:pPr>
            <a:r>
              <a:rPr lang="zh-TW" altLang="en-US" dirty="0"/>
              <a:t>協助教師診斷和解決教學問題</a:t>
            </a:r>
          </a:p>
          <a:p>
            <a:pPr marL="514350" indent="-514350">
              <a:lnSpc>
                <a:spcPct val="100000"/>
              </a:lnSpc>
              <a:buFont typeface="+mj-lt"/>
              <a:buAutoNum type="arabicPeriod"/>
            </a:pPr>
            <a:r>
              <a:rPr lang="zh-TW" altLang="en-US" b="1" dirty="0">
                <a:solidFill>
                  <a:srgbClr val="FF0000"/>
                </a:solidFill>
              </a:rPr>
              <a:t>提升教師教學省思及教學決定的能力</a:t>
            </a:r>
            <a:endParaRPr lang="en-US" altLang="zh-TW" b="1" dirty="0">
              <a:solidFill>
                <a:srgbClr val="FF0000"/>
              </a:solidFill>
            </a:endParaRPr>
          </a:p>
          <a:p>
            <a:pPr marL="514350" indent="-514350">
              <a:lnSpc>
                <a:spcPct val="100000"/>
              </a:lnSpc>
              <a:buFont typeface="+mj-lt"/>
              <a:buAutoNum type="arabicPeriod"/>
            </a:pPr>
            <a:r>
              <a:rPr lang="zh-TW" altLang="en-US" dirty="0"/>
              <a:t>協助教師課程發展與教學創新</a:t>
            </a:r>
          </a:p>
          <a:p>
            <a:pPr marL="514350" indent="-514350">
              <a:lnSpc>
                <a:spcPct val="100000"/>
              </a:lnSpc>
              <a:buFont typeface="+mj-lt"/>
              <a:buAutoNum type="arabicPeriod"/>
            </a:pPr>
            <a:r>
              <a:rPr lang="zh-TW" altLang="en-US" dirty="0"/>
              <a:t>幫助</a:t>
            </a:r>
            <a:r>
              <a:rPr lang="zh-TW" altLang="en-US" dirty="0" smtClean="0"/>
              <a:t>教師對</a:t>
            </a:r>
            <a:r>
              <a:rPr lang="zh-TW" altLang="en-US" dirty="0"/>
              <a:t>持續專業成長的正向態度</a:t>
            </a:r>
            <a:endParaRPr lang="en-US" altLang="zh-TW" dirty="0"/>
          </a:p>
          <a:p>
            <a:pPr marL="514350" indent="-514350">
              <a:lnSpc>
                <a:spcPct val="100000"/>
              </a:lnSpc>
              <a:buFont typeface="+mj-lt"/>
              <a:buAutoNum type="arabicPeriod"/>
            </a:pPr>
            <a:r>
              <a:rPr lang="zh-TW" altLang="en-US" dirty="0"/>
              <a:t>落實同儕教學觀察與專業回饋之</a:t>
            </a:r>
            <a:r>
              <a:rPr lang="zh-TW" altLang="en-US" dirty="0" smtClean="0"/>
              <a:t>功能</a:t>
            </a:r>
            <a:endParaRPr lang="en-US" altLang="zh-TW" dirty="0" smtClean="0"/>
          </a:p>
          <a:p>
            <a:pPr marL="514350" indent="-514350">
              <a:lnSpc>
                <a:spcPct val="100000"/>
              </a:lnSpc>
              <a:buFont typeface="+mj-lt"/>
              <a:buAutoNum type="arabicPeriod"/>
            </a:pPr>
            <a:r>
              <a:rPr lang="zh-TW" altLang="en-US" dirty="0" smtClean="0"/>
              <a:t>使被觀察的教師與觀察的教師都受益</a:t>
            </a:r>
            <a:endParaRPr lang="en-US" altLang="zh-TW" dirty="0" smtClean="0"/>
          </a:p>
          <a:p>
            <a:pPr marL="514350" indent="-514350">
              <a:lnSpc>
                <a:spcPct val="100000"/>
              </a:lnSpc>
              <a:buFont typeface="+mj-lt"/>
              <a:buAutoNum type="arabicPeriod"/>
            </a:pPr>
            <a:endParaRPr lang="zh-TW" altLang="en-US" dirty="0"/>
          </a:p>
        </p:txBody>
      </p:sp>
      <p:sp>
        <p:nvSpPr>
          <p:cNvPr id="5" name="投影片編號版面配置區 4"/>
          <p:cNvSpPr>
            <a:spLocks noGrp="1"/>
          </p:cNvSpPr>
          <p:nvPr>
            <p:ph type="sldNum" sz="quarter" idx="12"/>
          </p:nvPr>
        </p:nvSpPr>
        <p:spPr/>
        <p:txBody>
          <a:bodyPr/>
          <a:lstStyle/>
          <a:p>
            <a:fld id="{73B70876-6BE7-4041-BBC4-5250B0355C1B}" type="slidenum">
              <a:rPr lang="fr-CA" smtClean="0"/>
              <a:pPr/>
              <a:t>8</a:t>
            </a:fld>
            <a:endParaRPr lang="fr-CA"/>
          </a:p>
        </p:txBody>
      </p:sp>
      <p:pic>
        <p:nvPicPr>
          <p:cNvPr id="3" name="圖片 2"/>
          <p:cNvPicPr>
            <a:picLocks noChangeAspect="1"/>
          </p:cNvPicPr>
          <p:nvPr/>
        </p:nvPicPr>
        <p:blipFill>
          <a:blip r:embed="rId3"/>
          <a:stretch>
            <a:fillRect/>
          </a:stretch>
        </p:blipFill>
        <p:spPr>
          <a:xfrm>
            <a:off x="2547952" y="2801057"/>
            <a:ext cx="4048095" cy="1255885"/>
          </a:xfrm>
          <a:prstGeom prst="rect">
            <a:avLst/>
          </a:prstGeom>
        </p:spPr>
      </p:pic>
    </p:spTree>
    <p:extLst>
      <p:ext uri="{BB962C8B-B14F-4D97-AF65-F5344CB8AC3E}">
        <p14:creationId xmlns:p14="http://schemas.microsoft.com/office/powerpoint/2010/main" val="427355877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A4EC66-51AF-4017-8B69-963D0EDF187A}"/>
              </a:ext>
            </a:extLst>
          </p:cNvPr>
          <p:cNvSpPr>
            <a:spLocks noGrp="1"/>
          </p:cNvSpPr>
          <p:nvPr>
            <p:ph type="title"/>
          </p:nvPr>
        </p:nvSpPr>
        <p:spPr>
          <a:xfrm>
            <a:off x="251520" y="194416"/>
            <a:ext cx="8263830" cy="1325563"/>
          </a:xfrm>
        </p:spPr>
        <p:txBody>
          <a:bodyPr>
            <a:normAutofit fontScale="90000"/>
          </a:bodyPr>
          <a:lstStyle/>
          <a:p>
            <a:r>
              <a:rPr lang="zh-TW" altLang="en-US" sz="4400" dirty="0">
                <a:solidFill>
                  <a:srgbClr val="C00000"/>
                </a:solidFill>
              </a:rPr>
              <a:t>回饋會談</a:t>
            </a:r>
            <a:r>
              <a:rPr lang="en-US" altLang="zh-TW" sz="4400" dirty="0">
                <a:solidFill>
                  <a:srgbClr val="C00000"/>
                </a:solidFill>
              </a:rPr>
              <a:t>~</a:t>
            </a:r>
            <a:br>
              <a:rPr lang="en-US" altLang="zh-TW" sz="4400" dirty="0">
                <a:solidFill>
                  <a:srgbClr val="C00000"/>
                </a:solidFill>
              </a:rPr>
            </a:br>
            <a:r>
              <a:rPr lang="zh-TW" altLang="en-US" sz="3000" dirty="0"/>
              <a:t>授課教師與觀課人員分享公開授課彼此的收穫</a:t>
            </a:r>
            <a:r>
              <a:rPr lang="en-US" altLang="zh-TW" sz="3000" dirty="0"/>
              <a:t/>
            </a:r>
            <a:br>
              <a:rPr lang="en-US" altLang="zh-TW" sz="3000" dirty="0"/>
            </a:br>
            <a:r>
              <a:rPr lang="zh-TW" altLang="en-US" sz="3000" dirty="0"/>
              <a:t>或對未來教與學的啟發（</a:t>
            </a:r>
            <a:r>
              <a:rPr lang="en-US" altLang="zh-TW" sz="3000" dirty="0"/>
              <a:t>I</a:t>
            </a:r>
            <a:r>
              <a:rPr lang="zh-TW" altLang="en-US" sz="3000" dirty="0"/>
              <a:t>）</a:t>
            </a:r>
          </a:p>
        </p:txBody>
      </p:sp>
      <p:sp>
        <p:nvSpPr>
          <p:cNvPr id="3" name="內容版面配置區 2">
            <a:extLst>
              <a:ext uri="{FF2B5EF4-FFF2-40B4-BE49-F238E27FC236}">
                <a16:creationId xmlns:a16="http://schemas.microsoft.com/office/drawing/2014/main" id="{C690ED24-27D2-48B0-832A-CBDEDC016243}"/>
              </a:ext>
            </a:extLst>
          </p:cNvPr>
          <p:cNvSpPr>
            <a:spLocks noGrp="1"/>
          </p:cNvSpPr>
          <p:nvPr>
            <p:ph idx="1"/>
          </p:nvPr>
        </p:nvSpPr>
        <p:spPr/>
        <p:txBody>
          <a:bodyPr>
            <a:normAutofit fontScale="92500" lnSpcReduction="10000"/>
          </a:bodyPr>
          <a:lstStyle/>
          <a:p>
            <a:pPr>
              <a:lnSpc>
                <a:spcPct val="150000"/>
              </a:lnSpc>
            </a:pPr>
            <a:r>
              <a:rPr lang="zh-TW" altLang="en-US" dirty="0"/>
              <a:t>三位觀課者覺得</a:t>
            </a:r>
            <a:r>
              <a:rPr lang="zh-TW" altLang="en-US" dirty="0">
                <a:solidFill>
                  <a:srgbClr val="9900FF"/>
                </a:solidFill>
              </a:rPr>
              <a:t>人格特質</a:t>
            </a:r>
            <a:r>
              <a:rPr lang="zh-TW" altLang="en-US" dirty="0"/>
              <a:t>對四年級的學生來說，較難理解，所以上課中花費較多時間解釋。後來學生還有問到</a:t>
            </a:r>
            <a:r>
              <a:rPr lang="zh-TW" altLang="en-US" dirty="0">
                <a:solidFill>
                  <a:srgbClr val="9900FF"/>
                </a:solidFill>
              </a:rPr>
              <a:t>夢想，緣起</a:t>
            </a:r>
            <a:r>
              <a:rPr lang="zh-TW" altLang="en-US" dirty="0"/>
              <a:t>是甚麼意思，</a:t>
            </a:r>
            <a:r>
              <a:rPr lang="zh-TW" altLang="en-US" dirty="0">
                <a:solidFill>
                  <a:srgbClr val="FF0000"/>
                </a:solidFill>
              </a:rPr>
              <a:t>看起來教學用語可能需要討論。</a:t>
            </a:r>
          </a:p>
          <a:p>
            <a:pPr>
              <a:lnSpc>
                <a:spcPct val="150000"/>
              </a:lnSpc>
            </a:pPr>
            <a:r>
              <a:rPr lang="zh-TW" altLang="en-US" dirty="0"/>
              <a:t>授課教師因此提到</a:t>
            </a:r>
            <a:r>
              <a:rPr lang="zh-TW" altLang="en-US" dirty="0">
                <a:solidFill>
                  <a:srgbClr val="FF0000"/>
                </a:solidFill>
              </a:rPr>
              <a:t>未來教學中使用的語言需要再更精確地符合學生的生活經驗與學習能力</a:t>
            </a:r>
            <a:r>
              <a:rPr lang="zh-TW" altLang="en-US" dirty="0"/>
              <a:t>，因為人格特質的專有名詞比較適合高年級或國中學生。</a:t>
            </a:r>
          </a:p>
        </p:txBody>
      </p:sp>
      <p:sp>
        <p:nvSpPr>
          <p:cNvPr id="4" name="投影片編號版面配置區 3">
            <a:extLst>
              <a:ext uri="{FF2B5EF4-FFF2-40B4-BE49-F238E27FC236}">
                <a16:creationId xmlns:a16="http://schemas.microsoft.com/office/drawing/2014/main" id="{64F73A54-E282-4EF4-93BF-A4BC2F47A6BB}"/>
              </a:ext>
            </a:extLst>
          </p:cNvPr>
          <p:cNvSpPr>
            <a:spLocks noGrp="1"/>
          </p:cNvSpPr>
          <p:nvPr>
            <p:ph type="sldNum" sz="quarter" idx="12"/>
          </p:nvPr>
        </p:nvSpPr>
        <p:spPr/>
        <p:txBody>
          <a:bodyPr/>
          <a:lstStyle/>
          <a:p>
            <a:pPr>
              <a:defRPr/>
            </a:pPr>
            <a:fld id="{2140CC14-9331-4795-B851-904E7D2D3139}" type="slidenum">
              <a:rPr lang="fr-CA" altLang="en-US" smtClean="0"/>
              <a:pPr>
                <a:defRPr/>
              </a:pPr>
              <a:t>80</a:t>
            </a:fld>
            <a:endParaRPr lang="fr-CA" altLang="en-US"/>
          </a:p>
        </p:txBody>
      </p:sp>
    </p:spTree>
    <p:extLst>
      <p:ext uri="{BB962C8B-B14F-4D97-AF65-F5344CB8AC3E}">
        <p14:creationId xmlns:p14="http://schemas.microsoft.com/office/powerpoint/2010/main" val="154469759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A4EC66-51AF-4017-8B69-963D0EDF187A}"/>
              </a:ext>
            </a:extLst>
          </p:cNvPr>
          <p:cNvSpPr>
            <a:spLocks noGrp="1"/>
          </p:cNvSpPr>
          <p:nvPr>
            <p:ph type="title"/>
          </p:nvPr>
        </p:nvSpPr>
        <p:spPr>
          <a:xfrm>
            <a:off x="251520" y="194416"/>
            <a:ext cx="8263830" cy="1325563"/>
          </a:xfrm>
        </p:spPr>
        <p:txBody>
          <a:bodyPr>
            <a:normAutofit/>
          </a:bodyPr>
          <a:lstStyle/>
          <a:p>
            <a:r>
              <a:rPr lang="zh-TW" altLang="en-US" dirty="0">
                <a:solidFill>
                  <a:srgbClr val="C00000"/>
                </a:solidFill>
              </a:rPr>
              <a:t>回饋會談</a:t>
            </a:r>
            <a:r>
              <a:rPr lang="en-US" altLang="zh-TW" dirty="0">
                <a:solidFill>
                  <a:srgbClr val="C00000"/>
                </a:solidFill>
              </a:rPr>
              <a:t>~</a:t>
            </a:r>
            <a:br>
              <a:rPr lang="en-US" altLang="zh-TW" dirty="0">
                <a:solidFill>
                  <a:srgbClr val="C00000"/>
                </a:solidFill>
              </a:rPr>
            </a:br>
            <a:r>
              <a:rPr lang="zh-TW" altLang="en-US" sz="2700" dirty="0"/>
              <a:t>未來擬採取之教與學行動或策略（</a:t>
            </a:r>
            <a:r>
              <a:rPr lang="en-US" altLang="zh-TW" sz="2700" dirty="0"/>
              <a:t>D</a:t>
            </a:r>
            <a:r>
              <a:rPr lang="zh-TW" altLang="en-US" sz="2700" dirty="0"/>
              <a:t>）</a:t>
            </a:r>
          </a:p>
        </p:txBody>
      </p:sp>
      <p:sp>
        <p:nvSpPr>
          <p:cNvPr id="3" name="內容版面配置區 2">
            <a:extLst>
              <a:ext uri="{FF2B5EF4-FFF2-40B4-BE49-F238E27FC236}">
                <a16:creationId xmlns:a16="http://schemas.microsoft.com/office/drawing/2014/main" id="{C690ED24-27D2-48B0-832A-CBDEDC016243}"/>
              </a:ext>
            </a:extLst>
          </p:cNvPr>
          <p:cNvSpPr>
            <a:spLocks noGrp="1"/>
          </p:cNvSpPr>
          <p:nvPr>
            <p:ph idx="1"/>
          </p:nvPr>
        </p:nvSpPr>
        <p:spPr/>
        <p:txBody>
          <a:bodyPr>
            <a:normAutofit fontScale="92500" lnSpcReduction="10000"/>
          </a:bodyPr>
          <a:lstStyle/>
          <a:p>
            <a:pPr marL="514350" indent="-514350">
              <a:lnSpc>
                <a:spcPct val="150000"/>
              </a:lnSpc>
              <a:buFont typeface="+mj-lt"/>
              <a:buAutoNum type="arabicPeriod"/>
            </a:pPr>
            <a:r>
              <a:rPr lang="zh-TW" altLang="en-US" dirty="0">
                <a:solidFill>
                  <a:srgbClr val="FF0000"/>
                </a:solidFill>
              </a:rPr>
              <a:t>可先列出所有的提問內容，製作一張提問單</a:t>
            </a:r>
            <a:r>
              <a:rPr lang="zh-TW" altLang="en-US" dirty="0"/>
              <a:t>。</a:t>
            </a:r>
          </a:p>
          <a:p>
            <a:pPr marL="514350" indent="-514350">
              <a:lnSpc>
                <a:spcPct val="150000"/>
              </a:lnSpc>
              <a:buFont typeface="+mj-lt"/>
              <a:buAutoNum type="arabicPeriod"/>
            </a:pPr>
            <a:r>
              <a:rPr lang="zh-TW" altLang="en-US" dirty="0">
                <a:solidFill>
                  <a:srgbClr val="FF0000"/>
                </a:solidFill>
              </a:rPr>
              <a:t>共備時確認提問內容是否符合該階段學生的理解與生活經驗</a:t>
            </a:r>
            <a:r>
              <a:rPr lang="zh-TW" altLang="en-US" dirty="0"/>
              <a:t>，事先調整提問內容，避免學生聽不懂問題。</a:t>
            </a:r>
          </a:p>
          <a:p>
            <a:pPr marL="514350" indent="-514350">
              <a:lnSpc>
                <a:spcPct val="150000"/>
              </a:lnSpc>
              <a:buFont typeface="+mj-lt"/>
              <a:buAutoNum type="arabicPeriod"/>
            </a:pPr>
            <a:r>
              <a:rPr lang="zh-TW" altLang="en-US" dirty="0"/>
              <a:t>人格特質可提供學生參考檢核表，課堂中學生選填人格特質內容，可使學生更容易了解人格特質的意涵。</a:t>
            </a:r>
          </a:p>
        </p:txBody>
      </p:sp>
      <p:sp>
        <p:nvSpPr>
          <p:cNvPr id="4" name="投影片編號版面配置區 3">
            <a:extLst>
              <a:ext uri="{FF2B5EF4-FFF2-40B4-BE49-F238E27FC236}">
                <a16:creationId xmlns:a16="http://schemas.microsoft.com/office/drawing/2014/main" id="{64F73A54-E282-4EF4-93BF-A4BC2F47A6BB}"/>
              </a:ext>
            </a:extLst>
          </p:cNvPr>
          <p:cNvSpPr>
            <a:spLocks noGrp="1"/>
          </p:cNvSpPr>
          <p:nvPr>
            <p:ph type="sldNum" sz="quarter" idx="12"/>
          </p:nvPr>
        </p:nvSpPr>
        <p:spPr/>
        <p:txBody>
          <a:bodyPr/>
          <a:lstStyle/>
          <a:p>
            <a:pPr>
              <a:defRPr/>
            </a:pPr>
            <a:fld id="{2140CC14-9331-4795-B851-904E7D2D3139}" type="slidenum">
              <a:rPr lang="fr-CA" altLang="en-US" smtClean="0"/>
              <a:pPr>
                <a:defRPr/>
              </a:pPr>
              <a:t>81</a:t>
            </a:fld>
            <a:endParaRPr lang="fr-CA" altLang="en-US"/>
          </a:p>
        </p:txBody>
      </p:sp>
    </p:spTree>
    <p:extLst>
      <p:ext uri="{BB962C8B-B14F-4D97-AF65-F5344CB8AC3E}">
        <p14:creationId xmlns:p14="http://schemas.microsoft.com/office/powerpoint/2010/main" val="112202941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A8B67E14-F284-4125-9F1B-60564082CD3B}" type="slidenum">
              <a:rPr lang="zh-TW" altLang="en-US" smtClean="0"/>
              <a:pPr/>
              <a:t>82</a:t>
            </a:fld>
            <a:endParaRPr lang="zh-TW" altLang="en-US"/>
          </a:p>
        </p:txBody>
      </p:sp>
      <p:graphicFrame>
        <p:nvGraphicFramePr>
          <p:cNvPr id="6" name="表格 5"/>
          <p:cNvGraphicFramePr>
            <a:graphicFrameLocks noGrp="1"/>
          </p:cNvGraphicFramePr>
          <p:nvPr>
            <p:extLst>
              <p:ext uri="{D42A27DB-BD31-4B8C-83A1-F6EECF244321}">
                <p14:modId xmlns:p14="http://schemas.microsoft.com/office/powerpoint/2010/main" val="7474605"/>
              </p:ext>
            </p:extLst>
          </p:nvPr>
        </p:nvGraphicFramePr>
        <p:xfrm>
          <a:off x="0" y="332656"/>
          <a:ext cx="9143999" cy="6481131"/>
        </p:xfrm>
        <a:graphic>
          <a:graphicData uri="http://schemas.openxmlformats.org/drawingml/2006/table">
            <a:tbl>
              <a:tblPr firstRow="1" firstCol="1" bandRow="1">
                <a:tableStyleId>{B301B821-A1FF-4177-AEE7-76D212191A09}</a:tableStyleId>
              </a:tblPr>
              <a:tblGrid>
                <a:gridCol w="3309729">
                  <a:extLst>
                    <a:ext uri="{9D8B030D-6E8A-4147-A177-3AD203B41FA5}">
                      <a16:colId xmlns:a16="http://schemas.microsoft.com/office/drawing/2014/main" val="2409108293"/>
                    </a:ext>
                  </a:extLst>
                </a:gridCol>
                <a:gridCol w="4745240">
                  <a:extLst>
                    <a:ext uri="{9D8B030D-6E8A-4147-A177-3AD203B41FA5}">
                      <a16:colId xmlns:a16="http://schemas.microsoft.com/office/drawing/2014/main" val="1585835202"/>
                    </a:ext>
                  </a:extLst>
                </a:gridCol>
                <a:gridCol w="1089030">
                  <a:extLst>
                    <a:ext uri="{9D8B030D-6E8A-4147-A177-3AD203B41FA5}">
                      <a16:colId xmlns:a16="http://schemas.microsoft.com/office/drawing/2014/main" val="169059155"/>
                    </a:ext>
                  </a:extLst>
                </a:gridCol>
              </a:tblGrid>
              <a:tr h="461117">
                <a:tc gridSpan="3">
                  <a:txBody>
                    <a:bodyPr/>
                    <a:lstStyle/>
                    <a:p>
                      <a:pPr algn="ctr">
                        <a:spcAft>
                          <a:spcPts val="0"/>
                        </a:spcAft>
                      </a:pPr>
                      <a:r>
                        <a:rPr lang="zh-TW" sz="2800" kern="100" dirty="0">
                          <a:solidFill>
                            <a:schemeClr val="tx1"/>
                          </a:solidFill>
                          <a:effectLst/>
                          <a:latin typeface="標楷體" panose="03000509000000000000" pitchFamily="65" charset="-120"/>
                          <a:ea typeface="標楷體" panose="03000509000000000000" pitchFamily="65" charset="-120"/>
                        </a:rPr>
                        <a:t>回饋會談題綱</a:t>
                      </a:r>
                      <a:r>
                        <a:rPr lang="zh-TW" altLang="en-US" sz="2800" kern="100" dirty="0">
                          <a:solidFill>
                            <a:schemeClr val="tx1"/>
                          </a:solidFill>
                          <a:effectLst/>
                          <a:latin typeface="標楷體" panose="03000509000000000000" pitchFamily="65" charset="-120"/>
                          <a:ea typeface="標楷體" panose="03000509000000000000" pitchFamily="65" charset="-120"/>
                        </a:rPr>
                        <a:t>參考流程</a:t>
                      </a:r>
                      <a:endParaRPr lang="zh-TW" sz="2800" kern="100" dirty="0">
                        <a:solidFill>
                          <a:schemeClr val="tx1"/>
                        </a:solidFill>
                        <a:effectLst/>
                        <a:latin typeface="標楷體" panose="03000509000000000000" pitchFamily="65" charset="-120"/>
                        <a:ea typeface="標楷體" panose="03000509000000000000" pitchFamily="65" charset="-120"/>
                      </a:endParaRPr>
                    </a:p>
                  </a:txBody>
                  <a:tcPr marL="68580" marR="68580" marT="0" marB="0" anchor="ctr">
                    <a:lnB w="12700" cap="flat" cmpd="sng" algn="ctr">
                      <a:solidFill>
                        <a:schemeClr val="bg1"/>
                      </a:solidFill>
                      <a:prstDash val="solid"/>
                      <a:round/>
                      <a:headEnd type="none" w="med" len="med"/>
                      <a:tailEnd type="none" w="med" len="med"/>
                    </a:lnB>
                    <a:solidFill>
                      <a:srgbClr val="9DBFBE"/>
                    </a:solidFill>
                  </a:tcPr>
                </a:tc>
                <a:tc hMerge="1">
                  <a:txBody>
                    <a:bodyPr/>
                    <a:lstStyle/>
                    <a:p>
                      <a:endParaRPr lang="zh-TW" altLang="en-US"/>
                    </a:p>
                  </a:txBody>
                  <a:tcPr/>
                </a:tc>
                <a:tc hMerge="1">
                  <a:txBody>
                    <a:bodyPr/>
                    <a:lstStyle/>
                    <a:p>
                      <a:pPr algn="ctr">
                        <a:spcAft>
                          <a:spcPts val="0"/>
                        </a:spcAft>
                      </a:pPr>
                      <a:endParaRPr lang="zh-TW" sz="2800" kern="100" dirty="0">
                        <a:solidFill>
                          <a:schemeClr val="tx1"/>
                        </a:solidFill>
                        <a:effectLst/>
                        <a:latin typeface="標楷體" panose="03000509000000000000" pitchFamily="65" charset="-120"/>
                        <a:ea typeface="標楷體" panose="03000509000000000000" pitchFamily="65" charset="-120"/>
                      </a:endParaRPr>
                    </a:p>
                  </a:txBody>
                  <a:tcPr marL="68580" marR="68580" marT="0" marB="0" anchor="ctr"/>
                </a:tc>
                <a:extLst>
                  <a:ext uri="{0D108BD9-81ED-4DB2-BD59-A6C34878D82A}">
                    <a16:rowId xmlns:a16="http://schemas.microsoft.com/office/drawing/2014/main" val="1577315706"/>
                  </a:ext>
                </a:extLst>
              </a:tr>
              <a:tr h="395244">
                <a:tc>
                  <a:txBody>
                    <a:bodyPr/>
                    <a:lstStyle/>
                    <a:p>
                      <a:pPr algn="ctr">
                        <a:spcAft>
                          <a:spcPts val="0"/>
                        </a:spcAft>
                      </a:pPr>
                      <a:r>
                        <a:rPr lang="zh-TW" altLang="en-US" sz="2400" b="1" kern="100" dirty="0">
                          <a:effectLst/>
                          <a:latin typeface="標楷體" panose="03000509000000000000" pitchFamily="65" charset="-120"/>
                          <a:ea typeface="標楷體" panose="03000509000000000000" pitchFamily="65" charset="-120"/>
                        </a:rPr>
                        <a:t>步驟</a:t>
                      </a:r>
                      <a:endParaRPr lang="zh-TW" altLang="zh-TW" sz="2400" b="1" kern="100" dirty="0">
                        <a:effectLst/>
                        <a:latin typeface="標楷體" panose="03000509000000000000" pitchFamily="65" charset="-120"/>
                        <a:ea typeface="標楷體" panose="03000509000000000000" pitchFamily="65" charset="-12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9DBFBE"/>
                    </a:solidFill>
                  </a:tcPr>
                </a:tc>
                <a:tc>
                  <a:txBody>
                    <a:bodyPr/>
                    <a:lstStyle/>
                    <a:p>
                      <a:pPr marL="197100" indent="0" algn="ctr">
                        <a:spcAft>
                          <a:spcPts val="0"/>
                        </a:spcAft>
                        <a:buFont typeface="Arial" panose="020B0604020202020204" pitchFamily="34" charset="0"/>
                        <a:buNone/>
                      </a:pPr>
                      <a:r>
                        <a:rPr lang="zh-TW" altLang="en-US" sz="2400" b="1" kern="100" dirty="0">
                          <a:effectLst/>
                          <a:latin typeface="標楷體" panose="03000509000000000000" pitchFamily="65" charset="-120"/>
                          <a:ea typeface="標楷體" panose="03000509000000000000" pitchFamily="65" charset="-120"/>
                        </a:rPr>
                        <a:t>內容</a:t>
                      </a:r>
                      <a:endParaRPr lang="zh-TW" altLang="zh-TW" sz="2400" b="1" kern="100" dirty="0">
                        <a:effectLst/>
                        <a:latin typeface="標楷體" panose="03000509000000000000" pitchFamily="65" charset="-120"/>
                        <a:ea typeface="標楷體" panose="03000509000000000000" pitchFamily="65" charset="-12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9DBFBE"/>
                    </a:solidFill>
                  </a:tcPr>
                </a:tc>
                <a:tc>
                  <a:txBody>
                    <a:bodyPr/>
                    <a:lstStyle/>
                    <a:p>
                      <a:pPr marL="0" indent="0" algn="ctr">
                        <a:spcAft>
                          <a:spcPts val="0"/>
                        </a:spcAft>
                        <a:buFont typeface="Arial" panose="020B0604020202020204" pitchFamily="34" charset="0"/>
                        <a:buNone/>
                      </a:pPr>
                      <a:r>
                        <a:rPr lang="zh-TW" altLang="en-US" sz="2400" b="1" kern="100" dirty="0">
                          <a:effectLst/>
                          <a:latin typeface="標楷體" panose="03000509000000000000" pitchFamily="65" charset="-120"/>
                          <a:ea typeface="標楷體" panose="03000509000000000000" pitchFamily="65" charset="-120"/>
                        </a:rPr>
                        <a:t>時間</a:t>
                      </a:r>
                      <a:endParaRPr lang="zh-TW" altLang="zh-TW" sz="2400" b="1" kern="100" dirty="0">
                        <a:effectLst/>
                        <a:latin typeface="標楷體" panose="03000509000000000000" pitchFamily="65" charset="-120"/>
                        <a:ea typeface="標楷體" panose="03000509000000000000" pitchFamily="65" charset="-120"/>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9DBFBE"/>
                    </a:solidFill>
                  </a:tcPr>
                </a:tc>
                <a:extLst>
                  <a:ext uri="{0D108BD9-81ED-4DB2-BD59-A6C34878D82A}">
                    <a16:rowId xmlns:a16="http://schemas.microsoft.com/office/drawing/2014/main" val="1368090428"/>
                  </a:ext>
                </a:extLst>
              </a:tr>
              <a:tr h="603844">
                <a:tc rowSpan="2">
                  <a:txBody>
                    <a:bodyPr/>
                    <a:lstStyle/>
                    <a:p>
                      <a:pPr marL="266700" marR="0" indent="-266700" algn="l" defTabSz="914400" rtl="0" eaLnBrk="1" fontAlgn="auto" latinLnBrk="0" hangingPunct="1">
                        <a:lnSpc>
                          <a:spcPct val="100000"/>
                        </a:lnSpc>
                        <a:spcBef>
                          <a:spcPts val="0"/>
                        </a:spcBef>
                        <a:spcAft>
                          <a:spcPts val="0"/>
                        </a:spcAft>
                        <a:buClr>
                          <a:schemeClr val="tx1"/>
                        </a:buClr>
                        <a:buSzTx/>
                        <a:buFont typeface="+mj-lt"/>
                        <a:buAutoNum type="arabicPeriod"/>
                        <a:tabLst/>
                        <a:defRPr/>
                      </a:pPr>
                      <a:r>
                        <a:rPr lang="zh-TW" altLang="en-US" sz="2000" kern="1200" dirty="0">
                          <a:solidFill>
                            <a:srgbClr val="0033CC"/>
                          </a:solidFill>
                          <a:latin typeface="標楷體" pitchFamily="65" charset="-120"/>
                          <a:ea typeface="標楷體" pitchFamily="65" charset="-120"/>
                          <a:cs typeface="+mn-cs"/>
                        </a:rPr>
                        <a:t>觀課人員</a:t>
                      </a:r>
                      <a:r>
                        <a:rPr lang="zh-TW" altLang="en-US" sz="2000" kern="1200" dirty="0">
                          <a:solidFill>
                            <a:schemeClr val="dk1"/>
                          </a:solidFill>
                          <a:latin typeface="標楷體" pitchFamily="65" charset="-120"/>
                          <a:ea typeface="標楷體" pitchFamily="65" charset="-120"/>
                          <a:cs typeface="+mn-cs"/>
                        </a:rPr>
                        <a:t>說明觀察到的</a:t>
                      </a:r>
                      <a:r>
                        <a:rPr lang="zh-TW" altLang="en-US" sz="2000" kern="1200" dirty="0">
                          <a:solidFill>
                            <a:srgbClr val="FF0000"/>
                          </a:solidFill>
                          <a:latin typeface="標楷體" pitchFamily="65" charset="-120"/>
                          <a:ea typeface="標楷體" pitchFamily="65" charset="-120"/>
                          <a:cs typeface="+mn-cs"/>
                        </a:rPr>
                        <a:t>教與學具體事實</a:t>
                      </a:r>
                      <a:endParaRPr lang="zh-TW" altLang="en-US" sz="2000" dirty="0">
                        <a:solidFill>
                          <a:srgbClr val="FF0000"/>
                        </a:solidFill>
                        <a:latin typeface="標楷體" pitchFamily="65" charset="-120"/>
                        <a:ea typeface="標楷體" pitchFamily="65" charset="-120"/>
                      </a:endParaRPr>
                    </a:p>
                  </a:txBody>
                  <a:tcPr marL="68580" marR="68580" marT="0" marB="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342900" indent="-342900">
                        <a:lnSpc>
                          <a:spcPts val="2200"/>
                        </a:lnSpc>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用描述語詞</a:t>
                      </a:r>
                      <a:r>
                        <a:rPr lang="zh-TW" altLang="en-US" sz="2000" b="0" kern="100" dirty="0">
                          <a:effectLst/>
                          <a:latin typeface="標楷體" panose="03000509000000000000" pitchFamily="65" charset="-120"/>
                          <a:ea typeface="標楷體" panose="03000509000000000000" pitchFamily="65" charset="-120"/>
                        </a:rPr>
                        <a:t>：</a:t>
                      </a:r>
                      <a:r>
                        <a:rPr lang="en-US" altLang="zh-TW" sz="2000" b="0" kern="100" dirty="0">
                          <a:effectLst/>
                          <a:latin typeface="標楷體" panose="03000509000000000000" pitchFamily="65" charset="-120"/>
                          <a:ea typeface="標楷體" panose="03000509000000000000" pitchFamily="65" charset="-120"/>
                        </a:rPr>
                        <a:t/>
                      </a:r>
                      <a:br>
                        <a:rPr lang="en-US" altLang="zh-TW" sz="2000" b="0" kern="100" dirty="0">
                          <a:effectLst/>
                          <a:latin typeface="標楷體" panose="03000509000000000000" pitchFamily="65" charset="-120"/>
                          <a:ea typeface="標楷體" panose="03000509000000000000" pitchFamily="65" charset="-120"/>
                        </a:rPr>
                      </a:br>
                      <a:r>
                        <a:rPr lang="zh-TW" altLang="zh-TW" sz="2000" b="0" kern="100" dirty="0">
                          <a:effectLst/>
                          <a:latin typeface="標楷體" panose="03000509000000000000" pitchFamily="65" charset="-120"/>
                          <a:ea typeface="標楷體" panose="03000509000000000000" pitchFamily="65" charset="-120"/>
                        </a:rPr>
                        <a:t>所看到與聽到的內容為何</a:t>
                      </a:r>
                      <a:r>
                        <a:rPr lang="zh-TW" altLang="en-US" sz="2000" b="0" kern="100" dirty="0">
                          <a:effectLst/>
                          <a:latin typeface="標楷體" panose="03000509000000000000" pitchFamily="65" charset="-120"/>
                          <a:ea typeface="標楷體" panose="03000509000000000000" pitchFamily="65" charset="-120"/>
                        </a:rPr>
                        <a:t>？</a:t>
                      </a:r>
                      <a:endParaRPr lang="zh-TW" altLang="zh-TW" sz="2000" b="0" kern="100" dirty="0">
                        <a:effectLst/>
                        <a:latin typeface="標楷體" panose="03000509000000000000" pitchFamily="65" charset="-120"/>
                        <a:ea typeface="標楷體" panose="03000509000000000000" pitchFamily="65" charset="-12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indent="0" algn="ctr">
                        <a:spcAft>
                          <a:spcPts val="0"/>
                        </a:spcAft>
                        <a:buFont typeface="Arial" panose="020B0604020202020204" pitchFamily="34" charset="0"/>
                        <a:buNone/>
                      </a:pPr>
                      <a:r>
                        <a:rPr lang="en-US" altLang="zh-TW" sz="2200" b="0" kern="100" dirty="0">
                          <a:effectLst/>
                          <a:latin typeface="標楷體" panose="03000509000000000000" pitchFamily="65" charset="-120"/>
                          <a:ea typeface="標楷體" panose="03000509000000000000" pitchFamily="65" charset="-120"/>
                        </a:rPr>
                        <a:t>4</a:t>
                      </a:r>
                      <a:r>
                        <a:rPr lang="zh-TW" altLang="zh-TW" sz="2200" b="0" kern="100" dirty="0">
                          <a:effectLst/>
                          <a:latin typeface="標楷體" panose="03000509000000000000" pitchFamily="65" charset="-120"/>
                          <a:ea typeface="標楷體" panose="03000509000000000000" pitchFamily="65" charset="-120"/>
                        </a:rPr>
                        <a:t>分鐘</a:t>
                      </a:r>
                    </a:p>
                  </a:txBody>
                  <a:tcPr marL="68580" marR="68580" marT="0" marB="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50768488"/>
                  </a:ext>
                </a:extLst>
              </a:tr>
              <a:tr h="362307">
                <a:tc vMerge="1">
                  <a:txBody>
                    <a:bodyPr/>
                    <a:lstStyle/>
                    <a:p>
                      <a:endParaRPr lang="zh-TW" altLang="en-US"/>
                    </a:p>
                  </a:txBody>
                  <a:tcPr/>
                </a:tc>
                <a:tc>
                  <a:txBody>
                    <a:bodyPr/>
                    <a:lstStyle/>
                    <a:p>
                      <a:pPr marL="342900" marR="0" indent="-342900" algn="l" defTabSz="914400" rtl="0" eaLnBrk="1" fontAlgn="auto" latinLnBrk="0" hangingPunct="1">
                        <a:lnSpc>
                          <a:spcPts val="2200"/>
                        </a:lnSpc>
                        <a:spcBef>
                          <a:spcPts val="0"/>
                        </a:spcBef>
                        <a:spcAft>
                          <a:spcPts val="0"/>
                        </a:spcAft>
                        <a:buClrTx/>
                        <a:buSzTx/>
                        <a:buFont typeface="Arial" panose="020B0604020202020204" pitchFamily="34" charset="0"/>
                        <a:buChar char="•"/>
                        <a:tabLst/>
                        <a:defRPr/>
                      </a:pPr>
                      <a:r>
                        <a:rPr lang="zh-TW" altLang="zh-TW" sz="2000" b="0" kern="100" dirty="0">
                          <a:effectLst/>
                          <a:latin typeface="標楷體" panose="03000509000000000000" pitchFamily="65" charset="-120"/>
                          <a:ea typeface="標楷體" panose="03000509000000000000" pitchFamily="65" charset="-120"/>
                        </a:rPr>
                        <a:t>對於訊息的看法為何</a:t>
                      </a:r>
                      <a:r>
                        <a:rPr lang="zh-TW" altLang="en-US" sz="2000" b="0" kern="100" dirty="0">
                          <a:effectLst/>
                          <a:latin typeface="標楷體" panose="03000509000000000000" pitchFamily="65" charset="-120"/>
                          <a:ea typeface="標楷體" panose="03000509000000000000" pitchFamily="65" charset="-120"/>
                        </a:rPr>
                        <a:t>？</a:t>
                      </a:r>
                      <a:endParaRPr lang="zh-TW" altLang="zh-TW" sz="2000" b="0" kern="100" dirty="0">
                        <a:effectLst/>
                        <a:latin typeface="標楷體" panose="03000509000000000000" pitchFamily="65" charset="-120"/>
                        <a:ea typeface="標楷體" panose="03000509000000000000" pitchFamily="65" charset="-12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marL="0" indent="0" algn="ctr">
                        <a:spcAft>
                          <a:spcPts val="0"/>
                        </a:spcAft>
                        <a:buFont typeface="Arial" panose="020B0604020202020204" pitchFamily="34" charset="0"/>
                        <a:buNone/>
                      </a:pPr>
                      <a:r>
                        <a:rPr lang="en-US" altLang="zh-TW" sz="2200" b="0" kern="100" dirty="0">
                          <a:effectLst/>
                          <a:latin typeface="標楷體" panose="03000509000000000000" pitchFamily="65" charset="-120"/>
                          <a:ea typeface="標楷體" panose="03000509000000000000" pitchFamily="65" charset="-120"/>
                        </a:rPr>
                        <a:t>4</a:t>
                      </a:r>
                      <a:r>
                        <a:rPr lang="zh-TW" altLang="zh-TW" sz="2200" b="0" kern="100" dirty="0">
                          <a:effectLst/>
                          <a:latin typeface="標楷體" panose="03000509000000000000" pitchFamily="65" charset="-120"/>
                          <a:ea typeface="標楷體" panose="03000509000000000000" pitchFamily="65" charset="-120"/>
                        </a:rPr>
                        <a:t>分鐘</a:t>
                      </a: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138198894"/>
                  </a:ext>
                </a:extLst>
              </a:tr>
              <a:tr h="1035553">
                <a:tc>
                  <a:txBody>
                    <a:bodyPr/>
                    <a:lstStyle/>
                    <a:p>
                      <a:pPr marL="266700" marR="0" indent="-266700" algn="l" defTabSz="914400" rtl="0" eaLnBrk="1" fontAlgn="auto" latinLnBrk="0" hangingPunct="1">
                        <a:lnSpc>
                          <a:spcPct val="100000"/>
                        </a:lnSpc>
                        <a:spcBef>
                          <a:spcPts val="0"/>
                        </a:spcBef>
                        <a:spcAft>
                          <a:spcPts val="0"/>
                        </a:spcAft>
                        <a:buClr>
                          <a:schemeClr val="tx1"/>
                        </a:buClr>
                        <a:buSzTx/>
                        <a:buFont typeface="+mj-lt"/>
                        <a:buAutoNum type="arabicPeriod" startAt="2"/>
                        <a:tabLst/>
                        <a:defRPr/>
                      </a:pPr>
                      <a:r>
                        <a:rPr lang="zh-TW" altLang="en-US" sz="2000" kern="1200" dirty="0">
                          <a:solidFill>
                            <a:schemeClr val="dk1"/>
                          </a:solidFill>
                          <a:latin typeface="標楷體" pitchFamily="65" charset="-120"/>
                          <a:ea typeface="標楷體" pitchFamily="65" charset="-120"/>
                          <a:cs typeface="+mn-cs"/>
                        </a:rPr>
                        <a:t>前述</a:t>
                      </a:r>
                      <a:r>
                        <a:rPr lang="zh-TW" altLang="en-US" sz="2000" kern="1200" dirty="0">
                          <a:solidFill>
                            <a:srgbClr val="0033CC"/>
                          </a:solidFill>
                          <a:latin typeface="標楷體" pitchFamily="65" charset="-120"/>
                          <a:ea typeface="標楷體" pitchFamily="65" charset="-120"/>
                          <a:cs typeface="+mn-cs"/>
                        </a:rPr>
                        <a:t>觀察資料與觀察焦點</a:t>
                      </a:r>
                      <a:r>
                        <a:rPr lang="zh-TW" altLang="en-US" sz="2000" kern="1200" dirty="0">
                          <a:solidFill>
                            <a:schemeClr val="dk1"/>
                          </a:solidFill>
                          <a:latin typeface="標楷體" pitchFamily="65" charset="-120"/>
                          <a:ea typeface="標楷體" pitchFamily="65" charset="-120"/>
                          <a:cs typeface="+mn-cs"/>
                        </a:rPr>
                        <a:t>的</a:t>
                      </a:r>
                      <a:r>
                        <a:rPr lang="zh-TW" altLang="en-US" sz="2000" kern="1200" dirty="0">
                          <a:solidFill>
                            <a:srgbClr val="FF0000"/>
                          </a:solidFill>
                          <a:latin typeface="標楷體" pitchFamily="65" charset="-120"/>
                          <a:ea typeface="標楷體" pitchFamily="65" charset="-120"/>
                          <a:cs typeface="+mn-cs"/>
                        </a:rPr>
                        <a:t>關聯</a:t>
                      </a:r>
                      <a:r>
                        <a:rPr lang="zh-TW" altLang="en-US" sz="2000" kern="1200" dirty="0">
                          <a:solidFill>
                            <a:schemeClr val="dk1"/>
                          </a:solidFill>
                          <a:latin typeface="標楷體" pitchFamily="65" charset="-120"/>
                          <a:ea typeface="標楷體" pitchFamily="65" charset="-120"/>
                          <a:cs typeface="+mn-cs"/>
                        </a:rPr>
                        <a:t>（即觀察資料能否</a:t>
                      </a:r>
                      <a:r>
                        <a:rPr lang="zh-TW" altLang="en-US" sz="2000" kern="1200" dirty="0">
                          <a:solidFill>
                            <a:srgbClr val="FF0000"/>
                          </a:solidFill>
                          <a:latin typeface="標楷體" pitchFamily="65" charset="-120"/>
                          <a:ea typeface="標楷體" pitchFamily="65" charset="-120"/>
                          <a:cs typeface="+mn-cs"/>
                        </a:rPr>
                        <a:t>回應</a:t>
                      </a:r>
                      <a:r>
                        <a:rPr lang="zh-TW" altLang="en-US" sz="2000" kern="1200" dirty="0">
                          <a:solidFill>
                            <a:schemeClr val="dk1"/>
                          </a:solidFill>
                          <a:latin typeface="標楷體" pitchFamily="65" charset="-120"/>
                          <a:ea typeface="標楷體" pitchFamily="65" charset="-120"/>
                          <a:cs typeface="+mn-cs"/>
                        </a:rPr>
                        <a:t>觀察焦點的問題）</a:t>
                      </a:r>
                      <a:endParaRPr lang="zh-TW" altLang="zh-TW" sz="2200" b="0" kern="100" dirty="0">
                        <a:solidFill>
                          <a:srgbClr val="FF0000"/>
                        </a:solidFill>
                        <a:effectLst/>
                        <a:latin typeface="標楷體" panose="03000509000000000000" pitchFamily="65" charset="-120"/>
                        <a:ea typeface="標楷體" panose="03000509000000000000" pitchFamily="65" charset="-12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8E8"/>
                    </a:solidFill>
                  </a:tcPr>
                </a:tc>
                <a:tc>
                  <a:txBody>
                    <a:bodyPr/>
                    <a:lstStyle/>
                    <a:p>
                      <a:pPr marL="342900" indent="-342900">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資料對於焦點問題的解釋為何</a:t>
                      </a:r>
                      <a:r>
                        <a:rPr lang="zh-TW" altLang="en-US" sz="2000" b="0" kern="100" dirty="0">
                          <a:effectLst/>
                          <a:latin typeface="標楷體" panose="03000509000000000000" pitchFamily="65" charset="-120"/>
                          <a:ea typeface="標楷體" panose="03000509000000000000" pitchFamily="65" charset="-120"/>
                        </a:rPr>
                        <a:t>？</a:t>
                      </a:r>
                      <a:endParaRPr lang="zh-TW" altLang="zh-TW" sz="2000" b="0" kern="100" dirty="0">
                        <a:effectLst/>
                        <a:latin typeface="標楷體" panose="03000509000000000000" pitchFamily="65" charset="-120"/>
                        <a:ea typeface="標楷體" panose="03000509000000000000" pitchFamily="65" charset="-120"/>
                      </a:endParaRPr>
                    </a:p>
                    <a:p>
                      <a:pPr marL="342900" indent="-342900">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資料是否闡明教學的其他範圍，如果有，所指的是什麼</a:t>
                      </a:r>
                      <a:r>
                        <a:rPr lang="zh-TW" altLang="en-US" sz="2000" b="0" kern="100" dirty="0">
                          <a:effectLst/>
                          <a:latin typeface="標楷體" panose="03000509000000000000" pitchFamily="65" charset="-120"/>
                          <a:ea typeface="標楷體" panose="03000509000000000000" pitchFamily="65" charset="-120"/>
                        </a:rPr>
                        <a:t>？</a:t>
                      </a:r>
                      <a:endParaRPr lang="zh-TW" sz="20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8E8"/>
                    </a:solidFill>
                  </a:tcPr>
                </a:tc>
                <a:tc>
                  <a:txBody>
                    <a:bodyPr/>
                    <a:lstStyle/>
                    <a:p>
                      <a:pPr marL="0" indent="0" algn="ctr">
                        <a:spcAft>
                          <a:spcPts val="0"/>
                        </a:spcAft>
                        <a:buFont typeface="Arial" panose="020B0604020202020204" pitchFamily="34" charset="0"/>
                        <a:buNone/>
                      </a:pPr>
                      <a:r>
                        <a:rPr lang="en-US" altLang="zh-TW" sz="2200" b="0" kern="100" dirty="0">
                          <a:effectLst/>
                          <a:latin typeface="標楷體" panose="03000509000000000000" pitchFamily="65" charset="-120"/>
                          <a:ea typeface="標楷體" panose="03000509000000000000" pitchFamily="65" charset="-120"/>
                        </a:rPr>
                        <a:t>2</a:t>
                      </a:r>
                      <a:r>
                        <a:rPr lang="zh-TW" altLang="zh-TW" sz="2200" b="0" kern="100" dirty="0">
                          <a:effectLst/>
                          <a:latin typeface="標楷體" panose="03000509000000000000" pitchFamily="65" charset="-120"/>
                          <a:ea typeface="標楷體" panose="03000509000000000000" pitchFamily="65" charset="-120"/>
                        </a:rPr>
                        <a:t>分鐘</a:t>
                      </a:r>
                      <a:endParaRPr lang="zh-TW" sz="22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8E8"/>
                    </a:solidFill>
                  </a:tcPr>
                </a:tc>
                <a:extLst>
                  <a:ext uri="{0D108BD9-81ED-4DB2-BD59-A6C34878D82A}">
                    <a16:rowId xmlns:a16="http://schemas.microsoft.com/office/drawing/2014/main" val="1659253175"/>
                  </a:ext>
                </a:extLst>
              </a:tr>
              <a:tr h="2634957">
                <a:tc>
                  <a:txBody>
                    <a:bodyPr/>
                    <a:lstStyle/>
                    <a:p>
                      <a:pPr marL="266700" marR="0" lvl="0" indent="-266700" algn="l" defTabSz="914400" rtl="0" eaLnBrk="1" fontAlgn="auto" latinLnBrk="0" hangingPunct="1">
                        <a:lnSpc>
                          <a:spcPct val="100000"/>
                        </a:lnSpc>
                        <a:spcBef>
                          <a:spcPts val="0"/>
                        </a:spcBef>
                        <a:spcAft>
                          <a:spcPts val="0"/>
                        </a:spcAft>
                        <a:buClr>
                          <a:schemeClr val="tx1"/>
                        </a:buClr>
                        <a:buSzTx/>
                        <a:buFont typeface="+mj-lt"/>
                        <a:buAutoNum type="arabicPeriod" startAt="3"/>
                        <a:tabLst/>
                        <a:defRPr/>
                      </a:pPr>
                      <a:r>
                        <a:rPr lang="zh-TW" altLang="en-US" sz="2000" kern="1200" dirty="0">
                          <a:solidFill>
                            <a:schemeClr val="dk1"/>
                          </a:solidFill>
                          <a:latin typeface="標楷體" pitchFamily="65" charset="-120"/>
                          <a:ea typeface="標楷體" pitchFamily="65" charset="-120"/>
                          <a:cs typeface="+mn-cs"/>
                        </a:rPr>
                        <a:t>授課教師與觀課人員分享</a:t>
                      </a:r>
                      <a:r>
                        <a:rPr lang="zh-TW" altLang="en-US" sz="2000" kern="1200" dirty="0">
                          <a:solidFill>
                            <a:srgbClr val="FF0000"/>
                          </a:solidFill>
                          <a:latin typeface="標楷體" pitchFamily="65" charset="-120"/>
                          <a:ea typeface="標楷體" pitchFamily="65" charset="-120"/>
                          <a:cs typeface="+mn-cs"/>
                        </a:rPr>
                        <a:t>公開授課∕教學觀察</a:t>
                      </a:r>
                      <a:r>
                        <a:rPr lang="zh-TW" altLang="en-US" sz="2000" kern="1200" dirty="0">
                          <a:solidFill>
                            <a:schemeClr val="dk1"/>
                          </a:solidFill>
                          <a:latin typeface="標楷體" pitchFamily="65" charset="-120"/>
                          <a:ea typeface="標楷體" pitchFamily="65" charset="-120"/>
                          <a:cs typeface="+mn-cs"/>
                        </a:rPr>
                        <a:t>彼此的</a:t>
                      </a:r>
                      <a:r>
                        <a:rPr lang="zh-TW" altLang="en-US" sz="2000" kern="1200" dirty="0">
                          <a:solidFill>
                            <a:srgbClr val="0033CC"/>
                          </a:solidFill>
                          <a:latin typeface="標楷體" pitchFamily="65" charset="-120"/>
                          <a:ea typeface="標楷體" pitchFamily="65" charset="-120"/>
                          <a:cs typeface="+mn-cs"/>
                        </a:rPr>
                        <a:t>收穫</a:t>
                      </a:r>
                      <a:r>
                        <a:rPr lang="zh-TW" altLang="en-US" sz="2000" kern="1200" dirty="0">
                          <a:solidFill>
                            <a:schemeClr val="dk1"/>
                          </a:solidFill>
                          <a:latin typeface="標楷體" pitchFamily="65" charset="-120"/>
                          <a:ea typeface="標楷體" pitchFamily="65" charset="-120"/>
                          <a:cs typeface="+mn-cs"/>
                        </a:rPr>
                        <a:t>或對未來教與學的</a:t>
                      </a:r>
                      <a:r>
                        <a:rPr lang="zh-TW" altLang="en-US" sz="2000" kern="1200" dirty="0">
                          <a:solidFill>
                            <a:srgbClr val="0033CC"/>
                          </a:solidFill>
                          <a:latin typeface="標楷體" pitchFamily="65" charset="-120"/>
                          <a:ea typeface="標楷體" pitchFamily="65" charset="-120"/>
                          <a:cs typeface="+mn-cs"/>
                        </a:rPr>
                        <a:t>啟發</a:t>
                      </a:r>
                      <a:endParaRPr lang="zh-TW" altLang="zh-TW" sz="2200" b="0" kern="100" dirty="0">
                        <a:solidFill>
                          <a:srgbClr val="FF0000"/>
                        </a:solidFill>
                        <a:effectLst/>
                        <a:latin typeface="標楷體" panose="03000509000000000000" pitchFamily="65" charset="-120"/>
                        <a:ea typeface="標楷體" panose="03000509000000000000" pitchFamily="65" charset="-12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marL="0" indent="0">
                        <a:spcAft>
                          <a:spcPts val="0"/>
                        </a:spcAft>
                        <a:buFont typeface="Arial" panose="020B0604020202020204" pitchFamily="34" charset="0"/>
                        <a:buNone/>
                      </a:pPr>
                      <a:r>
                        <a:rPr lang="zh-TW" altLang="en-US" sz="2000" b="0" kern="100" dirty="0">
                          <a:effectLst/>
                          <a:latin typeface="標楷體" panose="03000509000000000000" pitchFamily="65" charset="-120"/>
                          <a:ea typeface="標楷體" panose="03000509000000000000" pitchFamily="65" charset="-120"/>
                        </a:rPr>
                        <a:t>（</a:t>
                      </a:r>
                      <a:r>
                        <a:rPr lang="en-US" altLang="zh-TW" sz="2000" b="0" kern="100" dirty="0">
                          <a:effectLst/>
                          <a:latin typeface="標楷體" panose="03000509000000000000" pitchFamily="65" charset="-120"/>
                          <a:ea typeface="標楷體" panose="03000509000000000000" pitchFamily="65" charset="-120"/>
                        </a:rPr>
                        <a:t>1</a:t>
                      </a:r>
                      <a:r>
                        <a:rPr lang="zh-TW" altLang="en-US" sz="2000" b="0" kern="100" dirty="0">
                          <a:effectLst/>
                          <a:latin typeface="標楷體" panose="03000509000000000000" pitchFamily="65" charset="-120"/>
                          <a:ea typeface="標楷體" panose="03000509000000000000" pitchFamily="65" charset="-120"/>
                        </a:rPr>
                        <a:t>）授課</a:t>
                      </a:r>
                      <a:r>
                        <a:rPr lang="zh-TW" altLang="zh-TW" sz="2000" b="0" kern="100" dirty="0">
                          <a:effectLst/>
                          <a:latin typeface="標楷體" panose="03000509000000000000" pitchFamily="65" charset="-120"/>
                          <a:ea typeface="標楷體" panose="03000509000000000000" pitchFamily="65" charset="-120"/>
                        </a:rPr>
                        <a:t>教師的問題</a:t>
                      </a:r>
                    </a:p>
                    <a:p>
                      <a:pPr marL="625475" indent="-265113">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所</a:t>
                      </a:r>
                      <a:r>
                        <a:rPr lang="zh-TW" altLang="en-US" sz="2000" b="0" kern="100" dirty="0">
                          <a:effectLst/>
                          <a:latin typeface="標楷體" panose="03000509000000000000" pitchFamily="65" charset="-120"/>
                          <a:ea typeface="標楷體" panose="03000509000000000000" pitchFamily="65" charset="-120"/>
                        </a:rPr>
                        <a:t>蒐</a:t>
                      </a:r>
                      <a:r>
                        <a:rPr lang="zh-TW" altLang="zh-TW" sz="2000" b="0" kern="100" dirty="0">
                          <a:effectLst/>
                          <a:latin typeface="標楷體" panose="03000509000000000000" pitchFamily="65" charset="-120"/>
                          <a:ea typeface="標楷體" panose="03000509000000000000" pitchFamily="65" charset="-120"/>
                        </a:rPr>
                        <a:t>集的資料能否對未來的教學做出指引</a:t>
                      </a:r>
                      <a:r>
                        <a:rPr lang="zh-TW" altLang="en-US" sz="2000" b="0" kern="100" dirty="0">
                          <a:effectLst/>
                          <a:latin typeface="標楷體" panose="03000509000000000000" pitchFamily="65" charset="-120"/>
                          <a:ea typeface="標楷體" panose="03000509000000000000" pitchFamily="65" charset="-120"/>
                        </a:rPr>
                        <a:t>？</a:t>
                      </a:r>
                      <a:endParaRPr lang="en-US" altLang="zh-TW" sz="2000" b="0" kern="100" dirty="0">
                        <a:effectLst/>
                        <a:latin typeface="標楷體" panose="03000509000000000000" pitchFamily="65" charset="-120"/>
                        <a:ea typeface="標楷體" panose="03000509000000000000" pitchFamily="65" charset="-120"/>
                      </a:endParaRPr>
                    </a:p>
                    <a:p>
                      <a:pPr marL="625475" indent="-265113">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我是否應嘗試其他教學策略</a:t>
                      </a:r>
                      <a:r>
                        <a:rPr lang="zh-TW" altLang="en-US" sz="2000" b="0" kern="100" dirty="0">
                          <a:effectLst/>
                          <a:latin typeface="標楷體" panose="03000509000000000000" pitchFamily="65" charset="-120"/>
                          <a:ea typeface="標楷體" panose="03000509000000000000" pitchFamily="65" charset="-120"/>
                        </a:rPr>
                        <a:t>？</a:t>
                      </a:r>
                      <a:endParaRPr lang="en-US" altLang="zh-TW" sz="2000" b="0" kern="100" dirty="0">
                        <a:effectLst/>
                        <a:latin typeface="標楷體" panose="03000509000000000000" pitchFamily="65" charset="-120"/>
                        <a:ea typeface="標楷體" panose="03000509000000000000" pitchFamily="65" charset="-120"/>
                      </a:endParaRPr>
                    </a:p>
                    <a:p>
                      <a:pPr marL="625475" indent="-265113">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我有哪些需要再學習的領域</a:t>
                      </a:r>
                      <a:r>
                        <a:rPr lang="zh-TW" altLang="en-US" sz="2000" b="0" kern="100" dirty="0">
                          <a:effectLst/>
                          <a:latin typeface="標楷體" panose="03000509000000000000" pitchFamily="65" charset="-120"/>
                          <a:ea typeface="標楷體" panose="03000509000000000000" pitchFamily="65" charset="-120"/>
                        </a:rPr>
                        <a:t>？</a:t>
                      </a:r>
                      <a:endParaRPr lang="zh-TW" altLang="zh-TW" sz="2000" b="0" kern="100" dirty="0">
                        <a:effectLst/>
                        <a:latin typeface="標楷體" panose="03000509000000000000" pitchFamily="65" charset="-120"/>
                        <a:ea typeface="標楷體" panose="03000509000000000000" pitchFamily="65" charset="-120"/>
                      </a:endParaRPr>
                    </a:p>
                    <a:p>
                      <a:pPr marL="0" indent="0">
                        <a:spcAft>
                          <a:spcPts val="0"/>
                        </a:spcAft>
                        <a:buFont typeface="Arial" panose="020B0604020202020204" pitchFamily="34" charset="0"/>
                        <a:buNone/>
                      </a:pPr>
                      <a:r>
                        <a:rPr lang="zh-TW" altLang="en-US" sz="2000" b="0" kern="100" dirty="0">
                          <a:effectLst/>
                          <a:latin typeface="標楷體" panose="03000509000000000000" pitchFamily="65" charset="-120"/>
                          <a:ea typeface="標楷體" panose="03000509000000000000" pitchFamily="65" charset="-120"/>
                        </a:rPr>
                        <a:t>（</a:t>
                      </a:r>
                      <a:r>
                        <a:rPr lang="en-US" altLang="zh-TW" sz="2000" b="0" kern="100" dirty="0">
                          <a:effectLst/>
                          <a:latin typeface="標楷體" panose="03000509000000000000" pitchFamily="65" charset="-120"/>
                          <a:ea typeface="標楷體" panose="03000509000000000000" pitchFamily="65" charset="-120"/>
                        </a:rPr>
                        <a:t>2</a:t>
                      </a:r>
                      <a:r>
                        <a:rPr lang="zh-TW" altLang="en-US" sz="2000" b="0" kern="100" dirty="0">
                          <a:effectLst/>
                          <a:latin typeface="標楷體" panose="03000509000000000000" pitchFamily="65" charset="-120"/>
                          <a:ea typeface="標楷體" panose="03000509000000000000" pitchFamily="65" charset="-120"/>
                        </a:rPr>
                        <a:t>）</a:t>
                      </a:r>
                      <a:r>
                        <a:rPr lang="zh-TW" altLang="zh-TW" sz="2000" b="0" kern="100" dirty="0">
                          <a:effectLst/>
                          <a:latin typeface="標楷體" panose="03000509000000000000" pitchFamily="65" charset="-120"/>
                          <a:ea typeface="標楷體" panose="03000509000000000000" pitchFamily="65" charset="-120"/>
                        </a:rPr>
                        <a:t>觀</a:t>
                      </a:r>
                      <a:r>
                        <a:rPr lang="zh-TW" altLang="en-US" sz="2000" b="0" kern="100" dirty="0">
                          <a:effectLst/>
                          <a:latin typeface="標楷體" panose="03000509000000000000" pitchFamily="65" charset="-120"/>
                          <a:ea typeface="標楷體" panose="03000509000000000000" pitchFamily="65" charset="-120"/>
                        </a:rPr>
                        <a:t>課人員</a:t>
                      </a:r>
                      <a:r>
                        <a:rPr lang="zh-TW" altLang="zh-TW" sz="2000" b="0" kern="100" dirty="0">
                          <a:effectLst/>
                          <a:latin typeface="標楷體" panose="03000509000000000000" pitchFamily="65" charset="-120"/>
                          <a:ea typeface="標楷體" panose="03000509000000000000" pitchFamily="65" charset="-120"/>
                        </a:rPr>
                        <a:t>的問題</a:t>
                      </a:r>
                    </a:p>
                    <a:p>
                      <a:pPr marL="625475" indent="-265113">
                        <a:spcAft>
                          <a:spcPts val="0"/>
                        </a:spcAft>
                        <a:buFont typeface="Arial" panose="020B0604020202020204" pitchFamily="34" charset="0"/>
                        <a:buChar char="•"/>
                      </a:pPr>
                      <a:r>
                        <a:rPr lang="zh-TW" altLang="zh-TW" sz="2000" b="0" kern="100" dirty="0">
                          <a:effectLst/>
                          <a:latin typeface="標楷體" panose="03000509000000000000" pitchFamily="65" charset="-120"/>
                          <a:ea typeface="標楷體" panose="03000509000000000000" pitchFamily="65" charset="-120"/>
                        </a:rPr>
                        <a:t>從觀察的經驗中，我學到了</a:t>
                      </a:r>
                      <a:r>
                        <a:rPr lang="zh-TW" altLang="zh-TW" sz="2000" b="0" kern="100" spc="-150" dirty="0">
                          <a:effectLst/>
                          <a:latin typeface="標楷體" panose="03000509000000000000" pitchFamily="65" charset="-120"/>
                          <a:ea typeface="標楷體" panose="03000509000000000000" pitchFamily="65" charset="-120"/>
                        </a:rPr>
                        <a:t>可用在我自己教學上的是什麼</a:t>
                      </a:r>
                      <a:r>
                        <a:rPr lang="zh-TW" altLang="en-US" sz="2000" b="0" kern="100" spc="-150" dirty="0">
                          <a:effectLst/>
                          <a:latin typeface="標楷體" panose="03000509000000000000" pitchFamily="65" charset="-120"/>
                          <a:ea typeface="標楷體" panose="03000509000000000000" pitchFamily="65" charset="-120"/>
                        </a:rPr>
                        <a:t>？</a:t>
                      </a:r>
                      <a:endParaRPr lang="zh-TW" sz="2000" b="0" kern="100" spc="-15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rowSpan="2">
                  <a:txBody>
                    <a:bodyPr/>
                    <a:lstStyle/>
                    <a:p>
                      <a:pPr marL="0" indent="0" algn="ctr">
                        <a:spcAft>
                          <a:spcPts val="0"/>
                        </a:spcAft>
                        <a:buFont typeface="Arial" panose="020B0604020202020204" pitchFamily="34" charset="0"/>
                        <a:buNone/>
                      </a:pPr>
                      <a:r>
                        <a:rPr lang="en-US" altLang="zh-TW" sz="2200" b="0" kern="100" dirty="0">
                          <a:effectLst/>
                          <a:latin typeface="標楷體" panose="03000509000000000000" pitchFamily="65" charset="-120"/>
                          <a:ea typeface="標楷體" panose="03000509000000000000" pitchFamily="65" charset="-120"/>
                        </a:rPr>
                        <a:t>5</a:t>
                      </a:r>
                      <a:r>
                        <a:rPr lang="zh-TW" altLang="zh-TW" sz="2200" b="0" kern="100" dirty="0">
                          <a:effectLst/>
                          <a:latin typeface="標楷體" panose="03000509000000000000" pitchFamily="65" charset="-120"/>
                          <a:ea typeface="標楷體" panose="03000509000000000000" pitchFamily="65" charset="-120"/>
                        </a:rPr>
                        <a:t>分鐘</a:t>
                      </a:r>
                      <a:endParaRPr lang="zh-TW" sz="22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FFFFFF"/>
                    </a:solidFill>
                  </a:tcPr>
                </a:tc>
                <a:extLst>
                  <a:ext uri="{0D108BD9-81ED-4DB2-BD59-A6C34878D82A}">
                    <a16:rowId xmlns:a16="http://schemas.microsoft.com/office/drawing/2014/main" val="894976633"/>
                  </a:ext>
                </a:extLst>
              </a:tr>
              <a:tr h="988109">
                <a:tc>
                  <a:txBody>
                    <a:bodyPr/>
                    <a:lstStyle/>
                    <a:p>
                      <a:pPr marL="266700" marR="0" lvl="0" indent="-266700" algn="l" defTabSz="914400" rtl="0" eaLnBrk="1" fontAlgn="auto" latinLnBrk="0" hangingPunct="1">
                        <a:lnSpc>
                          <a:spcPct val="100000"/>
                        </a:lnSpc>
                        <a:spcBef>
                          <a:spcPts val="0"/>
                        </a:spcBef>
                        <a:spcAft>
                          <a:spcPts val="0"/>
                        </a:spcAft>
                        <a:buClr>
                          <a:schemeClr val="tx1"/>
                        </a:buClr>
                        <a:buSzTx/>
                        <a:buFont typeface="+mj-lt"/>
                        <a:buAutoNum type="arabicPeriod" startAt="4"/>
                        <a:tabLst/>
                        <a:defRPr/>
                      </a:pPr>
                      <a:r>
                        <a:rPr lang="zh-TW" altLang="en-US" sz="2000" kern="1200" dirty="0">
                          <a:solidFill>
                            <a:schemeClr val="dk1"/>
                          </a:solidFill>
                          <a:latin typeface="標楷體" pitchFamily="65" charset="-120"/>
                          <a:ea typeface="標楷體" pitchFamily="65" charset="-120"/>
                          <a:cs typeface="+mn-cs"/>
                        </a:rPr>
                        <a:t>授課教師∕觀課人員下次擬採取之</a:t>
                      </a:r>
                      <a:r>
                        <a:rPr lang="zh-TW" altLang="en-US" sz="2000" kern="1200" dirty="0">
                          <a:solidFill>
                            <a:srgbClr val="FF0000"/>
                          </a:solidFill>
                          <a:latin typeface="標楷體" pitchFamily="65" charset="-120"/>
                          <a:ea typeface="標楷體" pitchFamily="65" charset="-120"/>
                          <a:cs typeface="+mn-cs"/>
                        </a:rPr>
                        <a:t>教與學行動或策略</a:t>
                      </a:r>
                      <a:r>
                        <a:rPr lang="zh-TW" altLang="en-US" sz="2000" kern="1200" dirty="0">
                          <a:solidFill>
                            <a:schemeClr val="dk1"/>
                          </a:solidFill>
                          <a:latin typeface="標楷體" pitchFamily="65" charset="-120"/>
                          <a:ea typeface="標楷體" pitchFamily="65" charset="-120"/>
                          <a:cs typeface="+mn-cs"/>
                        </a:rPr>
                        <a:t>（含下次的</a:t>
                      </a:r>
                      <a:r>
                        <a:rPr lang="zh-TW" altLang="en-US" sz="2000" kern="1200" dirty="0">
                          <a:solidFill>
                            <a:srgbClr val="FF0000"/>
                          </a:solidFill>
                          <a:latin typeface="標楷體" pitchFamily="65" charset="-120"/>
                          <a:ea typeface="標楷體" pitchFamily="65" charset="-120"/>
                          <a:cs typeface="+mn-cs"/>
                        </a:rPr>
                        <a:t>觀察焦點</a:t>
                      </a:r>
                      <a:r>
                        <a:rPr lang="zh-TW" altLang="en-US" sz="2000" kern="1200" dirty="0">
                          <a:solidFill>
                            <a:schemeClr val="dk1"/>
                          </a:solidFill>
                          <a:latin typeface="標楷體" pitchFamily="65" charset="-120"/>
                          <a:ea typeface="標楷體" pitchFamily="65" charset="-120"/>
                          <a:cs typeface="+mn-cs"/>
                        </a:rPr>
                        <a:t>）</a:t>
                      </a:r>
                      <a:endParaRPr lang="zh-TW" altLang="zh-TW" sz="2200" b="0" kern="100" dirty="0">
                        <a:solidFill>
                          <a:srgbClr val="FF0000"/>
                        </a:solidFill>
                        <a:effectLst/>
                        <a:latin typeface="標楷體" panose="03000509000000000000" pitchFamily="65" charset="-120"/>
                        <a:ea typeface="標楷體" panose="03000509000000000000" pitchFamily="65" charset="-12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DFE8E8"/>
                    </a:solidFill>
                  </a:tcPr>
                </a:tc>
                <a:tc>
                  <a:txBody>
                    <a:bodyPr/>
                    <a:lstStyle/>
                    <a:p>
                      <a:pPr marL="628650" marR="0" indent="-6286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TW" altLang="en-US" sz="2000" b="0" kern="100" spc="-150" dirty="0">
                          <a:effectLst/>
                          <a:latin typeface="標楷體" panose="03000509000000000000" pitchFamily="65" charset="-120"/>
                          <a:ea typeface="標楷體" panose="03000509000000000000" pitchFamily="65" charset="-120"/>
                          <a:cs typeface="Times New Roman" panose="02020603050405020304" pitchFamily="18" charset="0"/>
                        </a:rPr>
                        <a:t>未來可以透過哪些方式進行專業成長？</a:t>
                      </a:r>
                      <a:endParaRPr lang="zh-TW" sz="2000" b="0" kern="100" spc="-15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DFE8E8"/>
                    </a:solidFill>
                  </a:tcPr>
                </a:tc>
                <a:tc vMerge="1">
                  <a:txBody>
                    <a:bodyPr/>
                    <a:lstStyle/>
                    <a:p>
                      <a:pPr marL="0" indent="0" algn="ctr">
                        <a:spcAft>
                          <a:spcPts val="0"/>
                        </a:spcAft>
                        <a:buFont typeface="Arial" panose="020B0604020202020204" pitchFamily="34" charset="0"/>
                        <a:buNone/>
                      </a:pPr>
                      <a:endParaRPr lang="zh-TW" sz="22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0942473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r>
              <a:rPr lang="zh-TW" altLang="en-US" dirty="0"/>
              <a:t>回饋會談小提醒</a:t>
            </a:r>
          </a:p>
        </p:txBody>
      </p:sp>
      <p:sp>
        <p:nvSpPr>
          <p:cNvPr id="5" name="Espace réservé du contenu 2"/>
          <p:cNvSpPr>
            <a:spLocks noGrp="1"/>
          </p:cNvSpPr>
          <p:nvPr>
            <p:ph idx="1"/>
          </p:nvPr>
        </p:nvSpPr>
        <p:spPr/>
        <p:txBody>
          <a:bodyPr rtlCol="0">
            <a:normAutofit/>
          </a:bodyPr>
          <a:lstStyle/>
          <a:p>
            <a:pPr fontAlgn="auto">
              <a:spcBef>
                <a:spcPts val="2400"/>
              </a:spcBef>
              <a:spcAft>
                <a:spcPts val="0"/>
              </a:spcAft>
              <a:buClr>
                <a:schemeClr val="tx1"/>
              </a:buClr>
              <a:buFont typeface="Arial" pitchFamily="34" charset="0"/>
              <a:buChar char="•"/>
              <a:defRPr/>
            </a:pPr>
            <a:r>
              <a:rPr lang="zh-TW" altLang="en-US" sz="3600" dirty="0">
                <a:solidFill>
                  <a:srgbClr val="0000FF"/>
                </a:solidFill>
              </a:rPr>
              <a:t>教學觀察提供另外一雙善意的眼睛</a:t>
            </a:r>
            <a:r>
              <a:rPr lang="zh-TW" altLang="en-US" sz="3600" dirty="0">
                <a:solidFill>
                  <a:srgbClr val="0000FF"/>
                </a:solidFill>
                <a:latin typeface="新細明體"/>
                <a:ea typeface="新細明體"/>
              </a:rPr>
              <a:t>。</a:t>
            </a:r>
            <a:endParaRPr lang="en-US" altLang="zh-TW" sz="3600" dirty="0">
              <a:solidFill>
                <a:srgbClr val="0000FF"/>
              </a:solidFill>
            </a:endParaRPr>
          </a:p>
          <a:p>
            <a:pPr fontAlgn="auto">
              <a:spcBef>
                <a:spcPts val="2400"/>
              </a:spcBef>
              <a:spcAft>
                <a:spcPts val="0"/>
              </a:spcAft>
              <a:buClr>
                <a:schemeClr val="tx1"/>
              </a:buClr>
              <a:buFont typeface="Arial" pitchFamily="34" charset="0"/>
              <a:buChar char="•"/>
              <a:defRPr/>
            </a:pPr>
            <a:r>
              <a:rPr lang="zh-TW" altLang="en-US" sz="3600" dirty="0">
                <a:solidFill>
                  <a:srgbClr val="0000FF"/>
                </a:solidFill>
              </a:rPr>
              <a:t>藉由會談對話，協助教學者強化教學省思</a:t>
            </a:r>
            <a:r>
              <a:rPr lang="zh-TW" altLang="en-US" sz="3600" b="1" i="1" dirty="0">
                <a:solidFill>
                  <a:srgbClr val="7030A0"/>
                </a:solidFill>
              </a:rPr>
              <a:t>。</a:t>
            </a:r>
            <a:endParaRPr lang="en-US" altLang="zh-TW" sz="3600" b="1" i="1" dirty="0">
              <a:solidFill>
                <a:srgbClr val="7030A0"/>
              </a:solidFill>
            </a:endParaRPr>
          </a:p>
          <a:p>
            <a:pPr fontAlgn="auto">
              <a:spcBef>
                <a:spcPts val="2400"/>
              </a:spcBef>
              <a:spcAft>
                <a:spcPts val="0"/>
              </a:spcAft>
              <a:buClr>
                <a:schemeClr val="tx1"/>
              </a:buClr>
              <a:buFont typeface="Arial" pitchFamily="34" charset="0"/>
              <a:buChar char="•"/>
              <a:defRPr/>
            </a:pPr>
            <a:r>
              <a:rPr lang="zh-TW" altLang="en-US" sz="3600" dirty="0">
                <a:solidFill>
                  <a:srgbClr val="0000FF"/>
                </a:solidFill>
              </a:rPr>
              <a:t>提升教學問題的敏覺</a:t>
            </a:r>
            <a:r>
              <a:rPr lang="zh-TW" altLang="en-US" sz="3600" dirty="0">
                <a:solidFill>
                  <a:srgbClr val="0000FF"/>
                </a:solidFill>
                <a:latin typeface="新細明體"/>
                <a:ea typeface="新細明體"/>
              </a:rPr>
              <a:t>，</a:t>
            </a:r>
            <a:r>
              <a:rPr lang="zh-TW" altLang="en-US" sz="3600" dirty="0">
                <a:solidFill>
                  <a:srgbClr val="0000FF"/>
                </a:solidFill>
              </a:rPr>
              <a:t>促進課程發展與教學創新！</a:t>
            </a:r>
          </a:p>
          <a:p>
            <a:pPr fontAlgn="auto">
              <a:spcBef>
                <a:spcPts val="2400"/>
              </a:spcBef>
              <a:spcAft>
                <a:spcPts val="0"/>
              </a:spcAft>
              <a:buClr>
                <a:schemeClr val="tx1"/>
              </a:buClr>
              <a:buFont typeface="Arial" pitchFamily="34" charset="0"/>
              <a:buChar char="•"/>
              <a:defRPr/>
            </a:pPr>
            <a:endParaRPr lang="fr-CA" sz="3600" dirty="0">
              <a:solidFill>
                <a:srgbClr val="FF0000"/>
              </a:solidFill>
            </a:endParaRPr>
          </a:p>
        </p:txBody>
      </p:sp>
      <p:sp>
        <p:nvSpPr>
          <p:cNvPr id="4" name="投影片編號版面配置區 3"/>
          <p:cNvSpPr>
            <a:spLocks noGrp="1"/>
          </p:cNvSpPr>
          <p:nvPr>
            <p:ph type="sldNum" sz="quarter" idx="12"/>
          </p:nvPr>
        </p:nvSpPr>
        <p:spPr/>
        <p:txBody>
          <a:bodyPr/>
          <a:lstStyle/>
          <a:p>
            <a:fld id="{73B70876-6BE7-4041-BBC4-5250B0355C1B}" type="slidenum">
              <a:rPr lang="fr-CA" smtClean="0"/>
              <a:pPr/>
              <a:t>83</a:t>
            </a:fld>
            <a:endParaRPr lang="fr-CA"/>
          </a:p>
        </p:txBody>
      </p:sp>
    </p:spTree>
    <p:extLst>
      <p:ext uri="{BB962C8B-B14F-4D97-AF65-F5344CB8AC3E}">
        <p14:creationId xmlns:p14="http://schemas.microsoft.com/office/powerpoint/2010/main" val="208734237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latin typeface="Times New Roman" panose="02020603050405020304" pitchFamily="18" charset="0"/>
                <a:cs typeface="Times New Roman" panose="02020603050405020304" pitchFamily="18" charset="0"/>
              </a:rPr>
              <a:t>觀課過程倫理</a:t>
            </a:r>
            <a:endParaRPr lang="zh-TW" altLang="en-US" b="1" dirty="0">
              <a:latin typeface="+mj-ea"/>
            </a:endParaRPr>
          </a:p>
        </p:txBody>
      </p:sp>
      <p:sp>
        <p:nvSpPr>
          <p:cNvPr id="4" name="內容版面配置區 3"/>
          <p:cNvSpPr>
            <a:spLocks noGrp="1"/>
          </p:cNvSpPr>
          <p:nvPr>
            <p:ph sz="half" idx="1"/>
          </p:nvPr>
        </p:nvSpPr>
        <p:spPr>
          <a:xfrm>
            <a:off x="617517" y="1340768"/>
            <a:ext cx="3886200" cy="5328592"/>
          </a:xfrm>
        </p:spPr>
        <p:txBody>
          <a:bodyPr>
            <a:noAutofit/>
          </a:bodyPr>
          <a:lstStyle/>
          <a:p>
            <a:pPr marL="514350" indent="-514350">
              <a:buClr>
                <a:schemeClr val="tx1"/>
              </a:buClr>
              <a:buFont typeface="+mj-lt"/>
              <a:buAutoNum type="arabicPeriod"/>
            </a:pPr>
            <a:r>
              <a:rPr lang="zh-TW" altLang="zh-TW" sz="2800" dirty="0">
                <a:solidFill>
                  <a:srgbClr val="FF0000"/>
                </a:solidFill>
              </a:rPr>
              <a:t>請老師從頭到尾觀察一</a:t>
            </a:r>
            <a:r>
              <a:rPr lang="zh-TW" altLang="en-US" sz="2800" dirty="0">
                <a:solidFill>
                  <a:srgbClr val="FF0000"/>
                </a:solidFill>
              </a:rPr>
              <a:t>節課</a:t>
            </a:r>
            <a:r>
              <a:rPr lang="zh-TW" altLang="zh-TW" sz="2800" dirty="0">
                <a:solidFill>
                  <a:srgbClr val="FF0000"/>
                </a:solidFill>
              </a:rPr>
              <a:t>為原則</a:t>
            </a:r>
            <a:endParaRPr lang="en-US" altLang="zh-TW" sz="2800" dirty="0">
              <a:solidFill>
                <a:srgbClr val="FF0000"/>
              </a:solidFill>
            </a:endParaRPr>
          </a:p>
          <a:p>
            <a:pPr marL="514350" indent="-514350">
              <a:buClr>
                <a:schemeClr val="tx1"/>
              </a:buClr>
              <a:buFont typeface="+mj-lt"/>
              <a:buAutoNum type="arabicPeriod"/>
            </a:pPr>
            <a:r>
              <a:rPr lang="zh-TW" altLang="en-US" dirty="0">
                <a:solidFill>
                  <a:srgbClr val="FF0000"/>
                </a:solidFill>
              </a:rPr>
              <a:t>不干擾原則：</a:t>
            </a:r>
            <a:r>
              <a:rPr lang="zh-TW" altLang="en-US" dirty="0"/>
              <a:t>觀課人員於觀課中不得干擾教師教學與學生學習</a:t>
            </a:r>
          </a:p>
          <a:p>
            <a:pPr marL="514350" indent="-514350">
              <a:buClr>
                <a:schemeClr val="tx1"/>
              </a:buClr>
              <a:buFont typeface="+mj-lt"/>
              <a:buAutoNum type="arabicPeriod"/>
            </a:pPr>
            <a:r>
              <a:rPr lang="zh-TW" altLang="zh-TW" sz="2800" dirty="0"/>
              <a:t>請當一個觀</a:t>
            </a:r>
            <a:r>
              <a:rPr lang="zh-TW" altLang="en-US" sz="2800" dirty="0"/>
              <a:t>察</a:t>
            </a:r>
            <a:r>
              <a:rPr lang="zh-TW" altLang="zh-TW" sz="2800" dirty="0"/>
              <a:t>者，不要涉入學生學習</a:t>
            </a:r>
            <a:endParaRPr lang="en-US" altLang="zh-TW" sz="2800" dirty="0"/>
          </a:p>
          <a:p>
            <a:pPr marL="514350" indent="-514350">
              <a:buClr>
                <a:schemeClr val="tx1"/>
              </a:buClr>
              <a:buFont typeface="+mj-lt"/>
              <a:buAutoNum type="arabicPeriod"/>
            </a:pPr>
            <a:r>
              <a:rPr lang="zh-TW" altLang="zh-TW" sz="2800" dirty="0"/>
              <a:t>請勿與學生互動，以免影響學生學習。</a:t>
            </a:r>
            <a:endParaRPr lang="en-US" altLang="zh-TW" sz="2800" dirty="0"/>
          </a:p>
          <a:p>
            <a:pPr marL="514350" indent="-514350">
              <a:buClr>
                <a:schemeClr val="tx1"/>
              </a:buClr>
              <a:buFont typeface="+mj-lt"/>
              <a:buAutoNum type="arabicPeriod"/>
            </a:pPr>
            <a:r>
              <a:rPr lang="zh-TW" altLang="en-US" dirty="0"/>
              <a:t>如觀察一組學生，</a:t>
            </a:r>
            <a:r>
              <a:rPr lang="zh-TW" altLang="en-US" dirty="0">
                <a:solidFill>
                  <a:srgbClr val="FF0000"/>
                </a:solidFill>
              </a:rPr>
              <a:t>以同一組為原則</a:t>
            </a:r>
            <a:r>
              <a:rPr lang="zh-TW" altLang="zh-TW" dirty="0"/>
              <a:t>。</a:t>
            </a:r>
            <a:endParaRPr lang="zh-TW" altLang="en-US" sz="2800" dirty="0"/>
          </a:p>
          <a:p>
            <a:pPr marL="457200" indent="-457200">
              <a:buClr>
                <a:schemeClr val="tx1"/>
              </a:buClr>
              <a:buNone/>
            </a:pPr>
            <a:endParaRPr lang="en-US" altLang="zh-TW" sz="2800" dirty="0"/>
          </a:p>
        </p:txBody>
      </p:sp>
      <p:sp>
        <p:nvSpPr>
          <p:cNvPr id="5" name="內容版面配置區 4"/>
          <p:cNvSpPr>
            <a:spLocks noGrp="1"/>
          </p:cNvSpPr>
          <p:nvPr>
            <p:ph sz="half" idx="2"/>
          </p:nvPr>
        </p:nvSpPr>
        <p:spPr>
          <a:xfrm>
            <a:off x="4603553" y="1329190"/>
            <a:ext cx="3886200" cy="5256584"/>
          </a:xfrm>
        </p:spPr>
        <p:txBody>
          <a:bodyPr>
            <a:normAutofit/>
          </a:bodyPr>
          <a:lstStyle/>
          <a:p>
            <a:pPr marL="514350" indent="-514350">
              <a:buClr>
                <a:schemeClr val="tx1"/>
              </a:buClr>
              <a:buFont typeface="+mj-lt"/>
              <a:buAutoNum type="arabicPeriod" startAt="6"/>
            </a:pPr>
            <a:r>
              <a:rPr lang="zh-TW" altLang="en-US" dirty="0"/>
              <a:t>觀課教師</a:t>
            </a:r>
            <a:r>
              <a:rPr lang="zh-TW" altLang="en-US" dirty="0">
                <a:solidFill>
                  <a:srgbClr val="FF0000"/>
                </a:solidFill>
              </a:rPr>
              <a:t>請注意觀課動線，</a:t>
            </a:r>
            <a:r>
              <a:rPr lang="zh-TW" altLang="en-US" dirty="0"/>
              <a:t>不要影響授課教師的教學</a:t>
            </a:r>
            <a:endParaRPr lang="en-US" altLang="zh-TW" dirty="0"/>
          </a:p>
          <a:p>
            <a:pPr marL="514350" indent="-514350">
              <a:buClr>
                <a:schemeClr val="tx1"/>
              </a:buClr>
              <a:buFont typeface="+mj-lt"/>
              <a:buAutoNum type="arabicPeriod" startAt="6"/>
            </a:pPr>
            <a:r>
              <a:rPr lang="zh-TW" altLang="zh-TW" sz="2800" dirty="0"/>
              <a:t>請勿交談或打手機</a:t>
            </a:r>
            <a:endParaRPr lang="en-US" altLang="zh-TW" sz="2800" dirty="0">
              <a:solidFill>
                <a:srgbClr val="FF0000"/>
              </a:solidFill>
            </a:endParaRPr>
          </a:p>
          <a:p>
            <a:pPr marL="514350" indent="-514350">
              <a:buClr>
                <a:schemeClr val="tx1"/>
              </a:buClr>
              <a:buFont typeface="+mj-lt"/>
              <a:buAutoNum type="arabicPeriod" startAt="6"/>
            </a:pPr>
            <a:r>
              <a:rPr lang="zh-TW" altLang="zh-TW" sz="2800" dirty="0">
                <a:solidFill>
                  <a:srgbClr val="FF0000"/>
                </a:solidFill>
              </a:rPr>
              <a:t>請將手機關機或</a:t>
            </a:r>
            <a:r>
              <a:rPr lang="zh-TW" altLang="en-US" sz="2800" dirty="0">
                <a:solidFill>
                  <a:srgbClr val="FF0000"/>
                </a:solidFill>
              </a:rPr>
              <a:t>設定成</a:t>
            </a:r>
            <a:r>
              <a:rPr lang="zh-TW" altLang="zh-TW" sz="2800" dirty="0">
                <a:solidFill>
                  <a:srgbClr val="FF0000"/>
                </a:solidFill>
              </a:rPr>
              <a:t>靜音</a:t>
            </a:r>
            <a:endParaRPr lang="en-US" altLang="zh-TW" sz="2800" dirty="0">
              <a:solidFill>
                <a:srgbClr val="FF0000"/>
              </a:solidFill>
            </a:endParaRPr>
          </a:p>
          <a:p>
            <a:pPr marL="514350" indent="-514350">
              <a:buClr>
                <a:schemeClr val="tx1"/>
              </a:buClr>
              <a:buFont typeface="+mj-lt"/>
              <a:buAutoNum type="arabicPeriod" startAt="6"/>
            </a:pPr>
            <a:r>
              <a:rPr lang="zh-TW" altLang="zh-TW" sz="2800" dirty="0"/>
              <a:t>若要拍照或攝影，</a:t>
            </a:r>
            <a:r>
              <a:rPr lang="zh-TW" altLang="zh-TW" sz="2800" dirty="0">
                <a:solidFill>
                  <a:srgbClr val="FF0000"/>
                </a:solidFill>
              </a:rPr>
              <a:t>請勿開閃光燈</a:t>
            </a:r>
            <a:r>
              <a:rPr lang="zh-TW" altLang="zh-TW" sz="2800" dirty="0"/>
              <a:t>，</a:t>
            </a:r>
            <a:r>
              <a:rPr lang="zh-TW" altLang="zh-TW" sz="2800" dirty="0">
                <a:solidFill>
                  <a:srgbClr val="FF0000"/>
                </a:solidFill>
              </a:rPr>
              <a:t>並</a:t>
            </a:r>
            <a:r>
              <a:rPr lang="zh-TW" altLang="en-US" sz="2800" dirty="0">
                <a:solidFill>
                  <a:srgbClr val="FF0000"/>
                </a:solidFill>
              </a:rPr>
              <a:t>設定為</a:t>
            </a:r>
            <a:r>
              <a:rPr lang="zh-TW" altLang="zh-TW" sz="2800" dirty="0">
                <a:solidFill>
                  <a:srgbClr val="FF0000"/>
                </a:solidFill>
              </a:rPr>
              <a:t>靜音</a:t>
            </a:r>
            <a:r>
              <a:rPr lang="zh-TW" altLang="en-US" sz="2800" dirty="0"/>
              <a:t>（</a:t>
            </a:r>
            <a:r>
              <a:rPr lang="zh-TW" altLang="zh-TW" sz="2800" dirty="0"/>
              <a:t>不要有拍照的喀喀聲</a:t>
            </a:r>
            <a:r>
              <a:rPr lang="zh-TW" altLang="en-US" sz="2800" dirty="0"/>
              <a:t>）</a:t>
            </a:r>
            <a:r>
              <a:rPr lang="en-US" altLang="zh-TW" sz="2800" dirty="0"/>
              <a:t> </a:t>
            </a:r>
          </a:p>
          <a:p>
            <a:pPr marL="514350" indent="-514350">
              <a:buClr>
                <a:schemeClr val="tx1"/>
              </a:buClr>
              <a:buFont typeface="+mj-lt"/>
              <a:buAutoNum type="arabicPeriod" startAt="6"/>
            </a:pPr>
            <a:r>
              <a:rPr lang="zh-TW" altLang="zh-TW" sz="2800" dirty="0"/>
              <a:t>若影像有使用需要，請先徵得師生同意</a:t>
            </a:r>
            <a:r>
              <a:rPr lang="zh-TW" altLang="zh-TW" dirty="0"/>
              <a:t>。</a:t>
            </a:r>
            <a:endParaRPr lang="en-US" altLang="zh-TW" dirty="0"/>
          </a:p>
        </p:txBody>
      </p:sp>
      <p:sp>
        <p:nvSpPr>
          <p:cNvPr id="3" name="投影片編號版面配置區 2"/>
          <p:cNvSpPr>
            <a:spLocks noGrp="1"/>
          </p:cNvSpPr>
          <p:nvPr>
            <p:ph type="sldNum" sz="quarter" idx="12"/>
          </p:nvPr>
        </p:nvSpPr>
        <p:spPr/>
        <p:txBody>
          <a:bodyPr/>
          <a:lstStyle/>
          <a:p>
            <a:pPr>
              <a:defRPr/>
            </a:pPr>
            <a:fld id="{853687E4-FFBF-40C3-BEB9-820D02C3726C}" type="slidenum">
              <a:rPr lang="fr-CA" altLang="en-US" smtClean="0"/>
              <a:pPr>
                <a:defRPr/>
              </a:pPr>
              <a:t>84</a:t>
            </a:fld>
            <a:endParaRPr lang="fr-CA" altLang="en-US"/>
          </a:p>
        </p:txBody>
      </p:sp>
    </p:spTree>
    <p:extLst>
      <p:ext uri="{BB962C8B-B14F-4D97-AF65-F5344CB8AC3E}">
        <p14:creationId xmlns:p14="http://schemas.microsoft.com/office/powerpoint/2010/main" val="94508281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179512" y="2204864"/>
            <a:ext cx="8678788" cy="1325563"/>
          </a:xfrm>
        </p:spPr>
        <p:txBody>
          <a:bodyPr>
            <a:noAutofit/>
          </a:bodyPr>
          <a:lstStyle/>
          <a:p>
            <a:pPr>
              <a:lnSpc>
                <a:spcPts val="8300"/>
              </a:lnSpc>
            </a:pPr>
            <a:r>
              <a:rPr lang="zh-TW" altLang="en-US" sz="4800" dirty="0" smtClean="0">
                <a:solidFill>
                  <a:srgbClr val="FF0000"/>
                </a:solidFill>
              </a:rPr>
              <a:t>  </a:t>
            </a:r>
            <a:r>
              <a:rPr lang="zh-TW" altLang="en-US" sz="5400" dirty="0" smtClean="0">
                <a:solidFill>
                  <a:srgbClr val="FF0000"/>
                </a:solidFill>
              </a:rPr>
              <a:t>結語</a:t>
            </a:r>
            <a:r>
              <a:rPr lang="en-US" altLang="zh-TW" sz="5400" dirty="0" smtClean="0">
                <a:solidFill>
                  <a:srgbClr val="FF0000"/>
                </a:solidFill>
              </a:rPr>
              <a:t/>
            </a:r>
            <a:br>
              <a:rPr lang="en-US" altLang="zh-TW" sz="5400" dirty="0" smtClean="0">
                <a:solidFill>
                  <a:srgbClr val="FF0000"/>
                </a:solidFill>
              </a:rPr>
            </a:br>
            <a:r>
              <a:rPr lang="zh-TW" altLang="en-US" sz="5400" dirty="0" smtClean="0">
                <a:solidFill>
                  <a:srgbClr val="FF0000"/>
                </a:solidFill>
              </a:rPr>
              <a:t>      </a:t>
            </a:r>
            <a:r>
              <a:rPr lang="zh-TW" altLang="en-US" sz="5400" dirty="0" smtClean="0">
                <a:solidFill>
                  <a:srgbClr val="3333FF"/>
                </a:solidFill>
              </a:rPr>
              <a:t>專業回饋</a:t>
            </a:r>
            <a:r>
              <a:rPr lang="en-US" altLang="zh-TW" sz="5400" dirty="0" smtClean="0">
                <a:solidFill>
                  <a:srgbClr val="FF0000"/>
                </a:solidFill>
              </a:rPr>
              <a:t/>
            </a:r>
            <a:br>
              <a:rPr lang="en-US" altLang="zh-TW" sz="5400" dirty="0" smtClean="0">
                <a:solidFill>
                  <a:srgbClr val="FF0000"/>
                </a:solidFill>
              </a:rPr>
            </a:br>
            <a:r>
              <a:rPr lang="zh-TW" altLang="en-US" sz="4800" dirty="0" smtClean="0">
                <a:solidFill>
                  <a:srgbClr val="FF0000"/>
                </a:solidFill>
              </a:rPr>
              <a:t>      </a:t>
            </a:r>
            <a:r>
              <a:rPr lang="zh-TW" altLang="en-US" sz="4800" dirty="0" smtClean="0">
                <a:solidFill>
                  <a:srgbClr val="C00000"/>
                </a:solidFill>
              </a:rPr>
              <a:t>協助</a:t>
            </a:r>
            <a:r>
              <a:rPr lang="zh-TW" altLang="en-US" sz="4800" dirty="0">
                <a:solidFill>
                  <a:srgbClr val="C00000"/>
                </a:solidFill>
              </a:rPr>
              <a:t>教師反</a:t>
            </a:r>
            <a:r>
              <a:rPr lang="zh-TW" altLang="en-US" sz="4800" dirty="0" smtClean="0">
                <a:solidFill>
                  <a:srgbClr val="C00000"/>
                </a:solidFill>
              </a:rPr>
              <a:t>思</a:t>
            </a:r>
            <a:r>
              <a:rPr lang="en-US" altLang="zh-TW" sz="4800" dirty="0" smtClean="0">
                <a:solidFill>
                  <a:srgbClr val="C00000"/>
                </a:solidFill>
              </a:rPr>
              <a:t/>
            </a:r>
            <a:br>
              <a:rPr lang="en-US" altLang="zh-TW" sz="4800" dirty="0" smtClean="0">
                <a:solidFill>
                  <a:srgbClr val="C00000"/>
                </a:solidFill>
              </a:rPr>
            </a:br>
            <a:r>
              <a:rPr lang="zh-TW" altLang="en-US" sz="4800" dirty="0" smtClean="0">
                <a:solidFill>
                  <a:srgbClr val="C00000"/>
                </a:solidFill>
              </a:rPr>
              <a:t>      引導</a:t>
            </a:r>
            <a:r>
              <a:rPr lang="zh-TW" altLang="en-US" sz="4800" dirty="0">
                <a:solidFill>
                  <a:srgbClr val="C00000"/>
                </a:solidFill>
              </a:rPr>
              <a:t>未來成長 </a:t>
            </a:r>
          </a:p>
        </p:txBody>
      </p:sp>
      <p:sp>
        <p:nvSpPr>
          <p:cNvPr id="6" name="投影片編號版面配置區 5"/>
          <p:cNvSpPr>
            <a:spLocks noGrp="1"/>
          </p:cNvSpPr>
          <p:nvPr>
            <p:ph type="sldNum" sz="quarter" idx="12"/>
          </p:nvPr>
        </p:nvSpPr>
        <p:spPr/>
        <p:txBody>
          <a:bodyPr/>
          <a:lstStyle/>
          <a:p>
            <a:fld id="{73B70876-6BE7-4041-BBC4-5250B0355C1B}" type="slidenum">
              <a:rPr lang="fr-CA" smtClean="0"/>
              <a:pPr/>
              <a:t>85</a:t>
            </a:fld>
            <a:endParaRPr lang="fr-CA"/>
          </a:p>
        </p:txBody>
      </p:sp>
      <p:graphicFrame>
        <p:nvGraphicFramePr>
          <p:cNvPr id="2" name="物件 1"/>
          <p:cNvGraphicFramePr>
            <a:graphicFrameLocks noChangeAspect="1"/>
          </p:cNvGraphicFramePr>
          <p:nvPr/>
        </p:nvGraphicFramePr>
        <p:xfrm>
          <a:off x="3923928" y="5132316"/>
          <a:ext cx="3981549" cy="1406596"/>
        </p:xfrm>
        <a:graphic>
          <a:graphicData uri="http://schemas.openxmlformats.org/presentationml/2006/ole">
            <mc:AlternateContent xmlns:mc="http://schemas.openxmlformats.org/markup-compatibility/2006">
              <mc:Choice xmlns:v="urn:schemas-microsoft-com:vml" Requires="v">
                <p:oleObj spid="_x0000_s5152" name="多媒體項目" r:id="rId4" imgW="5349875" imgH="2911475" progId="">
                  <p:embed/>
                </p:oleObj>
              </mc:Choice>
              <mc:Fallback>
                <p:oleObj name="多媒體項目" r:id="rId4" imgW="5349875" imgH="2911475" progId="">
                  <p:embed/>
                  <p:pic>
                    <p:nvPicPr>
                      <p:cNvPr id="2" name="物件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3928" y="5132316"/>
                        <a:ext cx="3981549" cy="1406596"/>
                      </a:xfrm>
                      <a:prstGeom prst="rect">
                        <a:avLst/>
                      </a:prstGeom>
                      <a:noFill/>
                    </p:spPr>
                  </p:pic>
                </p:oleObj>
              </mc:Fallback>
            </mc:AlternateContent>
          </a:graphicData>
        </a:graphic>
      </p:graphicFrame>
    </p:spTree>
    <p:extLst>
      <p:ext uri="{BB962C8B-B14F-4D97-AF65-F5344CB8AC3E}">
        <p14:creationId xmlns:p14="http://schemas.microsoft.com/office/powerpoint/2010/main" val="253947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23528" y="1709739"/>
            <a:ext cx="8496944" cy="2852737"/>
          </a:xfrm>
          <a:noFill/>
          <a:ln>
            <a:noFill/>
          </a:ln>
        </p:spPr>
        <p:style>
          <a:lnRef idx="1">
            <a:schemeClr val="accent6"/>
          </a:lnRef>
          <a:fillRef idx="2">
            <a:schemeClr val="accent6"/>
          </a:fillRef>
          <a:effectRef idx="1">
            <a:schemeClr val="accent6"/>
          </a:effectRef>
          <a:fontRef idx="minor">
            <a:schemeClr val="dk1"/>
          </a:fontRef>
        </p:style>
        <p:txBody>
          <a:bodyPr>
            <a:normAutofit fontScale="90000"/>
          </a:bodyPr>
          <a:lstStyle/>
          <a:p>
            <a:pPr lvl="0"/>
            <a:r>
              <a:rPr lang="en-US" altLang="zh-TW" b="1" dirty="0">
                <a:latin typeface="標楷體" panose="03000509000000000000" pitchFamily="65" charset="-120"/>
                <a:ea typeface="標楷體" panose="03000509000000000000" pitchFamily="65" charset="-120"/>
              </a:rPr>
              <a:t/>
            </a:r>
            <a:br>
              <a:rPr lang="en-US" altLang="zh-TW" b="1" dirty="0">
                <a:latin typeface="標楷體" panose="03000509000000000000" pitchFamily="65" charset="-120"/>
                <a:ea typeface="標楷體" panose="03000509000000000000" pitchFamily="65" charset="-120"/>
              </a:rPr>
            </a:br>
            <a:r>
              <a:rPr lang="zh-TW" altLang="en-US" dirty="0">
                <a:latin typeface="標楷體" panose="03000509000000000000" pitchFamily="65" charset="-120"/>
                <a:ea typeface="標楷體" panose="03000509000000000000" pitchFamily="65" charset="-120"/>
              </a:rPr>
              <a:t>認識</a:t>
            </a:r>
            <a:r>
              <a:rPr lang="en-US" altLang="zh-TW" dirty="0">
                <a:latin typeface="標楷體" panose="03000509000000000000" pitchFamily="65" charset="-120"/>
                <a:ea typeface="標楷體" panose="03000509000000000000" pitchFamily="65" charset="-120"/>
              </a:rPr>
              <a:t/>
            </a:r>
            <a:br>
              <a:rPr lang="en-US" altLang="zh-TW" dirty="0">
                <a:latin typeface="標楷體" panose="03000509000000000000" pitchFamily="65" charset="-120"/>
                <a:ea typeface="標楷體" panose="03000509000000000000" pitchFamily="65" charset="-120"/>
              </a:rPr>
            </a:br>
            <a:r>
              <a:rPr lang="zh-TW" altLang="en-US" dirty="0">
                <a:latin typeface="標楷體" panose="03000509000000000000" pitchFamily="65" charset="-120"/>
                <a:ea typeface="標楷體" panose="03000509000000000000" pitchFamily="65" charset="-120"/>
              </a:rPr>
              <a:t>「</a:t>
            </a:r>
            <a:r>
              <a:rPr lang="zh-TW" altLang="en-US" dirty="0">
                <a:solidFill>
                  <a:srgbClr val="9900FF"/>
                </a:solidFill>
                <a:latin typeface="標楷體" panose="03000509000000000000" pitchFamily="65" charset="-120"/>
                <a:ea typeface="標楷體" panose="03000509000000000000" pitchFamily="65" charset="-120"/>
              </a:rPr>
              <a:t>授課教師主導</a:t>
            </a:r>
            <a:r>
              <a:rPr lang="zh-TW" altLang="en-US" dirty="0">
                <a:latin typeface="標楷體" panose="03000509000000000000" pitchFamily="65" charset="-120"/>
                <a:ea typeface="標楷體" panose="03000509000000000000" pitchFamily="65" charset="-120"/>
              </a:rPr>
              <a:t>的公開授課」</a:t>
            </a:r>
            <a:r>
              <a:rPr lang="en-US" altLang="zh-TW" dirty="0">
                <a:latin typeface="標楷體" panose="03000509000000000000" pitchFamily="65" charset="-120"/>
                <a:ea typeface="標楷體" panose="03000509000000000000" pitchFamily="65" charset="-120"/>
              </a:rPr>
              <a:t/>
            </a:r>
            <a:br>
              <a:rPr lang="en-US" altLang="zh-TW" dirty="0">
                <a:latin typeface="標楷體" panose="03000509000000000000" pitchFamily="65" charset="-120"/>
                <a:ea typeface="標楷體" panose="03000509000000000000" pitchFamily="65" charset="-120"/>
              </a:rPr>
            </a:br>
            <a:r>
              <a:rPr lang="zh-TW" altLang="en-US" dirty="0">
                <a:latin typeface="標楷體" panose="03000509000000000000" pitchFamily="65" charset="-120"/>
                <a:ea typeface="標楷體" panose="03000509000000000000" pitchFamily="65" charset="-120"/>
              </a:rPr>
              <a:t>（</a:t>
            </a:r>
            <a:r>
              <a:rPr lang="en-US" altLang="zh-TW" dirty="0">
                <a:solidFill>
                  <a:srgbClr val="9900FF"/>
                </a:solidFill>
                <a:latin typeface="標楷體" panose="03000509000000000000" pitchFamily="65" charset="-120"/>
                <a:ea typeface="標楷體" panose="03000509000000000000" pitchFamily="65" charset="-120"/>
              </a:rPr>
              <a:t>TDO</a:t>
            </a:r>
            <a:r>
              <a:rPr lang="zh-TW" altLang="en-US" dirty="0">
                <a:latin typeface="標楷體" panose="03000509000000000000" pitchFamily="65" charset="-120"/>
                <a:ea typeface="標楷體" panose="03000509000000000000" pitchFamily="65" charset="-120"/>
              </a:rPr>
              <a:t>）</a:t>
            </a:r>
            <a:endParaRPr lang="zh-TW" altLang="en-US" sz="5600" b="1" dirty="0">
              <a:latin typeface="標楷體" panose="03000509000000000000" pitchFamily="65" charset="-120"/>
              <a:ea typeface="標楷體" panose="03000509000000000000" pitchFamily="65" charset="-120"/>
            </a:endParaRPr>
          </a:p>
        </p:txBody>
      </p:sp>
      <p:sp>
        <p:nvSpPr>
          <p:cNvPr id="4" name="文字版面配置區 3"/>
          <p:cNvSpPr>
            <a:spLocks noGrp="1"/>
          </p:cNvSpPr>
          <p:nvPr>
            <p:ph type="body" idx="1"/>
          </p:nvPr>
        </p:nvSpPr>
        <p:spPr/>
        <p:txBody>
          <a:bodyPr/>
          <a:lstStyle/>
          <a:p>
            <a:endParaRPr lang="zh-TW" altLang="en-US" dirty="0"/>
          </a:p>
        </p:txBody>
      </p:sp>
      <p:sp>
        <p:nvSpPr>
          <p:cNvPr id="3" name="投影片編號版面配置區 2"/>
          <p:cNvSpPr>
            <a:spLocks noGrp="1"/>
          </p:cNvSpPr>
          <p:nvPr>
            <p:ph type="sldNum" sz="quarter" idx="12"/>
          </p:nvPr>
        </p:nvSpPr>
        <p:spPr/>
        <p:txBody>
          <a:bodyPr/>
          <a:lstStyle/>
          <a:p>
            <a:pPr>
              <a:defRPr/>
            </a:pPr>
            <a:fld id="{2140CC14-9331-4795-B851-904E7D2D3139}" type="slidenum">
              <a:rPr lang="fr-CA" altLang="en-US" smtClean="0"/>
              <a:pPr>
                <a:defRPr/>
              </a:pPr>
              <a:t>9</a:t>
            </a:fld>
            <a:endParaRPr lang="fr-CA" altLang="en-US"/>
          </a:p>
        </p:txBody>
      </p:sp>
    </p:spTree>
    <p:extLst>
      <p:ext uri="{BB962C8B-B14F-4D97-AF65-F5344CB8AC3E}">
        <p14:creationId xmlns:p14="http://schemas.microsoft.com/office/powerpoint/2010/main" val="3991742001"/>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母版">
  <a:themeElements>
    <a:clrScheme name="Office 佈景主題">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佈景主題">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PPT母版</Template>
  <TotalTime>10782</TotalTime>
  <Pages>0</Pages>
  <Words>8325</Words>
  <Characters>0</Characters>
  <Application>Microsoft Office PowerPoint</Application>
  <DocSecurity>0</DocSecurity>
  <PresentationFormat>如螢幕大小 (4:3)</PresentationFormat>
  <Lines>0</Lines>
  <Paragraphs>716</Paragraphs>
  <Slides>85</Slides>
  <Notes>27</Notes>
  <HiddenSlides>0</HiddenSlides>
  <MMClips>0</MMClips>
  <ScaleCrop>false</ScaleCrop>
  <HeadingPairs>
    <vt:vector size="8" baseType="variant">
      <vt:variant>
        <vt:lpstr>使用字型</vt:lpstr>
      </vt:variant>
      <vt:variant>
        <vt:i4>9</vt:i4>
      </vt:variant>
      <vt:variant>
        <vt:lpstr>佈景主題</vt:lpstr>
      </vt:variant>
      <vt:variant>
        <vt:i4>1</vt:i4>
      </vt:variant>
      <vt:variant>
        <vt:lpstr>內嵌 OLE 伺服程式</vt:lpstr>
      </vt:variant>
      <vt:variant>
        <vt:i4>1</vt:i4>
      </vt:variant>
      <vt:variant>
        <vt:lpstr>投影片標題</vt:lpstr>
      </vt:variant>
      <vt:variant>
        <vt:i4>85</vt:i4>
      </vt:variant>
    </vt:vector>
  </HeadingPairs>
  <TitlesOfParts>
    <vt:vector size="96" baseType="lpstr">
      <vt:lpstr>Adobe Devanagari</vt:lpstr>
      <vt:lpstr>微軟正黑體</vt:lpstr>
      <vt:lpstr>新細明體</vt:lpstr>
      <vt:lpstr>標楷體</vt:lpstr>
      <vt:lpstr>Arial</vt:lpstr>
      <vt:lpstr>Calibri</vt:lpstr>
      <vt:lpstr>Calibri Light</vt:lpstr>
      <vt:lpstr>Times New Roman</vt:lpstr>
      <vt:lpstr>Wingdings</vt:lpstr>
      <vt:lpstr>PPT母版</vt:lpstr>
      <vt:lpstr>多媒體項目</vt:lpstr>
      <vt:lpstr>    屏東縣112學年度中小學 國民教育輔導團整體團務計畫 </vt:lpstr>
      <vt:lpstr>課程大綱</vt:lpstr>
      <vt:lpstr>十二年國教新課綱的教學圖像</vt:lpstr>
      <vt:lpstr>十二年國教新課綱實施要點概覽</vt:lpstr>
      <vt:lpstr>總綱實施要點五 教師專業發展實施內涵</vt:lpstr>
      <vt:lpstr>想一想、說一說</vt:lpstr>
      <vt:lpstr>PowerPoint 簡報</vt:lpstr>
      <vt:lpstr>教學觀察與專業回饋的目的</vt:lpstr>
      <vt:lpstr> 認識 「授課教師主導的公開授課」 （TDO）</vt:lpstr>
      <vt:lpstr>授課教師主導的公開授課</vt:lpstr>
      <vt:lpstr>TDO公開授課歷程</vt:lpstr>
      <vt:lpstr>教學觀察與專業回饋實施歷程</vt:lpstr>
      <vt:lpstr>說說看， 什麼是學生心目中的好老師？</vt:lpstr>
      <vt:lpstr>聽聽學生的聲音─好老師的圖像</vt:lpstr>
      <vt:lpstr>規準的概念和功能</vt:lpstr>
      <vt:lpstr>教專規準的重要性</vt:lpstr>
      <vt:lpstr>105年版教專規準「層面」與內涵</vt:lpstr>
      <vt:lpstr>A層面的指標</vt:lpstr>
      <vt:lpstr>A層面的指標</vt:lpstr>
      <vt:lpstr>B層面的指標</vt:lpstr>
      <vt:lpstr>B層面的指標</vt:lpstr>
      <vt:lpstr>C層面的指標</vt:lpstr>
      <vt:lpstr>A-1-1參照課程綱要與學生特質明訂教學目標， 並研擬課程與教學計畫或個別化教育計畫。</vt:lpstr>
      <vt:lpstr>A-1-2依據教學目標與學生需求， 選編適合之教材。</vt:lpstr>
      <vt:lpstr>A-2-1有效連結學生的新舊知能或生活經驗， 引發與維持學生學習動機。</vt:lpstr>
      <vt:lpstr>A-2-2清晰呈現教材內容， 協助學生習得重要概念、原則或技能。</vt:lpstr>
      <vt:lpstr>A-2-3提供適當的練習或活動， 以理解或熟練學習內容。</vt:lpstr>
      <vt:lpstr>A-2-4完成每個學習活動後， 適時歸納或總結學習重點。</vt:lpstr>
      <vt:lpstr>A-3-1運用適切的教學方法， 引導學生思考、討論或實作。</vt:lpstr>
      <vt:lpstr>A-3-2 教學活動中融入學習策略的指導。</vt:lpstr>
      <vt:lpstr>A-3-3 運用口語、非口語、教室走動等 溝通技巧，幫助學生學習。</vt:lpstr>
      <vt:lpstr>A-4-1運用多元評量方式， 評估學生學習成效。</vt:lpstr>
      <vt:lpstr>A-4-2分析評量結果， 適時提供學生適切的學習回饋。</vt:lpstr>
      <vt:lpstr>A-4-3根據評量結果，調整教學。</vt:lpstr>
      <vt:lpstr>A-4-4運用評量結果， 規劃實施充實或補強性課程。（選用）</vt:lpstr>
      <vt:lpstr>B-1-1 建立有助於學生學習的課堂規範。</vt:lpstr>
      <vt:lpstr>B-1-2 適切引導或回應學生的行為表現。</vt:lpstr>
      <vt:lpstr>B-2-1 安排適切的教學環境與設施，促進師生互動與學生學習。</vt:lpstr>
      <vt:lpstr>B-2-2營造溫暖的學習氣氛， 促進師生之間的合作關係。</vt:lpstr>
      <vt:lpstr>B-3-1建立並分析學生輔導的相關資料， 了解學生差異。</vt:lpstr>
      <vt:lpstr>B-3-2運用學生輔導的相關資料，有效引導學生適性發展。</vt:lpstr>
      <vt:lpstr>B-4-1運用多元溝通方式， 向家長說明教學、評量與班級經營理念及做法。</vt:lpstr>
      <vt:lpstr>B-4-2通知家長有關學生在校學習、生活及其他表現情形，促進家長共同關心和協助學生學習與發展。</vt:lpstr>
      <vt:lpstr>C-1-1規劃個人專業成長計畫， 並確實執行。</vt:lpstr>
      <vt:lpstr>C-1-2參與教育研習、進修與研究， 並將所學融入專業實踐。</vt:lpstr>
      <vt:lpstr>以國小低年級生活課程為例 ~認識校園小動物～</vt:lpstr>
      <vt:lpstr>以國小低年級生活課程為例 ~認識校園小動物～</vt:lpstr>
      <vt:lpstr>以國小低年級生活課程為例 ~認識校園小動物～</vt:lpstr>
      <vt:lpstr>PowerPoint 簡報</vt:lpstr>
      <vt:lpstr>TDO公開授課歷程</vt:lpstr>
      <vt:lpstr>PowerPoint 簡報</vt:lpstr>
      <vt:lpstr>觀察前會談主要工作</vt:lpstr>
      <vt:lpstr>如何找到觀課焦點?</vt:lpstr>
      <vt:lpstr>12年國教課程綱要核心素養的檢核</vt:lpstr>
      <vt:lpstr>從教師個人的課程設計、教學轉化、教學經驗、學生特性、課堂師生互動及學習脈絡來思考</vt:lpstr>
      <vt:lpstr>授課教師主導教學觀察</vt:lpstr>
      <vt:lpstr>TDO公開授課歷程</vt:lpstr>
      <vt:lpstr>PowerPoint 簡報</vt:lpstr>
      <vt:lpstr>觀課目標與注意事項</vt:lpstr>
      <vt:lpstr>觀課方法與參考工具</vt:lpstr>
      <vt:lpstr>教學觀察注意事項</vt:lpstr>
      <vt:lpstr>教學觀察輔助重點</vt:lpstr>
      <vt:lpstr>教學觀察紀錄常見問題（2）</vt:lpstr>
      <vt:lpstr>教學觀察紀錄</vt:lpstr>
      <vt:lpstr>我們先來試試看</vt:lpstr>
      <vt:lpstr>第一次教學觀察與討論</vt:lpstr>
      <vt:lpstr>第二次教學觀察與討論</vt:lpstr>
      <vt:lpstr>根據規準衡量表現程度</vt:lpstr>
      <vt:lpstr>TDO公開授課歷程</vt:lpstr>
      <vt:lpstr>PowerPoint 簡報</vt:lpstr>
      <vt:lpstr>PowerPoint 簡報</vt:lpstr>
      <vt:lpstr>回饋會談程序</vt:lpstr>
      <vt:lpstr>根據觀察焦點提供客觀事實記錄 </vt:lpstr>
      <vt:lpstr>根據客觀紀錄檢視關聯性</vt:lpstr>
      <vt:lpstr>PowerPoint 簡報</vt:lpstr>
      <vt:lpstr>回饋會談紀錄</vt:lpstr>
      <vt:lpstr>議課參考方法</vt:lpstr>
      <vt:lpstr>回饋會談~ 觀課人員依據觀察焦點說明觀察到的教與學具體事實（O）</vt:lpstr>
      <vt:lpstr>回饋會談~ 授課教師根據前述資料回饋與觀察焦點的關聯（R）</vt:lpstr>
      <vt:lpstr>回饋會談~ 授課教師與觀課人員分享公開授課彼此的收穫 或對未來教與學的啟發（I）</vt:lpstr>
      <vt:lpstr>回饋會談~ 未來擬採取之教與學行動或策略（D）</vt:lpstr>
      <vt:lpstr>PowerPoint 簡報</vt:lpstr>
      <vt:lpstr>回饋會談小提醒</vt:lpstr>
      <vt:lpstr>觀課過程倫理</vt:lpstr>
      <vt:lpstr>  結語       專業回饋       協助教師反思       引導未來成長 </vt:lpstr>
    </vt:vector>
  </TitlesOfParts>
  <Company>yulin</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ylmf</dc:creator>
  <cp:lastModifiedBy>User</cp:lastModifiedBy>
  <cp:revision>556</cp:revision>
  <dcterms:created xsi:type="dcterms:W3CDTF">2012-06-02T14:09:23Z</dcterms:created>
  <dcterms:modified xsi:type="dcterms:W3CDTF">2024-05-16T08:13:06Z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