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3"/>
  </p:notesMasterIdLst>
  <p:sldIdLst>
    <p:sldId id="256" r:id="rId4"/>
    <p:sldId id="273" r:id="rId5"/>
    <p:sldId id="306" r:id="rId6"/>
    <p:sldId id="264" r:id="rId7"/>
    <p:sldId id="257" r:id="rId8"/>
    <p:sldId id="262" r:id="rId9"/>
    <p:sldId id="272" r:id="rId10"/>
    <p:sldId id="274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290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6" r:id="rId31"/>
    <p:sldId id="325" r:id="rId3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FCA9EAF-F130-4D08-89BF-159C4CB85AE6}">
          <p14:sldIdLst>
            <p14:sldId id="256"/>
          </p14:sldIdLst>
        </p14:section>
        <p14:section name="未命名的章節" id="{FE2F968E-6428-4D62-8117-6465DA098ADD}">
          <p14:sldIdLst>
            <p14:sldId id="273"/>
            <p14:sldId id="306"/>
            <p14:sldId id="264"/>
            <p14:sldId id="257"/>
            <p14:sldId id="262"/>
            <p14:sldId id="272"/>
            <p14:sldId id="274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290"/>
            <p14:sldId id="318"/>
            <p14:sldId id="319"/>
            <p14:sldId id="320"/>
            <p14:sldId id="321"/>
            <p14:sldId id="322"/>
            <p14:sldId id="323"/>
            <p14:sldId id="324"/>
            <p14:sldId id="326"/>
            <p14:sldId id="325"/>
          </p14:sldIdLst>
        </p14:section>
        <p14:section name="未命名的章節" id="{97141212-5311-46FF-837F-3FF4654E4491}">
          <p14:sldIdLst/>
        </p14:section>
        <p14:section name="未命名的章節" id="{76A8D2BF-FA9A-495F-A854-EB34B1821DD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167" autoAdjust="0"/>
  </p:normalViewPr>
  <p:slideViewPr>
    <p:cSldViewPr>
      <p:cViewPr varScale="1">
        <p:scale>
          <a:sx n="59" d="100"/>
          <a:sy n="59" d="100"/>
        </p:scale>
        <p:origin x="15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A03FDE-14B4-44F9-AB6B-62C4BFB3401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09E90AB-0482-4448-AF84-FEBBD3BA07E7}">
      <dgm:prSet phldrT="[文字]" custT="1"/>
      <dgm:spPr>
        <a:solidFill>
          <a:srgbClr val="FF0000"/>
        </a:solidFill>
        <a:effectLst>
          <a:glow rad="635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zh-TW" altLang="en-US" sz="2800" dirty="0">
              <a:latin typeface="+mj-ea"/>
              <a:ea typeface="+mj-ea"/>
            </a:rPr>
            <a:t>禮樂制</a:t>
          </a:r>
        </a:p>
      </dgm:t>
    </dgm:pt>
    <dgm:pt modelId="{6764EF4F-4779-40B6-9B8C-62A22B47ADD1}" type="parTrans" cxnId="{1FD6F7F3-6DED-4FCB-B4D9-24E8C377CC08}">
      <dgm:prSet/>
      <dgm:spPr/>
      <dgm:t>
        <a:bodyPr/>
        <a:lstStyle/>
        <a:p>
          <a:endParaRPr lang="zh-TW" altLang="en-US"/>
        </a:p>
      </dgm:t>
    </dgm:pt>
    <dgm:pt modelId="{3099AF59-CB85-453F-8C01-316C0413AB68}" type="sibTrans" cxnId="{1FD6F7F3-6DED-4FCB-B4D9-24E8C377CC08}">
      <dgm:prSet custT="1"/>
      <dgm:spPr/>
      <dgm:t>
        <a:bodyPr/>
        <a:lstStyle/>
        <a:p>
          <a:pPr algn="l">
            <a:lnSpc>
              <a:spcPct val="2000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7030A0"/>
              </a:solidFill>
              <a:latin typeface="+mj-ea"/>
              <a:ea typeface="+mj-ea"/>
            </a:rPr>
            <a:t>規    範</a:t>
          </a:r>
          <a:endParaRPr lang="en-US" altLang="zh-TW" sz="2400" b="1" dirty="0">
            <a:solidFill>
              <a:srgbClr val="7030A0"/>
            </a:solidFill>
            <a:latin typeface="+mj-ea"/>
            <a:ea typeface="+mj-ea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zh-TW" altLang="en-US" sz="1700" dirty="0"/>
        </a:p>
      </dgm:t>
    </dgm:pt>
    <dgm:pt modelId="{B47E8F7F-2497-4865-87D8-A45EA47A8CD6}">
      <dgm:prSet phldrT="[文字]" custT="1"/>
      <dgm:spPr>
        <a:solidFill>
          <a:srgbClr val="00B0F0"/>
        </a:solidFill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zh-TW" altLang="en-US" sz="2800" dirty="0">
              <a:latin typeface="+mj-ea"/>
              <a:ea typeface="+mj-ea"/>
            </a:rPr>
            <a:t>分工制</a:t>
          </a:r>
          <a:endParaRPr lang="zh-TW" altLang="en-US" sz="2800" dirty="0"/>
        </a:p>
      </dgm:t>
    </dgm:pt>
    <dgm:pt modelId="{081FA5DB-71BB-4D80-87F2-67B56EF33C11}" type="sibTrans" cxnId="{FFCD8088-9030-4D9A-BD0D-050A35570976}">
      <dgm:prSet custT="1"/>
      <dgm:spPr/>
      <dgm:t>
        <a:bodyPr/>
        <a:lstStyle/>
        <a:p>
          <a:r>
            <a:rPr lang="zh-TW" altLang="en-US" sz="2300" dirty="0"/>
            <a:t>   </a:t>
          </a:r>
          <a:r>
            <a:rPr lang="zh-TW" altLang="en-US" sz="2400" b="1" dirty="0">
              <a:solidFill>
                <a:srgbClr val="7030A0"/>
              </a:solidFill>
              <a:latin typeface="+mj-ea"/>
              <a:ea typeface="+mj-ea"/>
            </a:rPr>
            <a:t>保    障</a:t>
          </a:r>
          <a:endParaRPr lang="zh-TW" altLang="en-US" sz="2300" b="1" dirty="0">
            <a:solidFill>
              <a:srgbClr val="7030A0"/>
            </a:solidFill>
            <a:latin typeface="+mj-ea"/>
            <a:ea typeface="+mj-ea"/>
          </a:endParaRPr>
        </a:p>
      </dgm:t>
    </dgm:pt>
    <dgm:pt modelId="{206D2E15-2BD6-4177-8258-C8FBBDCBA2B9}" type="parTrans" cxnId="{FFCD8088-9030-4D9A-BD0D-050A35570976}">
      <dgm:prSet/>
      <dgm:spPr/>
      <dgm:t>
        <a:bodyPr/>
        <a:lstStyle/>
        <a:p>
          <a:endParaRPr lang="zh-TW" altLang="en-US"/>
        </a:p>
      </dgm:t>
    </dgm:pt>
    <dgm:pt modelId="{87C6FEEB-7DDC-498C-8C47-FD93B6C5B282}">
      <dgm:prSet phldrT="[文字]" custT="1"/>
      <dgm:spPr>
        <a:solidFill>
          <a:srgbClr val="92D050"/>
        </a:solidFill>
        <a:effectLst>
          <a:glow rad="635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zh-TW" altLang="en-US" sz="2800" dirty="0">
              <a:latin typeface="+mj-ea"/>
              <a:ea typeface="+mj-ea"/>
            </a:rPr>
            <a:t>宗法制</a:t>
          </a:r>
          <a:endParaRPr lang="zh-TW" altLang="en-US" sz="2800" dirty="0"/>
        </a:p>
      </dgm:t>
    </dgm:pt>
    <dgm:pt modelId="{4BD5C367-7353-4769-AD41-48D9D496DB8E}" type="sibTrans" cxnId="{D12CF5C5-62AE-4380-AF9F-D4222E2DF3E3}">
      <dgm:prSet custT="1"/>
      <dgm:spPr>
        <a:solidFill>
          <a:srgbClr val="FFC000"/>
        </a:solidFill>
        <a:ln>
          <a:solidFill>
            <a:schemeClr val="lt1">
              <a:hueOff val="0"/>
              <a:satOff val="0"/>
              <a:lumOff val="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zh-TW" altLang="en-US" sz="2000" b="1" dirty="0">
              <a:solidFill>
                <a:srgbClr val="FF0000"/>
              </a:solidFill>
            </a:rPr>
            <a:t>   </a:t>
          </a:r>
          <a:r>
            <a:rPr lang="zh-TW" altLang="en-US" sz="2000" b="1" dirty="0">
              <a:solidFill>
                <a:srgbClr val="FF0000"/>
              </a:solidFill>
              <a:latin typeface="+mj-ea"/>
              <a:ea typeface="+mj-ea"/>
            </a:rPr>
            <a:t>血緣紐帶</a:t>
          </a:r>
          <a:r>
            <a:rPr lang="en-US" altLang="zh-TW" sz="2000" b="1" dirty="0">
              <a:solidFill>
                <a:srgbClr val="FF0000"/>
              </a:solidFill>
              <a:latin typeface="+mj-ea"/>
              <a:ea typeface="+mj-ea"/>
            </a:rPr>
            <a:t>NASI</a:t>
          </a:r>
          <a:endParaRPr lang="zh-TW" altLang="en-US" sz="2000" b="1" dirty="0">
            <a:solidFill>
              <a:srgbClr val="FF0000"/>
            </a:solidFill>
            <a:latin typeface="+mj-ea"/>
            <a:ea typeface="+mj-ea"/>
          </a:endParaRPr>
        </a:p>
      </dgm:t>
    </dgm:pt>
    <dgm:pt modelId="{49648929-8B9F-426C-A985-9316F67FD153}" type="parTrans" cxnId="{D12CF5C5-62AE-4380-AF9F-D4222E2DF3E3}">
      <dgm:prSet/>
      <dgm:spPr/>
      <dgm:t>
        <a:bodyPr/>
        <a:lstStyle/>
        <a:p>
          <a:endParaRPr lang="zh-TW" altLang="en-US"/>
        </a:p>
      </dgm:t>
    </dgm:pt>
    <dgm:pt modelId="{6E7F860D-2565-4B9D-8001-6CA4B4C5902C}" type="pres">
      <dgm:prSet presAssocID="{1FA03FDE-14B4-44F9-AB6B-62C4BFB34017}" presName="Name0" presStyleCnt="0">
        <dgm:presLayoutVars>
          <dgm:dir/>
          <dgm:resizeHandles val="exact"/>
        </dgm:presLayoutVars>
      </dgm:prSet>
      <dgm:spPr/>
    </dgm:pt>
    <dgm:pt modelId="{7606CA19-141E-45DC-957D-7B170AE6F6A1}" type="pres">
      <dgm:prSet presAssocID="{209E90AB-0482-4448-AF84-FEBBD3BA07E7}" presName="node" presStyleLbl="node1" presStyleIdx="0" presStyleCnt="3" custRadScaleRad="100055" custRadScaleInc="-3159">
        <dgm:presLayoutVars>
          <dgm:bulletEnabled val="1"/>
        </dgm:presLayoutVars>
      </dgm:prSet>
      <dgm:spPr>
        <a:prstGeom prst="ellipse">
          <a:avLst/>
        </a:prstGeom>
      </dgm:spPr>
    </dgm:pt>
    <dgm:pt modelId="{85B36DDE-4618-4940-AF7C-74A17BEE1272}" type="pres">
      <dgm:prSet presAssocID="{3099AF59-CB85-453F-8C01-316C0413AB68}" presName="sibTrans" presStyleLbl="sibTrans2D1" presStyleIdx="0" presStyleCnt="3" custScaleX="97855" custScaleY="247935" custLinFactNeighborX="27514" custLinFactNeighborY="-25242" custRadScaleRad="198419" custRadScaleInc="-2147483648"/>
      <dgm:spPr>
        <a:prstGeom prst="rightArrow">
          <a:avLst/>
        </a:prstGeom>
      </dgm:spPr>
    </dgm:pt>
    <dgm:pt modelId="{E3294925-3562-47DE-80A0-76B60BC3D32C}" type="pres">
      <dgm:prSet presAssocID="{3099AF59-CB85-453F-8C01-316C0413AB68}" presName="connectorText" presStyleLbl="sibTrans2D1" presStyleIdx="0" presStyleCnt="3"/>
      <dgm:spPr/>
    </dgm:pt>
    <dgm:pt modelId="{3FD4F6E9-7335-41D2-94E1-0A12BACB6C6F}" type="pres">
      <dgm:prSet presAssocID="{87C6FEEB-7DDC-498C-8C47-FD93B6C5B282}" presName="node" presStyleLbl="node1" presStyleIdx="1" presStyleCnt="3" custScaleX="86875" custScaleY="68300" custRadScaleRad="121397" custRadScaleInc="-12707">
        <dgm:presLayoutVars>
          <dgm:bulletEnabled val="1"/>
        </dgm:presLayoutVars>
      </dgm:prSet>
      <dgm:spPr>
        <a:prstGeom prst="roundRect">
          <a:avLst/>
        </a:prstGeom>
      </dgm:spPr>
    </dgm:pt>
    <dgm:pt modelId="{E206DDB6-D84D-4D72-8E46-BB0CC7BCC77B}" type="pres">
      <dgm:prSet presAssocID="{4BD5C367-7353-4769-AD41-48D9D496DB8E}" presName="sibTrans" presStyleLbl="sibTrans2D1" presStyleIdx="1" presStyleCnt="3" custScaleX="111906" custScaleY="173547" custLinFactNeighborX="-7118" custLinFactNeighborY="-82673"/>
      <dgm:spPr>
        <a:prstGeom prst="rightArrow">
          <a:avLst/>
        </a:prstGeom>
      </dgm:spPr>
    </dgm:pt>
    <dgm:pt modelId="{0654DBF0-2087-43CD-85C4-07ADD2878156}" type="pres">
      <dgm:prSet presAssocID="{4BD5C367-7353-4769-AD41-48D9D496DB8E}" presName="connectorText" presStyleLbl="sibTrans2D1" presStyleIdx="1" presStyleCnt="3"/>
      <dgm:spPr/>
    </dgm:pt>
    <dgm:pt modelId="{FB218D10-4288-44C6-9C69-ABF6615AA8AD}" type="pres">
      <dgm:prSet presAssocID="{B47E8F7F-2497-4865-87D8-A45EA47A8CD6}" presName="node" presStyleLbl="node1" presStyleIdx="2" presStyleCnt="3" custScaleX="87258" custScaleY="68785" custRadScaleRad="127124" custRadScaleInc="13520">
        <dgm:presLayoutVars>
          <dgm:bulletEnabled val="1"/>
        </dgm:presLayoutVars>
      </dgm:prSet>
      <dgm:spPr>
        <a:prstGeom prst="roundRect">
          <a:avLst/>
        </a:prstGeom>
      </dgm:spPr>
    </dgm:pt>
    <dgm:pt modelId="{39A487D4-098E-46FE-A83F-B78E1313B17E}" type="pres">
      <dgm:prSet presAssocID="{081FA5DB-71BB-4D80-87F2-67B56EF33C11}" presName="sibTrans" presStyleLbl="sibTrans2D1" presStyleIdx="2" presStyleCnt="3" custScaleX="99339" custScaleY="245498" custLinFactNeighborX="-32580" custLinFactNeighborY="-23441" custRadScaleRad="198436" custRadScaleInc="-2147483648"/>
      <dgm:spPr>
        <a:prstGeom prst="leftArrow">
          <a:avLst/>
        </a:prstGeom>
      </dgm:spPr>
    </dgm:pt>
    <dgm:pt modelId="{33390C40-917D-44EF-9B09-64C83BCE7D09}" type="pres">
      <dgm:prSet presAssocID="{081FA5DB-71BB-4D80-87F2-67B56EF33C11}" presName="connectorText" presStyleLbl="sibTrans2D1" presStyleIdx="2" presStyleCnt="3"/>
      <dgm:spPr/>
    </dgm:pt>
  </dgm:ptLst>
  <dgm:cxnLst>
    <dgm:cxn modelId="{5A416D1B-278E-430D-8090-F603702C4816}" type="presOf" srcId="{87C6FEEB-7DDC-498C-8C47-FD93B6C5B282}" destId="{3FD4F6E9-7335-41D2-94E1-0A12BACB6C6F}" srcOrd="0" destOrd="0" presId="urn:microsoft.com/office/officeart/2005/8/layout/cycle7"/>
    <dgm:cxn modelId="{3D0FD72B-50F0-4892-A0C1-539DD84377FB}" type="presOf" srcId="{081FA5DB-71BB-4D80-87F2-67B56EF33C11}" destId="{39A487D4-098E-46FE-A83F-B78E1313B17E}" srcOrd="0" destOrd="0" presId="urn:microsoft.com/office/officeart/2005/8/layout/cycle7"/>
    <dgm:cxn modelId="{D6A1413F-8966-4AC0-8DD7-458E92C3B965}" type="presOf" srcId="{3099AF59-CB85-453F-8C01-316C0413AB68}" destId="{E3294925-3562-47DE-80A0-76B60BC3D32C}" srcOrd="1" destOrd="0" presId="urn:microsoft.com/office/officeart/2005/8/layout/cycle7"/>
    <dgm:cxn modelId="{CC8A2563-E43D-4D50-BD57-D088C1CBC070}" type="presOf" srcId="{081FA5DB-71BB-4D80-87F2-67B56EF33C11}" destId="{33390C40-917D-44EF-9B09-64C83BCE7D09}" srcOrd="1" destOrd="0" presId="urn:microsoft.com/office/officeart/2005/8/layout/cycle7"/>
    <dgm:cxn modelId="{FBA98E65-ECAC-4D21-88FF-58A62FC063BD}" type="presOf" srcId="{4BD5C367-7353-4769-AD41-48D9D496DB8E}" destId="{0654DBF0-2087-43CD-85C4-07ADD2878156}" srcOrd="1" destOrd="0" presId="urn:microsoft.com/office/officeart/2005/8/layout/cycle7"/>
    <dgm:cxn modelId="{DA9CC14A-FE16-42FF-9BAF-C79CB859EADD}" type="presOf" srcId="{B47E8F7F-2497-4865-87D8-A45EA47A8CD6}" destId="{FB218D10-4288-44C6-9C69-ABF6615AA8AD}" srcOrd="0" destOrd="0" presId="urn:microsoft.com/office/officeart/2005/8/layout/cycle7"/>
    <dgm:cxn modelId="{6984EA6B-960F-41B1-A7B6-4B986FBEFE82}" type="presOf" srcId="{4BD5C367-7353-4769-AD41-48D9D496DB8E}" destId="{E206DDB6-D84D-4D72-8E46-BB0CC7BCC77B}" srcOrd="0" destOrd="0" presId="urn:microsoft.com/office/officeart/2005/8/layout/cycle7"/>
    <dgm:cxn modelId="{75C2E681-3DD0-478A-8AFB-8FC2C7F57656}" type="presOf" srcId="{1FA03FDE-14B4-44F9-AB6B-62C4BFB34017}" destId="{6E7F860D-2565-4B9D-8001-6CA4B4C5902C}" srcOrd="0" destOrd="0" presId="urn:microsoft.com/office/officeart/2005/8/layout/cycle7"/>
    <dgm:cxn modelId="{FFCD8088-9030-4D9A-BD0D-050A35570976}" srcId="{1FA03FDE-14B4-44F9-AB6B-62C4BFB34017}" destId="{B47E8F7F-2497-4865-87D8-A45EA47A8CD6}" srcOrd="2" destOrd="0" parTransId="{206D2E15-2BD6-4177-8258-C8FBBDCBA2B9}" sibTransId="{081FA5DB-71BB-4D80-87F2-67B56EF33C11}"/>
    <dgm:cxn modelId="{D12CF5C5-62AE-4380-AF9F-D4222E2DF3E3}" srcId="{1FA03FDE-14B4-44F9-AB6B-62C4BFB34017}" destId="{87C6FEEB-7DDC-498C-8C47-FD93B6C5B282}" srcOrd="1" destOrd="0" parTransId="{49648929-8B9F-426C-A985-9316F67FD153}" sibTransId="{4BD5C367-7353-4769-AD41-48D9D496DB8E}"/>
    <dgm:cxn modelId="{5CCD54E8-4CC8-4FDF-9027-A514A9A85708}" type="presOf" srcId="{209E90AB-0482-4448-AF84-FEBBD3BA07E7}" destId="{7606CA19-141E-45DC-957D-7B170AE6F6A1}" srcOrd="0" destOrd="0" presId="urn:microsoft.com/office/officeart/2005/8/layout/cycle7"/>
    <dgm:cxn modelId="{C6F589EE-2DD7-4612-B80F-C745C9F581F6}" type="presOf" srcId="{3099AF59-CB85-453F-8C01-316C0413AB68}" destId="{85B36DDE-4618-4940-AF7C-74A17BEE1272}" srcOrd="0" destOrd="0" presId="urn:microsoft.com/office/officeart/2005/8/layout/cycle7"/>
    <dgm:cxn modelId="{1FD6F7F3-6DED-4FCB-B4D9-24E8C377CC08}" srcId="{1FA03FDE-14B4-44F9-AB6B-62C4BFB34017}" destId="{209E90AB-0482-4448-AF84-FEBBD3BA07E7}" srcOrd="0" destOrd="0" parTransId="{6764EF4F-4779-40B6-9B8C-62A22B47ADD1}" sibTransId="{3099AF59-CB85-453F-8C01-316C0413AB68}"/>
    <dgm:cxn modelId="{BD1C23DA-AB0F-477D-BD20-6F4234949C74}" type="presParOf" srcId="{6E7F860D-2565-4B9D-8001-6CA4B4C5902C}" destId="{7606CA19-141E-45DC-957D-7B170AE6F6A1}" srcOrd="0" destOrd="0" presId="urn:microsoft.com/office/officeart/2005/8/layout/cycle7"/>
    <dgm:cxn modelId="{3CC82383-DECA-45D7-B3A7-46BCEBE40241}" type="presParOf" srcId="{6E7F860D-2565-4B9D-8001-6CA4B4C5902C}" destId="{85B36DDE-4618-4940-AF7C-74A17BEE1272}" srcOrd="1" destOrd="0" presId="urn:microsoft.com/office/officeart/2005/8/layout/cycle7"/>
    <dgm:cxn modelId="{99D21B30-3153-4A51-925E-7F77ECB6AF4B}" type="presParOf" srcId="{85B36DDE-4618-4940-AF7C-74A17BEE1272}" destId="{E3294925-3562-47DE-80A0-76B60BC3D32C}" srcOrd="0" destOrd="0" presId="urn:microsoft.com/office/officeart/2005/8/layout/cycle7"/>
    <dgm:cxn modelId="{F25311B4-586E-42A7-A337-D8785A11034E}" type="presParOf" srcId="{6E7F860D-2565-4B9D-8001-6CA4B4C5902C}" destId="{3FD4F6E9-7335-41D2-94E1-0A12BACB6C6F}" srcOrd="2" destOrd="0" presId="urn:microsoft.com/office/officeart/2005/8/layout/cycle7"/>
    <dgm:cxn modelId="{E8C8DD5A-1BD8-407D-9DFF-89088FEC70EF}" type="presParOf" srcId="{6E7F860D-2565-4B9D-8001-6CA4B4C5902C}" destId="{E206DDB6-D84D-4D72-8E46-BB0CC7BCC77B}" srcOrd="3" destOrd="0" presId="urn:microsoft.com/office/officeart/2005/8/layout/cycle7"/>
    <dgm:cxn modelId="{71C408EC-F41A-4A6E-8DA8-C053BCF5A48D}" type="presParOf" srcId="{E206DDB6-D84D-4D72-8E46-BB0CC7BCC77B}" destId="{0654DBF0-2087-43CD-85C4-07ADD2878156}" srcOrd="0" destOrd="0" presId="urn:microsoft.com/office/officeart/2005/8/layout/cycle7"/>
    <dgm:cxn modelId="{98D1CC6F-2DEC-4716-A270-F2D539E8ED86}" type="presParOf" srcId="{6E7F860D-2565-4B9D-8001-6CA4B4C5902C}" destId="{FB218D10-4288-44C6-9C69-ABF6615AA8AD}" srcOrd="4" destOrd="0" presId="urn:microsoft.com/office/officeart/2005/8/layout/cycle7"/>
    <dgm:cxn modelId="{912312C5-1D22-46C3-AA20-59D8F9ADD854}" type="presParOf" srcId="{6E7F860D-2565-4B9D-8001-6CA4B4C5902C}" destId="{39A487D4-098E-46FE-A83F-B78E1313B17E}" srcOrd="5" destOrd="0" presId="urn:microsoft.com/office/officeart/2005/8/layout/cycle7"/>
    <dgm:cxn modelId="{2185D6C2-D8B2-45A5-A80A-6F6FE1A0552D}" type="presParOf" srcId="{39A487D4-098E-46FE-A83F-B78E1313B17E}" destId="{33390C40-917D-44EF-9B09-64C83BCE7D0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F1EC1-07B6-4829-AC3D-08AA1842686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5038F45-A6DB-4C49-8125-89C4F969D4B3}">
      <dgm:prSet phldrT="[文字]" custT="1"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n-US" altLang="zh-TW" sz="1400" b="1" i="1" dirty="0" err="1">
              <a:latin typeface="+mj-ea"/>
              <a:ea typeface="+mj-ea"/>
            </a:rPr>
            <a:t>Kisudjaljedjalj</a:t>
          </a:r>
          <a:endParaRPr lang="en-US" altLang="zh-TW" sz="1400" b="1" i="1" dirty="0">
            <a:latin typeface="+mj-ea"/>
            <a:ea typeface="+mj-ea"/>
          </a:endParaRPr>
        </a:p>
        <a:p>
          <a:r>
            <a:rPr lang="zh-TW" altLang="en-US" sz="1400" b="1" dirty="0">
              <a:latin typeface="+mj-ea"/>
              <a:ea typeface="+mj-ea"/>
            </a:rPr>
            <a:t>最高管理諮詢階層</a:t>
          </a:r>
          <a:endParaRPr lang="zh-TW" altLang="en-US" sz="1400" i="1" dirty="0"/>
        </a:p>
      </dgm:t>
    </dgm:pt>
    <dgm:pt modelId="{A3F3BAC2-9B25-4A27-8704-3619267E0032}" type="parTrans" cxnId="{AB388BEF-DB95-408B-A41E-46DA339E5F74}">
      <dgm:prSet/>
      <dgm:spPr/>
      <dgm:t>
        <a:bodyPr/>
        <a:lstStyle/>
        <a:p>
          <a:endParaRPr lang="zh-TW" altLang="en-US"/>
        </a:p>
      </dgm:t>
    </dgm:pt>
    <dgm:pt modelId="{D9C3A52B-7DAD-4FB2-9FEE-ACCD6DD5A9BE}" type="sibTrans" cxnId="{AB388BEF-DB95-408B-A41E-46DA339E5F74}">
      <dgm:prSet/>
      <dgm:spPr/>
      <dgm:t>
        <a:bodyPr/>
        <a:lstStyle/>
        <a:p>
          <a:endParaRPr lang="zh-TW" altLang="en-US"/>
        </a:p>
      </dgm:t>
    </dgm:pt>
    <dgm:pt modelId="{3F410E31-A5DE-4425-BFA1-1F177F328FF0}" type="asst">
      <dgm:prSet phldrT="[文字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1400" b="1" i="1" dirty="0" err="1">
              <a:latin typeface="+mj-ea"/>
              <a:ea typeface="+mj-ea"/>
            </a:rPr>
            <a:t>Kalaingan</a:t>
          </a:r>
          <a:endParaRPr lang="en-US" altLang="zh-TW" sz="1400" b="1" i="1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400" b="1" dirty="0">
              <a:latin typeface="+mj-ea"/>
              <a:ea typeface="+mj-ea"/>
            </a:rPr>
            <a:t>最高協商管理階層</a:t>
          </a:r>
          <a:endParaRPr lang="zh-TW" altLang="en-US" sz="1400" i="1" dirty="0"/>
        </a:p>
      </dgm:t>
    </dgm:pt>
    <dgm:pt modelId="{F15B5665-1E15-42C6-9A0A-2CF894E9F6A3}" type="parTrans" cxnId="{E5B64CF7-6A7A-48BF-BB0B-0D2F050CD81D}">
      <dgm:prSet/>
      <dgm:spPr/>
      <dgm:t>
        <a:bodyPr/>
        <a:lstStyle/>
        <a:p>
          <a:endParaRPr lang="zh-TW" altLang="en-US"/>
        </a:p>
      </dgm:t>
    </dgm:pt>
    <dgm:pt modelId="{56F61443-AEA3-494A-93C4-8D3203ED50B4}" type="sibTrans" cxnId="{E5B64CF7-6A7A-48BF-BB0B-0D2F050CD81D}">
      <dgm:prSet/>
      <dgm:spPr/>
      <dgm:t>
        <a:bodyPr/>
        <a:lstStyle/>
        <a:p>
          <a:endParaRPr lang="zh-TW" altLang="en-US"/>
        </a:p>
      </dgm:t>
    </dgm:pt>
    <dgm:pt modelId="{4E589D2F-E3B0-4214-A67B-396E328A73FD}">
      <dgm:prSet phldrT="[文字]" custT="1"/>
      <dgm:spPr>
        <a:solidFill>
          <a:srgbClr val="0070C0">
            <a:alpha val="90000"/>
          </a:srgb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i="1" dirty="0" err="1">
              <a:latin typeface="+mj-ea"/>
              <a:ea typeface="+mj-ea"/>
            </a:rPr>
            <a:t>tjaurigi</a:t>
          </a:r>
          <a:r>
            <a:rPr lang="zh-TW" sz="1400" dirty="0">
              <a:latin typeface="+mj-ea"/>
              <a:ea typeface="+mj-ea"/>
            </a:rPr>
            <a:t>家族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（現今吳家）</a:t>
          </a:r>
          <a:endParaRPr lang="zh-TW" altLang="en-US" sz="1400" dirty="0">
            <a:latin typeface="+mj-ea"/>
            <a:ea typeface="+mj-ea"/>
          </a:endParaRPr>
        </a:p>
      </dgm:t>
    </dgm:pt>
    <dgm:pt modelId="{389723AA-A790-4D3F-8029-CC8517B3CAF5}" type="parTrans" cxnId="{7C0D4709-A8E4-4ADA-9F78-FF84EA46CBB0}">
      <dgm:prSet/>
      <dgm:spPr/>
      <dgm:t>
        <a:bodyPr/>
        <a:lstStyle/>
        <a:p>
          <a:endParaRPr lang="zh-TW" altLang="en-US"/>
        </a:p>
      </dgm:t>
    </dgm:pt>
    <dgm:pt modelId="{03D68743-2776-4A27-B466-583FDEE8682B}" type="sibTrans" cxnId="{7C0D4709-A8E4-4ADA-9F78-FF84EA46CBB0}">
      <dgm:prSet/>
      <dgm:spPr/>
      <dgm:t>
        <a:bodyPr/>
        <a:lstStyle/>
        <a:p>
          <a:endParaRPr lang="zh-TW" altLang="en-US"/>
        </a:p>
      </dgm:t>
    </dgm:pt>
    <dgm:pt modelId="{A45A006A-0DF6-4F66-9E14-375225E0915E}">
      <dgm:prSet phldrT="[文字]"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zh-TW" altLang="en-US" sz="1400" dirty="0">
              <a:latin typeface="+mj-ea"/>
              <a:ea typeface="+mj-ea"/>
            </a:rPr>
            <a:t>獵場河谷管理家族</a:t>
          </a:r>
        </a:p>
      </dgm:t>
    </dgm:pt>
    <dgm:pt modelId="{76B012E8-0728-4585-991B-80297F361936}" type="parTrans" cxnId="{04C343CA-5CCF-4A2C-8C91-C24FA1D5C0C6}">
      <dgm:prSet/>
      <dgm:spPr/>
      <dgm:t>
        <a:bodyPr/>
        <a:lstStyle/>
        <a:p>
          <a:endParaRPr lang="zh-TW" altLang="en-US"/>
        </a:p>
      </dgm:t>
    </dgm:pt>
    <dgm:pt modelId="{7F3F0372-F140-4E42-BA6E-1091DD07090F}" type="sibTrans" cxnId="{04C343CA-5CCF-4A2C-8C91-C24FA1D5C0C6}">
      <dgm:prSet/>
      <dgm:spPr/>
      <dgm:t>
        <a:bodyPr/>
        <a:lstStyle/>
        <a:p>
          <a:endParaRPr lang="zh-TW" altLang="en-US"/>
        </a:p>
      </dgm:t>
    </dgm:pt>
    <dgm:pt modelId="{76CD42A8-8559-4B14-9A1F-B9C8D4B40952}">
      <dgm:prSet phldrT="[文字]"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文化管理及監察團隊</a:t>
          </a:r>
          <a:r>
            <a:rPr lang="en-US" sz="1400" i="1" dirty="0" err="1"/>
            <a:t>vengseng</a:t>
          </a:r>
          <a:endParaRPr lang="zh-TW" altLang="en-US" sz="1400" dirty="0"/>
        </a:p>
      </dgm:t>
    </dgm:pt>
    <dgm:pt modelId="{63707923-6C15-404E-BCD9-6931EE0417F4}" type="parTrans" cxnId="{4888E0F7-415D-41EF-B608-E3298011946C}">
      <dgm:prSet/>
      <dgm:spPr/>
      <dgm:t>
        <a:bodyPr/>
        <a:lstStyle/>
        <a:p>
          <a:endParaRPr lang="zh-TW" altLang="en-US"/>
        </a:p>
      </dgm:t>
    </dgm:pt>
    <dgm:pt modelId="{208979AE-61A4-4D0D-8B68-5255262AF174}" type="sibTrans" cxnId="{4888E0F7-415D-41EF-B608-E3298011946C}">
      <dgm:prSet/>
      <dgm:spPr/>
      <dgm:t>
        <a:bodyPr/>
        <a:lstStyle/>
        <a:p>
          <a:endParaRPr lang="zh-TW" altLang="en-US"/>
        </a:p>
      </dgm:t>
    </dgm:pt>
    <dgm:pt modelId="{65CBC642-5B2F-4CB5-8789-3C62F330F4C2}">
      <dgm:prSet custT="1"/>
      <dgm:spPr>
        <a:solidFill>
          <a:srgbClr val="00206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zh-TW" altLang="en-US" sz="1400" b="1" dirty="0">
              <a:latin typeface="+mj-ea"/>
              <a:ea typeface="+mj-ea"/>
            </a:rPr>
            <a:t>傳統領袖</a:t>
          </a:r>
          <a:endParaRPr lang="en-US" altLang="zh-TW" sz="1400" b="1" dirty="0">
            <a:latin typeface="+mj-ea"/>
            <a:ea typeface="+mj-ea"/>
          </a:endParaRPr>
        </a:p>
        <a:p>
          <a:r>
            <a:rPr lang="en-US" altLang="zh-TW" sz="1400" b="1" i="1" dirty="0" err="1"/>
            <a:t>Upu</a:t>
          </a:r>
          <a:endParaRPr lang="zh-TW" altLang="en-US" sz="1400" b="1" i="1" dirty="0"/>
        </a:p>
      </dgm:t>
    </dgm:pt>
    <dgm:pt modelId="{F6EC9AC0-E0F7-49E0-BC4C-FCEA2B78E06A}" type="parTrans" cxnId="{765E4CE1-8F3D-4FE0-B119-F23DAD9228A7}">
      <dgm:prSet/>
      <dgm:spPr/>
      <dgm:t>
        <a:bodyPr/>
        <a:lstStyle/>
        <a:p>
          <a:endParaRPr lang="zh-TW" altLang="en-US"/>
        </a:p>
      </dgm:t>
    </dgm:pt>
    <dgm:pt modelId="{A94F2704-87FA-4B9C-88EE-BD89C7F81D38}" type="sibTrans" cxnId="{765E4CE1-8F3D-4FE0-B119-F23DAD9228A7}">
      <dgm:prSet/>
      <dgm:spPr/>
      <dgm:t>
        <a:bodyPr/>
        <a:lstStyle/>
        <a:p>
          <a:endParaRPr lang="zh-TW" altLang="en-US"/>
        </a:p>
      </dgm:t>
    </dgm:pt>
    <dgm:pt modelId="{578D77F7-57DC-4196-8AAE-2A78C294EA19}">
      <dgm:prSet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zh-TW" sz="1400" dirty="0">
              <a:latin typeface="+mj-ea"/>
              <a:ea typeface="+mj-ea"/>
            </a:rPr>
            <a:t>熊鷹獵場管理</a:t>
          </a:r>
          <a:r>
            <a:rPr lang="zh-TW" altLang="en-US" sz="1400" dirty="0">
              <a:latin typeface="+mj-ea"/>
              <a:ea typeface="+mj-ea"/>
            </a:rPr>
            <a:t>家族</a:t>
          </a:r>
          <a:endParaRPr lang="en-US" altLang="zh-TW" sz="1400" dirty="0">
            <a:latin typeface="+mj-ea"/>
            <a:ea typeface="+mj-ea"/>
          </a:endParaRPr>
        </a:p>
      </dgm:t>
    </dgm:pt>
    <dgm:pt modelId="{5F849F7E-C89A-406E-885B-976FB14033D1}" type="parTrans" cxnId="{1732E032-04F8-42E0-95A3-2DD1BCF1F927}">
      <dgm:prSet/>
      <dgm:spPr/>
      <dgm:t>
        <a:bodyPr/>
        <a:lstStyle/>
        <a:p>
          <a:endParaRPr lang="zh-TW" altLang="en-US"/>
        </a:p>
      </dgm:t>
    </dgm:pt>
    <dgm:pt modelId="{6C406DAE-994B-4894-B11A-CC3385B62A98}" type="sibTrans" cxnId="{1732E032-04F8-42E0-95A3-2DD1BCF1F927}">
      <dgm:prSet/>
      <dgm:spPr/>
      <dgm:t>
        <a:bodyPr/>
        <a:lstStyle/>
        <a:p>
          <a:endParaRPr lang="zh-TW" altLang="en-US"/>
        </a:p>
      </dgm:t>
    </dgm:pt>
    <dgm:pt modelId="{DE66FB43-2CC8-419F-927E-7CE190D04BA8}">
      <dgm:prSet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勇士家族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i="1" dirty="0" err="1"/>
            <a:t>rakac</a:t>
          </a:r>
          <a:endParaRPr lang="zh-TW" altLang="en-US" sz="1400" dirty="0"/>
        </a:p>
      </dgm:t>
    </dgm:pt>
    <dgm:pt modelId="{971B956D-28AE-4136-A71F-B5FF9CD8960F}" type="parTrans" cxnId="{1F2834C9-0BC8-4B87-AC39-CD3BDE829B83}">
      <dgm:prSet/>
      <dgm:spPr/>
      <dgm:t>
        <a:bodyPr/>
        <a:lstStyle/>
        <a:p>
          <a:endParaRPr lang="zh-TW" altLang="en-US"/>
        </a:p>
      </dgm:t>
    </dgm:pt>
    <dgm:pt modelId="{9F5A379E-4934-4260-94EB-AF984CF28E3F}" type="sibTrans" cxnId="{1F2834C9-0BC8-4B87-AC39-CD3BDE829B83}">
      <dgm:prSet/>
      <dgm:spPr/>
      <dgm:t>
        <a:bodyPr/>
        <a:lstStyle/>
        <a:p>
          <a:endParaRPr lang="zh-TW" altLang="en-US"/>
        </a:p>
      </dgm:t>
    </dgm:pt>
    <dgm:pt modelId="{DA0FDE47-39D5-4D1A-98EC-9DFB5DD6DC83}">
      <dgm:prSet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事務管理家族</a:t>
          </a:r>
          <a:r>
            <a:rPr lang="en-US" sz="1400" i="1" dirty="0" err="1"/>
            <a:t>sinanqaqetitan</a:t>
          </a:r>
          <a:endParaRPr lang="zh-TW" altLang="en-US" sz="1400" dirty="0"/>
        </a:p>
      </dgm:t>
    </dgm:pt>
    <dgm:pt modelId="{FDA7727C-E7F1-4560-9811-F7E598921832}" type="parTrans" cxnId="{B72EB79E-ADCD-41D7-BF0F-B69541EA64B1}">
      <dgm:prSet/>
      <dgm:spPr/>
      <dgm:t>
        <a:bodyPr/>
        <a:lstStyle/>
        <a:p>
          <a:endParaRPr lang="zh-TW" altLang="en-US"/>
        </a:p>
      </dgm:t>
    </dgm:pt>
    <dgm:pt modelId="{CEC96804-E047-41FD-8AE7-002C89840EBB}" type="sibTrans" cxnId="{B72EB79E-ADCD-41D7-BF0F-B69541EA64B1}">
      <dgm:prSet/>
      <dgm:spPr/>
      <dgm:t>
        <a:bodyPr/>
        <a:lstStyle/>
        <a:p>
          <a:endParaRPr lang="zh-TW" altLang="en-US"/>
        </a:p>
      </dgm:t>
    </dgm:pt>
    <dgm:pt modelId="{7DD9D1B5-F45F-425E-8BBA-7B77E82DFDA9}">
      <dgm:prSet custT="1"/>
      <dgm:spPr>
        <a:solidFill>
          <a:srgbClr val="0070C0">
            <a:alpha val="90000"/>
          </a:srgb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zh-TW" sz="1400" dirty="0">
              <a:latin typeface="+mj-ea"/>
              <a:ea typeface="+mj-ea"/>
            </a:rPr>
            <a:t>家務管理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i="1" dirty="0" err="1">
              <a:latin typeface="+mj-ea"/>
              <a:ea typeface="+mj-ea"/>
            </a:rPr>
            <a:t>talupidrik</a:t>
          </a:r>
          <a:r>
            <a:rPr lang="zh-TW" sz="1400" dirty="0"/>
            <a:t>家族</a:t>
          </a:r>
          <a:endParaRPr lang="en-US" altLang="zh-TW" sz="14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/>
            <a:t>（現今莊家）</a:t>
          </a:r>
          <a:endParaRPr lang="zh-TW" altLang="en-US" sz="1400" dirty="0"/>
        </a:p>
      </dgm:t>
    </dgm:pt>
    <dgm:pt modelId="{BAD07799-089A-41F4-B274-E73570E55912}" type="parTrans" cxnId="{A280A942-E352-49BB-BF6F-C011AB12A957}">
      <dgm:prSet/>
      <dgm:spPr/>
      <dgm:t>
        <a:bodyPr/>
        <a:lstStyle/>
        <a:p>
          <a:endParaRPr lang="zh-TW" altLang="en-US"/>
        </a:p>
      </dgm:t>
    </dgm:pt>
    <dgm:pt modelId="{A907DB46-9813-4347-8482-9E241D325A97}" type="sibTrans" cxnId="{A280A942-E352-49BB-BF6F-C011AB12A957}">
      <dgm:prSet/>
      <dgm:spPr/>
      <dgm:t>
        <a:bodyPr/>
        <a:lstStyle/>
        <a:p>
          <a:endParaRPr lang="zh-TW" altLang="en-US"/>
        </a:p>
      </dgm:t>
    </dgm:pt>
    <dgm:pt modelId="{468AD5B0-E6A2-44B8-9D6E-4676AAD566E3}">
      <dgm:prSet custT="1"/>
      <dgm:spPr>
        <a:solidFill>
          <a:srgbClr val="0070C0">
            <a:alpha val="90000"/>
          </a:srgb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zh-TW" sz="1400" dirty="0">
              <a:latin typeface="+mj-ea"/>
              <a:ea typeface="+mj-ea"/>
            </a:rPr>
            <a:t>農耕土地管理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i="1" dirty="0" err="1">
              <a:latin typeface="+mj-ea"/>
              <a:ea typeface="+mj-ea"/>
            </a:rPr>
            <a:t>luradjeng</a:t>
          </a:r>
          <a:r>
            <a:rPr lang="zh-TW" sz="1400" dirty="0"/>
            <a:t>家族</a:t>
          </a:r>
          <a:endParaRPr lang="en-US" altLang="zh-TW" sz="14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/>
            <a:t>（現今張家）</a:t>
          </a:r>
          <a:endParaRPr lang="en-US" altLang="zh-TW" sz="14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1400" dirty="0"/>
            <a:t> </a:t>
          </a:r>
          <a:r>
            <a:rPr lang="en-US" sz="1400" i="1" dirty="0" err="1">
              <a:latin typeface="+mj-ea"/>
              <a:ea typeface="+mj-ea"/>
            </a:rPr>
            <a:t>patingir</a:t>
          </a:r>
          <a:r>
            <a:rPr lang="zh-TW" sz="1400" dirty="0"/>
            <a:t>家族</a:t>
          </a:r>
          <a:endParaRPr lang="en-US" altLang="zh-TW" sz="14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/>
            <a:t>（現今劉家）</a:t>
          </a:r>
          <a:endParaRPr lang="zh-TW" altLang="en-US" sz="1400" dirty="0"/>
        </a:p>
      </dgm:t>
    </dgm:pt>
    <dgm:pt modelId="{7F1B3CC8-F4D6-4544-8AB7-3EBB459B6B77}" type="parTrans" cxnId="{5A878C72-C61B-4DE5-847D-1843CD7A2826}">
      <dgm:prSet/>
      <dgm:spPr/>
      <dgm:t>
        <a:bodyPr/>
        <a:lstStyle/>
        <a:p>
          <a:endParaRPr lang="zh-TW" altLang="en-US"/>
        </a:p>
      </dgm:t>
    </dgm:pt>
    <dgm:pt modelId="{304B0B5A-05F5-4A02-9A8B-006DEA08A640}" type="sibTrans" cxnId="{5A878C72-C61B-4DE5-847D-1843CD7A2826}">
      <dgm:prSet/>
      <dgm:spPr/>
      <dgm:t>
        <a:bodyPr/>
        <a:lstStyle/>
        <a:p>
          <a:endParaRPr lang="zh-TW" altLang="en-US"/>
        </a:p>
      </dgm:t>
    </dgm:pt>
    <dgm:pt modelId="{8DF0F562-EC55-4C3E-A370-FFB4A760087F}">
      <dgm:prSet custT="1"/>
      <dgm:spPr>
        <a:solidFill>
          <a:srgbClr val="0070C0">
            <a:alpha val="90000"/>
          </a:srgb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禁衛軍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i="1" dirty="0" err="1">
              <a:latin typeface="+mj-ea"/>
              <a:ea typeface="+mj-ea"/>
            </a:rPr>
            <a:t>pagivan</a:t>
          </a:r>
          <a:r>
            <a:rPr lang="zh-TW" sz="1400" dirty="0">
              <a:latin typeface="+mj-ea"/>
              <a:ea typeface="+mj-ea"/>
            </a:rPr>
            <a:t>家族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（現今徐家）</a:t>
          </a:r>
          <a:endParaRPr lang="zh-TW" altLang="en-US" sz="1400" dirty="0">
            <a:latin typeface="+mj-ea"/>
            <a:ea typeface="+mj-ea"/>
          </a:endParaRPr>
        </a:p>
      </dgm:t>
    </dgm:pt>
    <dgm:pt modelId="{C19A70FE-C97B-4A2D-B749-1E993F6DEE7A}" type="parTrans" cxnId="{A5D924A6-B671-4029-8D0A-36E860D979F1}">
      <dgm:prSet/>
      <dgm:spPr/>
      <dgm:t>
        <a:bodyPr/>
        <a:lstStyle/>
        <a:p>
          <a:endParaRPr lang="zh-TW" altLang="en-US"/>
        </a:p>
      </dgm:t>
    </dgm:pt>
    <dgm:pt modelId="{DE7B5AB5-CF5E-44B9-B5D2-250FF3FE52D5}" type="sibTrans" cxnId="{A5D924A6-B671-4029-8D0A-36E860D979F1}">
      <dgm:prSet/>
      <dgm:spPr/>
      <dgm:t>
        <a:bodyPr/>
        <a:lstStyle/>
        <a:p>
          <a:endParaRPr lang="zh-TW" altLang="en-US"/>
        </a:p>
      </dgm:t>
    </dgm:pt>
    <dgm:pt modelId="{FF7624AD-1E70-4CD3-9401-CE9F697E1B70}">
      <dgm:prSet custT="1"/>
      <dgm:spPr>
        <a:solidFill>
          <a:srgbClr val="0070C0">
            <a:alpha val="90000"/>
          </a:srgb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400" dirty="0">
              <a:latin typeface="+mj-ea"/>
              <a:ea typeface="+mj-ea"/>
            </a:rPr>
            <a:t>邊境軍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拉夫爾</a:t>
          </a:r>
          <a:r>
            <a:rPr lang="en-US" sz="1400" i="1" dirty="0" err="1">
              <a:latin typeface="+mj-ea"/>
              <a:ea typeface="+mj-ea"/>
            </a:rPr>
            <a:t>ljavur</a:t>
          </a:r>
          <a:r>
            <a:rPr lang="zh-TW" sz="1400" dirty="0">
              <a:latin typeface="+mj-ea"/>
              <a:ea typeface="+mj-ea"/>
            </a:rPr>
            <a:t>家族</a:t>
          </a:r>
          <a:endParaRPr lang="zh-TW" altLang="en-US" sz="1400" dirty="0">
            <a:latin typeface="+mj-ea"/>
            <a:ea typeface="+mj-ea"/>
          </a:endParaRPr>
        </a:p>
      </dgm:t>
    </dgm:pt>
    <dgm:pt modelId="{35925F60-6429-4D1C-8E68-3806007D5932}" type="parTrans" cxnId="{9C3987B7-1C77-4A84-9FAA-B2088ED92330}">
      <dgm:prSet/>
      <dgm:spPr/>
      <dgm:t>
        <a:bodyPr/>
        <a:lstStyle/>
        <a:p>
          <a:endParaRPr lang="zh-TW" altLang="en-US"/>
        </a:p>
      </dgm:t>
    </dgm:pt>
    <dgm:pt modelId="{C8BEA616-9CB4-4DEE-93C0-5CAA30BF6FE8}" type="sibTrans" cxnId="{9C3987B7-1C77-4A84-9FAA-B2088ED92330}">
      <dgm:prSet/>
      <dgm:spPr/>
      <dgm:t>
        <a:bodyPr/>
        <a:lstStyle/>
        <a:p>
          <a:endParaRPr lang="zh-TW" altLang="en-US"/>
        </a:p>
      </dgm:t>
    </dgm:pt>
    <dgm:pt modelId="{CE4BC15F-5F9D-4593-B02F-B5394617DA05}">
      <dgm:prSet custT="1"/>
      <dgm:spPr>
        <a:solidFill>
          <a:srgbClr val="0070C0">
            <a:alpha val="90000"/>
          </a:srgb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邊境軍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1400" i="1" dirty="0" err="1">
              <a:latin typeface="+mj-ea"/>
              <a:ea typeface="+mj-ea"/>
            </a:rPr>
            <a:t>patingir</a:t>
          </a:r>
          <a:r>
            <a:rPr lang="zh-TW" sz="1400" dirty="0">
              <a:latin typeface="+mj-ea"/>
              <a:ea typeface="+mj-ea"/>
            </a:rPr>
            <a:t>家族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（現今劉家）</a:t>
          </a:r>
          <a:endParaRPr lang="en-US" altLang="zh-TW" sz="1400" dirty="0">
            <a:latin typeface="+mj-ea"/>
            <a:ea typeface="+mj-ea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1400" i="1" dirty="0" err="1">
              <a:latin typeface="+mj-ea"/>
              <a:ea typeface="+mj-ea"/>
            </a:rPr>
            <a:t>djaljaqelup</a:t>
          </a:r>
          <a:r>
            <a:rPr lang="zh-TW" sz="1400" dirty="0">
              <a:latin typeface="+mj-ea"/>
              <a:ea typeface="+mj-ea"/>
            </a:rPr>
            <a:t>家族</a:t>
          </a:r>
          <a:endParaRPr lang="zh-TW" altLang="en-US" sz="1400" dirty="0">
            <a:latin typeface="+mj-ea"/>
            <a:ea typeface="+mj-ea"/>
          </a:endParaRPr>
        </a:p>
      </dgm:t>
    </dgm:pt>
    <dgm:pt modelId="{CDB0D687-2485-4A95-91A7-9F4075E59A8F}" type="parTrans" cxnId="{093CC73E-D035-4F42-9216-6C98597F1219}">
      <dgm:prSet/>
      <dgm:spPr/>
      <dgm:t>
        <a:bodyPr/>
        <a:lstStyle/>
        <a:p>
          <a:endParaRPr lang="zh-TW" altLang="en-US"/>
        </a:p>
      </dgm:t>
    </dgm:pt>
    <dgm:pt modelId="{7A61E8F9-4122-4E51-94E8-1F452527900C}" type="sibTrans" cxnId="{093CC73E-D035-4F42-9216-6C98597F1219}">
      <dgm:prSet/>
      <dgm:spPr/>
      <dgm:t>
        <a:bodyPr/>
        <a:lstStyle/>
        <a:p>
          <a:endParaRPr lang="zh-TW" altLang="en-US"/>
        </a:p>
      </dgm:t>
    </dgm:pt>
    <dgm:pt modelId="{A01479F9-C4E3-4C25-A285-C522D2B4BBFF}">
      <dgm:prSet custT="1"/>
      <dgm:spPr>
        <a:solidFill>
          <a:srgbClr val="0070C0">
            <a:alpha val="90000"/>
          </a:srgb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sz="1400" dirty="0">
              <a:latin typeface="+mj-ea"/>
              <a:ea typeface="+mj-ea"/>
            </a:rPr>
            <a:t>由達里亞羅普</a:t>
          </a:r>
          <a:r>
            <a:rPr lang="en-US" sz="1400" i="1" dirty="0" err="1">
              <a:latin typeface="+mj-ea"/>
              <a:ea typeface="+mj-ea"/>
            </a:rPr>
            <a:t>taljiyalep</a:t>
          </a:r>
          <a:r>
            <a:rPr lang="zh-TW" sz="1400" dirty="0">
              <a:latin typeface="+mj-ea"/>
              <a:ea typeface="+mj-ea"/>
            </a:rPr>
            <a:t>傳統領袖家族分封</a:t>
          </a:r>
          <a:r>
            <a:rPr lang="zh-TW" altLang="en-US" sz="1400" dirty="0">
              <a:latin typeface="+mj-ea"/>
              <a:ea typeface="+mj-ea"/>
            </a:rPr>
            <a:t>本家</a:t>
          </a:r>
          <a:r>
            <a:rPr lang="zh-TW" sz="1400" dirty="0">
              <a:latin typeface="+mj-ea"/>
              <a:ea typeface="+mj-ea"/>
            </a:rPr>
            <a:t>兄弟姊妹管理</a:t>
          </a:r>
          <a:endParaRPr lang="zh-TW" altLang="en-US" sz="1400" dirty="0">
            <a:latin typeface="+mj-ea"/>
            <a:ea typeface="+mj-ea"/>
          </a:endParaRPr>
        </a:p>
      </dgm:t>
    </dgm:pt>
    <dgm:pt modelId="{6A341ECB-96F9-4D03-BB7E-EA24EDC6CB1C}" type="parTrans" cxnId="{45C98C7B-FD6B-498E-ACA1-E64990623842}">
      <dgm:prSet/>
      <dgm:spPr/>
      <dgm:t>
        <a:bodyPr/>
        <a:lstStyle/>
        <a:p>
          <a:endParaRPr lang="zh-TW" altLang="en-US"/>
        </a:p>
      </dgm:t>
    </dgm:pt>
    <dgm:pt modelId="{5CF6F744-43BA-48C2-89D9-CD08D6E873AE}" type="sibTrans" cxnId="{45C98C7B-FD6B-498E-ACA1-E64990623842}">
      <dgm:prSet/>
      <dgm:spPr/>
      <dgm:t>
        <a:bodyPr/>
        <a:lstStyle/>
        <a:p>
          <a:endParaRPr lang="zh-TW" altLang="en-US"/>
        </a:p>
      </dgm:t>
    </dgm:pt>
    <dgm:pt modelId="{1310D920-E20A-4815-80A7-9E2B1956BD07}" type="asst">
      <dgm:prSet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400" b="1" i="0" dirty="0">
              <a:latin typeface="+mj-ea"/>
              <a:ea typeface="+mj-ea"/>
            </a:rPr>
            <a:t>涉外關係</a:t>
          </a:r>
          <a:r>
            <a:rPr lang="en-US" altLang="zh-TW" sz="1400" b="1" i="1" dirty="0" err="1">
              <a:latin typeface="+mj-ea"/>
              <a:ea typeface="+mj-ea"/>
            </a:rPr>
            <a:t>Tjikun</a:t>
          </a:r>
          <a:endParaRPr lang="en-US" altLang="zh-TW" sz="1400" b="1" i="1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400" b="1" i="0" dirty="0">
              <a:latin typeface="+mj-ea"/>
              <a:ea typeface="+mj-ea"/>
            </a:rPr>
            <a:t>閩客婚禮租稅紛爭調解</a:t>
          </a:r>
          <a:endParaRPr lang="zh-TW" altLang="en-US" sz="1400" dirty="0">
            <a:latin typeface="+mj-ea"/>
            <a:ea typeface="+mj-ea"/>
          </a:endParaRPr>
        </a:p>
      </dgm:t>
    </dgm:pt>
    <dgm:pt modelId="{D31517CB-642B-45B7-BAAA-D648CC914548}" type="parTrans" cxnId="{C3F8C12F-CE6D-488E-A3BF-38BDAAD99204}">
      <dgm:prSet/>
      <dgm:spPr/>
      <dgm:t>
        <a:bodyPr/>
        <a:lstStyle/>
        <a:p>
          <a:endParaRPr lang="zh-TW" altLang="en-US"/>
        </a:p>
      </dgm:t>
    </dgm:pt>
    <dgm:pt modelId="{B11BB09B-172E-4E22-81EF-60355816BD54}" type="sibTrans" cxnId="{C3F8C12F-CE6D-488E-A3BF-38BDAAD99204}">
      <dgm:prSet/>
      <dgm:spPr/>
      <dgm:t>
        <a:bodyPr/>
        <a:lstStyle/>
        <a:p>
          <a:endParaRPr lang="zh-TW" altLang="en-US"/>
        </a:p>
      </dgm:t>
    </dgm:pt>
    <dgm:pt modelId="{0B0A4E06-C3AB-41E5-9641-027378088FEB}" type="asst">
      <dgm:prSet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zh-TW" sz="1400" b="1" dirty="0">
              <a:latin typeface="+mj-ea"/>
              <a:ea typeface="+mj-ea"/>
            </a:rPr>
            <a:t>祭司</a:t>
          </a:r>
          <a:r>
            <a:rPr lang="en-US" altLang="zh-TW" sz="1400" dirty="0"/>
            <a:t> </a:t>
          </a:r>
          <a:r>
            <a:rPr lang="en-US" altLang="zh-TW" sz="1400" b="1" i="1" dirty="0" err="1">
              <a:latin typeface="+mj-ea"/>
              <a:ea typeface="+mj-ea"/>
            </a:rPr>
            <a:t>Mapalisi</a:t>
          </a:r>
          <a:endParaRPr lang="en-US" altLang="zh-TW" sz="1400" b="1" i="1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zh-TW" sz="1400" b="1" dirty="0">
              <a:latin typeface="+mj-ea"/>
              <a:ea typeface="+mj-ea"/>
            </a:rPr>
            <a:t>管理組織</a:t>
          </a:r>
          <a:endParaRPr lang="zh-TW" altLang="en-US" sz="1100" dirty="0">
            <a:latin typeface="+mj-ea"/>
            <a:ea typeface="+mj-ea"/>
          </a:endParaRPr>
        </a:p>
      </dgm:t>
    </dgm:pt>
    <dgm:pt modelId="{2E8EDEC6-B64E-476E-AE9C-8A51A4B87E37}" type="parTrans" cxnId="{E2EE9BEE-D506-4597-8851-7DD0FDF8286C}">
      <dgm:prSet/>
      <dgm:spPr/>
      <dgm:t>
        <a:bodyPr/>
        <a:lstStyle/>
        <a:p>
          <a:endParaRPr lang="zh-TW" altLang="en-US"/>
        </a:p>
      </dgm:t>
    </dgm:pt>
    <dgm:pt modelId="{370A3076-70D3-4EE5-9906-C7FBE2409FDF}" type="sibTrans" cxnId="{E2EE9BEE-D506-4597-8851-7DD0FDF8286C}">
      <dgm:prSet/>
      <dgm:spPr/>
      <dgm:t>
        <a:bodyPr/>
        <a:lstStyle/>
        <a:p>
          <a:endParaRPr lang="zh-TW" altLang="en-US"/>
        </a:p>
      </dgm:t>
    </dgm:pt>
    <dgm:pt modelId="{28D1E08D-E799-4D57-B00C-C4607FB8295F}" type="pres">
      <dgm:prSet presAssocID="{987F1EC1-07B6-4829-AC3D-08AA1842686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403B863-1B30-4481-8298-70F509ACC188}" type="pres">
      <dgm:prSet presAssocID="{65CBC642-5B2F-4CB5-8789-3C62F330F4C2}" presName="hierRoot1" presStyleCnt="0">
        <dgm:presLayoutVars>
          <dgm:hierBranch val="init"/>
        </dgm:presLayoutVars>
      </dgm:prSet>
      <dgm:spPr/>
    </dgm:pt>
    <dgm:pt modelId="{0BCC8113-7959-48C3-B7E9-024F549836A3}" type="pres">
      <dgm:prSet presAssocID="{65CBC642-5B2F-4CB5-8789-3C62F330F4C2}" presName="rootComposite1" presStyleCnt="0"/>
      <dgm:spPr/>
    </dgm:pt>
    <dgm:pt modelId="{97E209E0-7D82-4CB3-92A3-C1F358B97695}" type="pres">
      <dgm:prSet presAssocID="{65CBC642-5B2F-4CB5-8789-3C62F330F4C2}" presName="rootText1" presStyleLbl="node0" presStyleIdx="0" presStyleCnt="2" custScaleY="158790">
        <dgm:presLayoutVars>
          <dgm:chPref val="3"/>
        </dgm:presLayoutVars>
      </dgm:prSet>
      <dgm:spPr/>
    </dgm:pt>
    <dgm:pt modelId="{B040E83A-5694-461F-B3A4-BA1034D5E7A4}" type="pres">
      <dgm:prSet presAssocID="{65CBC642-5B2F-4CB5-8789-3C62F330F4C2}" presName="rootConnector1" presStyleLbl="node1" presStyleIdx="0" presStyleCnt="0"/>
      <dgm:spPr/>
    </dgm:pt>
    <dgm:pt modelId="{72D72D32-0F0E-45B3-BC8E-98363D7E0D55}" type="pres">
      <dgm:prSet presAssocID="{65CBC642-5B2F-4CB5-8789-3C62F330F4C2}" presName="hierChild2" presStyleCnt="0"/>
      <dgm:spPr/>
    </dgm:pt>
    <dgm:pt modelId="{00C889EE-569B-49A1-854C-7E9625E4E77D}" type="pres">
      <dgm:prSet presAssocID="{A3F3BAC2-9B25-4A27-8704-3619267E0032}" presName="Name37" presStyleLbl="parChTrans1D2" presStyleIdx="0" presStyleCnt="1"/>
      <dgm:spPr/>
    </dgm:pt>
    <dgm:pt modelId="{C2C55F89-4885-4B20-94FF-5D57494A04AC}" type="pres">
      <dgm:prSet presAssocID="{A5038F45-A6DB-4C49-8125-89C4F969D4B3}" presName="hierRoot2" presStyleCnt="0">
        <dgm:presLayoutVars>
          <dgm:hierBranch val="init"/>
        </dgm:presLayoutVars>
      </dgm:prSet>
      <dgm:spPr/>
    </dgm:pt>
    <dgm:pt modelId="{D0DAA05A-DB62-43F8-B987-D265EE9C7B8D}" type="pres">
      <dgm:prSet presAssocID="{A5038F45-A6DB-4C49-8125-89C4F969D4B3}" presName="rootComposite" presStyleCnt="0"/>
      <dgm:spPr/>
    </dgm:pt>
    <dgm:pt modelId="{EEFFBCA2-3142-46E8-8598-C45129D797F6}" type="pres">
      <dgm:prSet presAssocID="{A5038F45-A6DB-4C49-8125-89C4F969D4B3}" presName="rootText" presStyleLbl="node2" presStyleIdx="0" presStyleCnt="1" custScaleX="163401" custScaleY="126036">
        <dgm:presLayoutVars>
          <dgm:chPref val="3"/>
        </dgm:presLayoutVars>
      </dgm:prSet>
      <dgm:spPr/>
    </dgm:pt>
    <dgm:pt modelId="{D482509E-6636-4507-943C-93D6C5A41318}" type="pres">
      <dgm:prSet presAssocID="{A5038F45-A6DB-4C49-8125-89C4F969D4B3}" presName="rootConnector" presStyleLbl="node2" presStyleIdx="0" presStyleCnt="1"/>
      <dgm:spPr/>
    </dgm:pt>
    <dgm:pt modelId="{8002A1C2-FFA3-4CF5-A4F0-553355DFFF83}" type="pres">
      <dgm:prSet presAssocID="{A5038F45-A6DB-4C49-8125-89C4F969D4B3}" presName="hierChild4" presStyleCnt="0"/>
      <dgm:spPr/>
    </dgm:pt>
    <dgm:pt modelId="{E9FFAA72-C904-45B9-9F16-9A5544B5B205}" type="pres">
      <dgm:prSet presAssocID="{FDA7727C-E7F1-4560-9811-F7E598921832}" presName="Name37" presStyleLbl="parChTrans1D3" presStyleIdx="0" presStyleCnt="7"/>
      <dgm:spPr/>
    </dgm:pt>
    <dgm:pt modelId="{904A8577-99A0-4B0F-A28F-A06A010B27F5}" type="pres">
      <dgm:prSet presAssocID="{DA0FDE47-39D5-4D1A-98EC-9DFB5DD6DC83}" presName="hierRoot2" presStyleCnt="0">
        <dgm:presLayoutVars>
          <dgm:hierBranch val="init"/>
        </dgm:presLayoutVars>
      </dgm:prSet>
      <dgm:spPr/>
    </dgm:pt>
    <dgm:pt modelId="{2FD38EB5-76F1-4A91-97D7-EDA8BF5F6278}" type="pres">
      <dgm:prSet presAssocID="{DA0FDE47-39D5-4D1A-98EC-9DFB5DD6DC83}" presName="rootComposite" presStyleCnt="0"/>
      <dgm:spPr/>
    </dgm:pt>
    <dgm:pt modelId="{E3F04925-7570-4054-A7D0-6868A9910E5D}" type="pres">
      <dgm:prSet presAssocID="{DA0FDE47-39D5-4D1A-98EC-9DFB5DD6DC83}" presName="rootText" presStyleLbl="node3" presStyleIdx="0" presStyleCnt="5" custScaleX="131978" custLinFactNeighborX="628">
        <dgm:presLayoutVars>
          <dgm:chPref val="3"/>
        </dgm:presLayoutVars>
      </dgm:prSet>
      <dgm:spPr/>
    </dgm:pt>
    <dgm:pt modelId="{BDF96BF9-0964-4AC3-8131-D1B32312458A}" type="pres">
      <dgm:prSet presAssocID="{DA0FDE47-39D5-4D1A-98EC-9DFB5DD6DC83}" presName="rootConnector" presStyleLbl="node3" presStyleIdx="0" presStyleCnt="5"/>
      <dgm:spPr/>
    </dgm:pt>
    <dgm:pt modelId="{6522C441-53F9-4DBC-8038-6E7C98E14900}" type="pres">
      <dgm:prSet presAssocID="{DA0FDE47-39D5-4D1A-98EC-9DFB5DD6DC83}" presName="hierChild4" presStyleCnt="0"/>
      <dgm:spPr/>
    </dgm:pt>
    <dgm:pt modelId="{E42DE428-2B4F-4EB4-86AB-2CB9C2B49618}" type="pres">
      <dgm:prSet presAssocID="{BAD07799-089A-41F4-B274-E73570E55912}" presName="Name37" presStyleLbl="parChTrans1D4" presStyleIdx="0" presStyleCnt="7"/>
      <dgm:spPr/>
    </dgm:pt>
    <dgm:pt modelId="{C7BA488E-99FC-4562-90EB-C685121A2C4E}" type="pres">
      <dgm:prSet presAssocID="{7DD9D1B5-F45F-425E-8BBA-7B77E82DFDA9}" presName="hierRoot2" presStyleCnt="0">
        <dgm:presLayoutVars>
          <dgm:hierBranch val="init"/>
        </dgm:presLayoutVars>
      </dgm:prSet>
      <dgm:spPr/>
    </dgm:pt>
    <dgm:pt modelId="{28BA5980-4615-4140-8E01-1FABF4D7C10E}" type="pres">
      <dgm:prSet presAssocID="{7DD9D1B5-F45F-425E-8BBA-7B77E82DFDA9}" presName="rootComposite" presStyleCnt="0"/>
      <dgm:spPr/>
    </dgm:pt>
    <dgm:pt modelId="{F0FF64C9-0CEB-4B8B-90EF-46FD320934AB}" type="pres">
      <dgm:prSet presAssocID="{7DD9D1B5-F45F-425E-8BBA-7B77E82DFDA9}" presName="rootText" presStyleLbl="node4" presStyleIdx="0" presStyleCnt="7" custScaleX="118251" custScaleY="165279" custLinFactNeighborX="-1167">
        <dgm:presLayoutVars>
          <dgm:chPref val="3"/>
        </dgm:presLayoutVars>
      </dgm:prSet>
      <dgm:spPr/>
    </dgm:pt>
    <dgm:pt modelId="{FB1176AC-42D9-4EFA-B384-B4D62628BF37}" type="pres">
      <dgm:prSet presAssocID="{7DD9D1B5-F45F-425E-8BBA-7B77E82DFDA9}" presName="rootConnector" presStyleLbl="node4" presStyleIdx="0" presStyleCnt="7"/>
      <dgm:spPr/>
    </dgm:pt>
    <dgm:pt modelId="{2BDCD4A5-DC69-4CCA-AC5C-7FDCBCA7EE13}" type="pres">
      <dgm:prSet presAssocID="{7DD9D1B5-F45F-425E-8BBA-7B77E82DFDA9}" presName="hierChild4" presStyleCnt="0"/>
      <dgm:spPr/>
    </dgm:pt>
    <dgm:pt modelId="{838B82B1-5D17-4E03-AC56-EAA639698EDD}" type="pres">
      <dgm:prSet presAssocID="{7DD9D1B5-F45F-425E-8BBA-7B77E82DFDA9}" presName="hierChild5" presStyleCnt="0"/>
      <dgm:spPr/>
    </dgm:pt>
    <dgm:pt modelId="{C38EEA96-4CC6-48AC-8219-892AB0E3E8B1}" type="pres">
      <dgm:prSet presAssocID="{7F1B3CC8-F4D6-4544-8AB7-3EBB459B6B77}" presName="Name37" presStyleLbl="parChTrans1D4" presStyleIdx="1" presStyleCnt="7"/>
      <dgm:spPr/>
    </dgm:pt>
    <dgm:pt modelId="{FF4DA4EF-2C0F-40E1-84E1-66D9729A7351}" type="pres">
      <dgm:prSet presAssocID="{468AD5B0-E6A2-44B8-9D6E-4676AAD566E3}" presName="hierRoot2" presStyleCnt="0">
        <dgm:presLayoutVars>
          <dgm:hierBranch val="init"/>
        </dgm:presLayoutVars>
      </dgm:prSet>
      <dgm:spPr/>
    </dgm:pt>
    <dgm:pt modelId="{66EDC1E4-8E2C-42AE-94DD-7BA192DB51D6}" type="pres">
      <dgm:prSet presAssocID="{468AD5B0-E6A2-44B8-9D6E-4676AAD566E3}" presName="rootComposite" presStyleCnt="0"/>
      <dgm:spPr/>
    </dgm:pt>
    <dgm:pt modelId="{0BB7179B-C9E2-43AC-B43A-512776073954}" type="pres">
      <dgm:prSet presAssocID="{468AD5B0-E6A2-44B8-9D6E-4676AAD566E3}" presName="rootText" presStyleLbl="node4" presStyleIdx="1" presStyleCnt="7" custScaleX="118561" custScaleY="280239" custLinFactNeighborX="-1295">
        <dgm:presLayoutVars>
          <dgm:chPref val="3"/>
        </dgm:presLayoutVars>
      </dgm:prSet>
      <dgm:spPr/>
    </dgm:pt>
    <dgm:pt modelId="{61CED0DE-68ED-4BA6-A62A-36F375E90D24}" type="pres">
      <dgm:prSet presAssocID="{468AD5B0-E6A2-44B8-9D6E-4676AAD566E3}" presName="rootConnector" presStyleLbl="node4" presStyleIdx="1" presStyleCnt="7"/>
      <dgm:spPr/>
    </dgm:pt>
    <dgm:pt modelId="{D167CE7E-415C-4212-9BE2-15FD2394D847}" type="pres">
      <dgm:prSet presAssocID="{468AD5B0-E6A2-44B8-9D6E-4676AAD566E3}" presName="hierChild4" presStyleCnt="0"/>
      <dgm:spPr/>
    </dgm:pt>
    <dgm:pt modelId="{FF23187B-50E6-44F6-B750-657323AA3F95}" type="pres">
      <dgm:prSet presAssocID="{468AD5B0-E6A2-44B8-9D6E-4676AAD566E3}" presName="hierChild5" presStyleCnt="0"/>
      <dgm:spPr/>
    </dgm:pt>
    <dgm:pt modelId="{56109A35-8BDC-4365-9831-E4B6224491B4}" type="pres">
      <dgm:prSet presAssocID="{DA0FDE47-39D5-4D1A-98EC-9DFB5DD6DC83}" presName="hierChild5" presStyleCnt="0"/>
      <dgm:spPr/>
    </dgm:pt>
    <dgm:pt modelId="{9CE75407-FC58-4812-AA54-FD93066C57C5}" type="pres">
      <dgm:prSet presAssocID="{971B956D-28AE-4136-A71F-B5FF9CD8960F}" presName="Name37" presStyleLbl="parChTrans1D3" presStyleIdx="1" presStyleCnt="7"/>
      <dgm:spPr/>
    </dgm:pt>
    <dgm:pt modelId="{B4E4B861-265B-446A-BC29-7C735DB1C35F}" type="pres">
      <dgm:prSet presAssocID="{DE66FB43-2CC8-419F-927E-7CE190D04BA8}" presName="hierRoot2" presStyleCnt="0">
        <dgm:presLayoutVars>
          <dgm:hierBranch val="init"/>
        </dgm:presLayoutVars>
      </dgm:prSet>
      <dgm:spPr/>
    </dgm:pt>
    <dgm:pt modelId="{6C0A82B1-096A-4AB5-AA1D-D4E5B9497BB1}" type="pres">
      <dgm:prSet presAssocID="{DE66FB43-2CC8-419F-927E-7CE190D04BA8}" presName="rootComposite" presStyleCnt="0"/>
      <dgm:spPr/>
    </dgm:pt>
    <dgm:pt modelId="{CBA7DB43-4C72-40F4-A35C-ED64382BF99B}" type="pres">
      <dgm:prSet presAssocID="{DE66FB43-2CC8-419F-927E-7CE190D04BA8}" presName="rootText" presStyleLbl="node3" presStyleIdx="1" presStyleCnt="5" custScaleX="126181">
        <dgm:presLayoutVars>
          <dgm:chPref val="3"/>
        </dgm:presLayoutVars>
      </dgm:prSet>
      <dgm:spPr/>
    </dgm:pt>
    <dgm:pt modelId="{8748171B-A819-4560-A33E-AA3E4000C3F9}" type="pres">
      <dgm:prSet presAssocID="{DE66FB43-2CC8-419F-927E-7CE190D04BA8}" presName="rootConnector" presStyleLbl="node3" presStyleIdx="1" presStyleCnt="5"/>
      <dgm:spPr/>
    </dgm:pt>
    <dgm:pt modelId="{6F04BA1D-5F1A-4E59-9011-CF237111DA62}" type="pres">
      <dgm:prSet presAssocID="{DE66FB43-2CC8-419F-927E-7CE190D04BA8}" presName="hierChild4" presStyleCnt="0"/>
      <dgm:spPr/>
    </dgm:pt>
    <dgm:pt modelId="{B033474D-3BCD-44B9-BE7B-D0C51C1FF8E8}" type="pres">
      <dgm:prSet presAssocID="{C19A70FE-C97B-4A2D-B749-1E993F6DEE7A}" presName="Name37" presStyleLbl="parChTrans1D4" presStyleIdx="2" presStyleCnt="7"/>
      <dgm:spPr/>
    </dgm:pt>
    <dgm:pt modelId="{135356E0-A5BD-460D-9636-93D9518FDC54}" type="pres">
      <dgm:prSet presAssocID="{8DF0F562-EC55-4C3E-A370-FFB4A760087F}" presName="hierRoot2" presStyleCnt="0">
        <dgm:presLayoutVars>
          <dgm:hierBranch val="init"/>
        </dgm:presLayoutVars>
      </dgm:prSet>
      <dgm:spPr/>
    </dgm:pt>
    <dgm:pt modelId="{64306672-764C-4BF0-BF20-DF392A44FA84}" type="pres">
      <dgm:prSet presAssocID="{8DF0F562-EC55-4C3E-A370-FFB4A760087F}" presName="rootComposite" presStyleCnt="0"/>
      <dgm:spPr/>
    </dgm:pt>
    <dgm:pt modelId="{F53374CC-B326-47CC-B12A-49A79682C20B}" type="pres">
      <dgm:prSet presAssocID="{8DF0F562-EC55-4C3E-A370-FFB4A760087F}" presName="rootText" presStyleLbl="node4" presStyleIdx="2" presStyleCnt="7" custScaleX="110195" custScaleY="155848">
        <dgm:presLayoutVars>
          <dgm:chPref val="3"/>
        </dgm:presLayoutVars>
      </dgm:prSet>
      <dgm:spPr/>
    </dgm:pt>
    <dgm:pt modelId="{31F2156E-460E-408F-9A61-6C75B13168C8}" type="pres">
      <dgm:prSet presAssocID="{8DF0F562-EC55-4C3E-A370-FFB4A760087F}" presName="rootConnector" presStyleLbl="node4" presStyleIdx="2" presStyleCnt="7"/>
      <dgm:spPr/>
    </dgm:pt>
    <dgm:pt modelId="{AE448A36-D7C5-4440-9807-FF42FF176813}" type="pres">
      <dgm:prSet presAssocID="{8DF0F562-EC55-4C3E-A370-FFB4A760087F}" presName="hierChild4" presStyleCnt="0"/>
      <dgm:spPr/>
    </dgm:pt>
    <dgm:pt modelId="{C081798B-DCD2-453A-86CD-A7206763EEF7}" type="pres">
      <dgm:prSet presAssocID="{8DF0F562-EC55-4C3E-A370-FFB4A760087F}" presName="hierChild5" presStyleCnt="0"/>
      <dgm:spPr/>
    </dgm:pt>
    <dgm:pt modelId="{BFBB3594-BC5D-4FA8-8DFD-D81142881843}" type="pres">
      <dgm:prSet presAssocID="{CDB0D687-2485-4A95-91A7-9F4075E59A8F}" presName="Name37" presStyleLbl="parChTrans1D4" presStyleIdx="3" presStyleCnt="7"/>
      <dgm:spPr/>
    </dgm:pt>
    <dgm:pt modelId="{3CC414CC-27CB-4053-B592-D3E258745247}" type="pres">
      <dgm:prSet presAssocID="{CE4BC15F-5F9D-4593-B02F-B5394617DA05}" presName="hierRoot2" presStyleCnt="0">
        <dgm:presLayoutVars>
          <dgm:hierBranch val="init"/>
        </dgm:presLayoutVars>
      </dgm:prSet>
      <dgm:spPr/>
    </dgm:pt>
    <dgm:pt modelId="{12140A03-7385-44BD-AAF7-E00330E74AA7}" type="pres">
      <dgm:prSet presAssocID="{CE4BC15F-5F9D-4593-B02F-B5394617DA05}" presName="rootComposite" presStyleCnt="0"/>
      <dgm:spPr/>
    </dgm:pt>
    <dgm:pt modelId="{151B0A06-03D4-4732-8D3F-65CA6F0DB473}" type="pres">
      <dgm:prSet presAssocID="{CE4BC15F-5F9D-4593-B02F-B5394617DA05}" presName="rootText" presStyleLbl="node4" presStyleIdx="3" presStyleCnt="7" custScaleX="120968" custScaleY="191263">
        <dgm:presLayoutVars>
          <dgm:chPref val="3"/>
        </dgm:presLayoutVars>
      </dgm:prSet>
      <dgm:spPr/>
    </dgm:pt>
    <dgm:pt modelId="{8F51F2BD-93B7-49D6-BAA0-D6B79340A7D5}" type="pres">
      <dgm:prSet presAssocID="{CE4BC15F-5F9D-4593-B02F-B5394617DA05}" presName="rootConnector" presStyleLbl="node4" presStyleIdx="3" presStyleCnt="7"/>
      <dgm:spPr/>
    </dgm:pt>
    <dgm:pt modelId="{BB5FED0C-C5C8-4A2A-97BB-7909A972EA23}" type="pres">
      <dgm:prSet presAssocID="{CE4BC15F-5F9D-4593-B02F-B5394617DA05}" presName="hierChild4" presStyleCnt="0"/>
      <dgm:spPr/>
    </dgm:pt>
    <dgm:pt modelId="{001E93A2-0036-479A-BC9A-7983A40889F8}" type="pres">
      <dgm:prSet presAssocID="{CE4BC15F-5F9D-4593-B02F-B5394617DA05}" presName="hierChild5" presStyleCnt="0"/>
      <dgm:spPr/>
    </dgm:pt>
    <dgm:pt modelId="{8E25A1AF-A5A7-4A3B-BA75-F0FD7B664367}" type="pres">
      <dgm:prSet presAssocID="{35925F60-6429-4D1C-8E68-3806007D5932}" presName="Name37" presStyleLbl="parChTrans1D4" presStyleIdx="4" presStyleCnt="7"/>
      <dgm:spPr/>
    </dgm:pt>
    <dgm:pt modelId="{61BAE164-C966-4084-B926-62378BAA1269}" type="pres">
      <dgm:prSet presAssocID="{FF7624AD-1E70-4CD3-9401-CE9F697E1B70}" presName="hierRoot2" presStyleCnt="0">
        <dgm:presLayoutVars>
          <dgm:hierBranch val="init"/>
        </dgm:presLayoutVars>
      </dgm:prSet>
      <dgm:spPr/>
    </dgm:pt>
    <dgm:pt modelId="{FE0C75B0-DFCD-4F47-BCEF-1EF94D72725C}" type="pres">
      <dgm:prSet presAssocID="{FF7624AD-1E70-4CD3-9401-CE9F697E1B70}" presName="rootComposite" presStyleCnt="0"/>
      <dgm:spPr/>
    </dgm:pt>
    <dgm:pt modelId="{3D8628F9-4F5D-4A7B-A728-822E4645449E}" type="pres">
      <dgm:prSet presAssocID="{FF7624AD-1E70-4CD3-9401-CE9F697E1B70}" presName="rootText" presStyleLbl="node4" presStyleIdx="4" presStyleCnt="7" custScaleX="155410" custScaleY="109568">
        <dgm:presLayoutVars>
          <dgm:chPref val="3"/>
        </dgm:presLayoutVars>
      </dgm:prSet>
      <dgm:spPr/>
    </dgm:pt>
    <dgm:pt modelId="{71A18BD4-D75E-47BB-B885-0597EBF4FE16}" type="pres">
      <dgm:prSet presAssocID="{FF7624AD-1E70-4CD3-9401-CE9F697E1B70}" presName="rootConnector" presStyleLbl="node4" presStyleIdx="4" presStyleCnt="7"/>
      <dgm:spPr/>
    </dgm:pt>
    <dgm:pt modelId="{CE64BCD7-4D61-428D-8846-741A081F6E03}" type="pres">
      <dgm:prSet presAssocID="{FF7624AD-1E70-4CD3-9401-CE9F697E1B70}" presName="hierChild4" presStyleCnt="0"/>
      <dgm:spPr/>
    </dgm:pt>
    <dgm:pt modelId="{E37D0892-1C7B-41C0-967A-F7D9AE1E465B}" type="pres">
      <dgm:prSet presAssocID="{FF7624AD-1E70-4CD3-9401-CE9F697E1B70}" presName="hierChild5" presStyleCnt="0"/>
      <dgm:spPr/>
    </dgm:pt>
    <dgm:pt modelId="{FDD00755-5F8F-4232-8496-1D4F635635EC}" type="pres">
      <dgm:prSet presAssocID="{DE66FB43-2CC8-419F-927E-7CE190D04BA8}" presName="hierChild5" presStyleCnt="0"/>
      <dgm:spPr/>
    </dgm:pt>
    <dgm:pt modelId="{0CD2360F-4DB9-4534-9D65-F67D47E362C9}" type="pres">
      <dgm:prSet presAssocID="{5F849F7E-C89A-406E-885B-976FB14033D1}" presName="Name37" presStyleLbl="parChTrans1D3" presStyleIdx="2" presStyleCnt="7"/>
      <dgm:spPr/>
    </dgm:pt>
    <dgm:pt modelId="{D0C9BCF6-E7C0-4906-95BA-9F1EA28424CD}" type="pres">
      <dgm:prSet presAssocID="{578D77F7-57DC-4196-8AAE-2A78C294EA19}" presName="hierRoot2" presStyleCnt="0">
        <dgm:presLayoutVars>
          <dgm:hierBranch val="init"/>
        </dgm:presLayoutVars>
      </dgm:prSet>
      <dgm:spPr/>
    </dgm:pt>
    <dgm:pt modelId="{CFEA10B4-6B67-434B-A303-668CC8443E8B}" type="pres">
      <dgm:prSet presAssocID="{578D77F7-57DC-4196-8AAE-2A78C294EA19}" presName="rootComposite" presStyleCnt="0"/>
      <dgm:spPr/>
    </dgm:pt>
    <dgm:pt modelId="{76F48B4B-3B07-453F-A168-59F80D9ABA6D}" type="pres">
      <dgm:prSet presAssocID="{578D77F7-57DC-4196-8AAE-2A78C294EA19}" presName="rootText" presStyleLbl="node3" presStyleIdx="2" presStyleCnt="5" custScaleX="146038">
        <dgm:presLayoutVars>
          <dgm:chPref val="3"/>
        </dgm:presLayoutVars>
      </dgm:prSet>
      <dgm:spPr/>
    </dgm:pt>
    <dgm:pt modelId="{00C2E6FD-1710-40BF-A675-643A4FC958FD}" type="pres">
      <dgm:prSet presAssocID="{578D77F7-57DC-4196-8AAE-2A78C294EA19}" presName="rootConnector" presStyleLbl="node3" presStyleIdx="2" presStyleCnt="5"/>
      <dgm:spPr/>
    </dgm:pt>
    <dgm:pt modelId="{CA1ED38B-815F-48E1-B32A-129CD66A787E}" type="pres">
      <dgm:prSet presAssocID="{578D77F7-57DC-4196-8AAE-2A78C294EA19}" presName="hierChild4" presStyleCnt="0"/>
      <dgm:spPr/>
    </dgm:pt>
    <dgm:pt modelId="{B6F555CA-197C-4557-9835-CAA2FE8678DE}" type="pres">
      <dgm:prSet presAssocID="{389723AA-A790-4D3F-8029-CC8517B3CAF5}" presName="Name37" presStyleLbl="parChTrans1D4" presStyleIdx="5" presStyleCnt="7"/>
      <dgm:spPr/>
    </dgm:pt>
    <dgm:pt modelId="{8FB76A47-1CAE-4197-963B-3E9E073D30BF}" type="pres">
      <dgm:prSet presAssocID="{4E589D2F-E3B0-4214-A67B-396E328A73FD}" presName="hierRoot2" presStyleCnt="0">
        <dgm:presLayoutVars>
          <dgm:hierBranch val="init"/>
        </dgm:presLayoutVars>
      </dgm:prSet>
      <dgm:spPr/>
    </dgm:pt>
    <dgm:pt modelId="{77572EAA-7D80-4703-8609-A60FD16457CC}" type="pres">
      <dgm:prSet presAssocID="{4E589D2F-E3B0-4214-A67B-396E328A73FD}" presName="rootComposite" presStyleCnt="0"/>
      <dgm:spPr/>
    </dgm:pt>
    <dgm:pt modelId="{EE5F9253-970A-4EAE-B65E-5E5CF38E1029}" type="pres">
      <dgm:prSet presAssocID="{4E589D2F-E3B0-4214-A67B-396E328A73FD}" presName="rootText" presStyleLbl="node4" presStyleIdx="5" presStyleCnt="7" custScaleY="138106">
        <dgm:presLayoutVars>
          <dgm:chPref val="3"/>
        </dgm:presLayoutVars>
      </dgm:prSet>
      <dgm:spPr/>
    </dgm:pt>
    <dgm:pt modelId="{37FDE453-79B2-4DC6-9895-1431E824C91A}" type="pres">
      <dgm:prSet presAssocID="{4E589D2F-E3B0-4214-A67B-396E328A73FD}" presName="rootConnector" presStyleLbl="node4" presStyleIdx="5" presStyleCnt="7"/>
      <dgm:spPr/>
    </dgm:pt>
    <dgm:pt modelId="{BF4A54B7-9E52-4943-BDC3-DE11536E0B91}" type="pres">
      <dgm:prSet presAssocID="{4E589D2F-E3B0-4214-A67B-396E328A73FD}" presName="hierChild4" presStyleCnt="0"/>
      <dgm:spPr/>
    </dgm:pt>
    <dgm:pt modelId="{BC7DE9A6-9BD4-4E5B-B40E-EADF4BC1E938}" type="pres">
      <dgm:prSet presAssocID="{4E589D2F-E3B0-4214-A67B-396E328A73FD}" presName="hierChild5" presStyleCnt="0"/>
      <dgm:spPr/>
    </dgm:pt>
    <dgm:pt modelId="{8BA867CF-1881-4C1F-8174-2D2E69DEC303}" type="pres">
      <dgm:prSet presAssocID="{578D77F7-57DC-4196-8AAE-2A78C294EA19}" presName="hierChild5" presStyleCnt="0"/>
      <dgm:spPr/>
    </dgm:pt>
    <dgm:pt modelId="{BB4597C9-F403-423B-895A-B9BF865A702E}" type="pres">
      <dgm:prSet presAssocID="{76B012E8-0728-4585-991B-80297F361936}" presName="Name37" presStyleLbl="parChTrans1D3" presStyleIdx="3" presStyleCnt="7"/>
      <dgm:spPr/>
    </dgm:pt>
    <dgm:pt modelId="{944A58A7-AE39-447E-8FF2-D293A186753A}" type="pres">
      <dgm:prSet presAssocID="{A45A006A-0DF6-4F66-9E14-375225E0915E}" presName="hierRoot2" presStyleCnt="0">
        <dgm:presLayoutVars>
          <dgm:hierBranch val="init"/>
        </dgm:presLayoutVars>
      </dgm:prSet>
      <dgm:spPr/>
    </dgm:pt>
    <dgm:pt modelId="{65F2A624-5AEB-4BF6-B8EC-63E49DBCCEAA}" type="pres">
      <dgm:prSet presAssocID="{A45A006A-0DF6-4F66-9E14-375225E0915E}" presName="rootComposite" presStyleCnt="0"/>
      <dgm:spPr/>
    </dgm:pt>
    <dgm:pt modelId="{48A79F47-BF8D-4186-8F00-57D2A1C8A3C2}" type="pres">
      <dgm:prSet presAssocID="{A45A006A-0DF6-4F66-9E14-375225E0915E}" presName="rootText" presStyleLbl="node3" presStyleIdx="3" presStyleCnt="5" custScaleX="149225">
        <dgm:presLayoutVars>
          <dgm:chPref val="3"/>
        </dgm:presLayoutVars>
      </dgm:prSet>
      <dgm:spPr/>
    </dgm:pt>
    <dgm:pt modelId="{1C300E89-BCA6-419D-A7EF-1D17629AF0B7}" type="pres">
      <dgm:prSet presAssocID="{A45A006A-0DF6-4F66-9E14-375225E0915E}" presName="rootConnector" presStyleLbl="node3" presStyleIdx="3" presStyleCnt="5"/>
      <dgm:spPr/>
    </dgm:pt>
    <dgm:pt modelId="{B9F65681-4B2E-40FF-9AEA-965428855AC5}" type="pres">
      <dgm:prSet presAssocID="{A45A006A-0DF6-4F66-9E14-375225E0915E}" presName="hierChild4" presStyleCnt="0"/>
      <dgm:spPr/>
    </dgm:pt>
    <dgm:pt modelId="{9C2746E6-E26F-4980-8690-83A2BB98E9F3}" type="pres">
      <dgm:prSet presAssocID="{6A341ECB-96F9-4D03-BB7E-EA24EDC6CB1C}" presName="Name37" presStyleLbl="parChTrans1D4" presStyleIdx="6" presStyleCnt="7"/>
      <dgm:spPr/>
    </dgm:pt>
    <dgm:pt modelId="{6D07F084-8BC6-4CC5-B6B6-EBCBB9D13BF6}" type="pres">
      <dgm:prSet presAssocID="{A01479F9-C4E3-4C25-A285-C522D2B4BBFF}" presName="hierRoot2" presStyleCnt="0">
        <dgm:presLayoutVars>
          <dgm:hierBranch val="init"/>
        </dgm:presLayoutVars>
      </dgm:prSet>
      <dgm:spPr/>
    </dgm:pt>
    <dgm:pt modelId="{A7B07170-469E-48FB-884F-06813F347ED4}" type="pres">
      <dgm:prSet presAssocID="{A01479F9-C4E3-4C25-A285-C522D2B4BBFF}" presName="rootComposite" presStyleCnt="0"/>
      <dgm:spPr/>
    </dgm:pt>
    <dgm:pt modelId="{7F5283B6-A997-43FF-A04B-FA6FE11B367B}" type="pres">
      <dgm:prSet presAssocID="{A01479F9-C4E3-4C25-A285-C522D2B4BBFF}" presName="rootText" presStyleLbl="node4" presStyleIdx="6" presStyleCnt="7" custScaleX="129021" custScaleY="265989">
        <dgm:presLayoutVars>
          <dgm:chPref val="3"/>
        </dgm:presLayoutVars>
      </dgm:prSet>
      <dgm:spPr/>
    </dgm:pt>
    <dgm:pt modelId="{5857000F-2EBC-41BF-B311-5DFFB3F6D738}" type="pres">
      <dgm:prSet presAssocID="{A01479F9-C4E3-4C25-A285-C522D2B4BBFF}" presName="rootConnector" presStyleLbl="node4" presStyleIdx="6" presStyleCnt="7"/>
      <dgm:spPr/>
    </dgm:pt>
    <dgm:pt modelId="{B9409861-DEE2-4A2F-941E-0170D071734B}" type="pres">
      <dgm:prSet presAssocID="{A01479F9-C4E3-4C25-A285-C522D2B4BBFF}" presName="hierChild4" presStyleCnt="0"/>
      <dgm:spPr/>
    </dgm:pt>
    <dgm:pt modelId="{E846FC67-6BE7-46A8-B9CB-E3DEFDCD2029}" type="pres">
      <dgm:prSet presAssocID="{A01479F9-C4E3-4C25-A285-C522D2B4BBFF}" presName="hierChild5" presStyleCnt="0"/>
      <dgm:spPr/>
    </dgm:pt>
    <dgm:pt modelId="{6155EDED-4CD8-4ABF-8E82-3DB4E9DDCA9D}" type="pres">
      <dgm:prSet presAssocID="{A45A006A-0DF6-4F66-9E14-375225E0915E}" presName="hierChild5" presStyleCnt="0"/>
      <dgm:spPr/>
    </dgm:pt>
    <dgm:pt modelId="{19A2827E-741E-472D-952E-FEB9076E6E3E}" type="pres">
      <dgm:prSet presAssocID="{63707923-6C15-404E-BCD9-6931EE0417F4}" presName="Name37" presStyleLbl="parChTrans1D3" presStyleIdx="4" presStyleCnt="7"/>
      <dgm:spPr/>
    </dgm:pt>
    <dgm:pt modelId="{A9051AD8-3D39-461A-A4C0-AE0296F80A70}" type="pres">
      <dgm:prSet presAssocID="{76CD42A8-8559-4B14-9A1F-B9C8D4B40952}" presName="hierRoot2" presStyleCnt="0">
        <dgm:presLayoutVars>
          <dgm:hierBranch val="init"/>
        </dgm:presLayoutVars>
      </dgm:prSet>
      <dgm:spPr/>
    </dgm:pt>
    <dgm:pt modelId="{2B299BF2-BF92-4D51-BBD6-8B9CE33819FB}" type="pres">
      <dgm:prSet presAssocID="{76CD42A8-8559-4B14-9A1F-B9C8D4B40952}" presName="rootComposite" presStyleCnt="0"/>
      <dgm:spPr/>
    </dgm:pt>
    <dgm:pt modelId="{60C9ABD5-5BDD-4886-AB46-5340CADCDE3B}" type="pres">
      <dgm:prSet presAssocID="{76CD42A8-8559-4B14-9A1F-B9C8D4B40952}" presName="rootText" presStyleLbl="node3" presStyleIdx="4" presStyleCnt="5" custScaleX="165966">
        <dgm:presLayoutVars>
          <dgm:chPref val="3"/>
        </dgm:presLayoutVars>
      </dgm:prSet>
      <dgm:spPr/>
    </dgm:pt>
    <dgm:pt modelId="{E193295F-045E-4B23-A28D-E38D8A4357FE}" type="pres">
      <dgm:prSet presAssocID="{76CD42A8-8559-4B14-9A1F-B9C8D4B40952}" presName="rootConnector" presStyleLbl="node3" presStyleIdx="4" presStyleCnt="5"/>
      <dgm:spPr/>
    </dgm:pt>
    <dgm:pt modelId="{218B29C2-1706-42DB-BD06-9591B8DA468F}" type="pres">
      <dgm:prSet presAssocID="{76CD42A8-8559-4B14-9A1F-B9C8D4B40952}" presName="hierChild4" presStyleCnt="0"/>
      <dgm:spPr/>
    </dgm:pt>
    <dgm:pt modelId="{AF0794AC-0107-427E-B090-91B2FC294945}" type="pres">
      <dgm:prSet presAssocID="{76CD42A8-8559-4B14-9A1F-B9C8D4B40952}" presName="hierChild5" presStyleCnt="0"/>
      <dgm:spPr/>
    </dgm:pt>
    <dgm:pt modelId="{8BAAAB5A-655F-4267-A7F0-97111CA447BB}" type="pres">
      <dgm:prSet presAssocID="{A5038F45-A6DB-4C49-8125-89C4F969D4B3}" presName="hierChild5" presStyleCnt="0"/>
      <dgm:spPr/>
    </dgm:pt>
    <dgm:pt modelId="{1F550F5F-F546-4B80-A2A7-9E4552C5EB42}" type="pres">
      <dgm:prSet presAssocID="{F15B5665-1E15-42C6-9A0A-2CF894E9F6A3}" presName="Name111" presStyleLbl="parChTrans1D3" presStyleIdx="5" presStyleCnt="7"/>
      <dgm:spPr/>
    </dgm:pt>
    <dgm:pt modelId="{3B3FB835-1D00-41DF-86AB-BBC393A59C8E}" type="pres">
      <dgm:prSet presAssocID="{3F410E31-A5DE-4425-BFA1-1F177F328FF0}" presName="hierRoot3" presStyleCnt="0">
        <dgm:presLayoutVars>
          <dgm:hierBranch val="init"/>
        </dgm:presLayoutVars>
      </dgm:prSet>
      <dgm:spPr/>
    </dgm:pt>
    <dgm:pt modelId="{F377CB23-0B02-4567-9768-0B5FC60CF810}" type="pres">
      <dgm:prSet presAssocID="{3F410E31-A5DE-4425-BFA1-1F177F328FF0}" presName="rootComposite3" presStyleCnt="0"/>
      <dgm:spPr/>
    </dgm:pt>
    <dgm:pt modelId="{FC12217C-9922-4D20-90A5-96AB3A19DEF1}" type="pres">
      <dgm:prSet presAssocID="{3F410E31-A5DE-4425-BFA1-1F177F328FF0}" presName="rootText3" presStyleLbl="asst2" presStyleIdx="0" presStyleCnt="2" custScaleX="152798" custLinFactX="-22384" custLinFactNeighborX="-100000">
        <dgm:presLayoutVars>
          <dgm:chPref val="3"/>
        </dgm:presLayoutVars>
      </dgm:prSet>
      <dgm:spPr/>
    </dgm:pt>
    <dgm:pt modelId="{12C40EA4-241C-41B1-BC40-1C5873D18CD9}" type="pres">
      <dgm:prSet presAssocID="{3F410E31-A5DE-4425-BFA1-1F177F328FF0}" presName="rootConnector3" presStyleLbl="asst2" presStyleIdx="0" presStyleCnt="2"/>
      <dgm:spPr/>
    </dgm:pt>
    <dgm:pt modelId="{89963A52-021D-4AE3-8795-C1F2881FCC05}" type="pres">
      <dgm:prSet presAssocID="{3F410E31-A5DE-4425-BFA1-1F177F328FF0}" presName="hierChild6" presStyleCnt="0"/>
      <dgm:spPr/>
    </dgm:pt>
    <dgm:pt modelId="{BAD99D28-5C2D-43D4-B023-14DA8C14BC99}" type="pres">
      <dgm:prSet presAssocID="{3F410E31-A5DE-4425-BFA1-1F177F328FF0}" presName="hierChild7" presStyleCnt="0"/>
      <dgm:spPr/>
    </dgm:pt>
    <dgm:pt modelId="{E2F9AEC2-C302-41D5-98D1-D071BCCD72DE}" type="pres">
      <dgm:prSet presAssocID="{D31517CB-642B-45B7-BAAA-D648CC914548}" presName="Name111" presStyleLbl="parChTrans1D3" presStyleIdx="6" presStyleCnt="7"/>
      <dgm:spPr/>
    </dgm:pt>
    <dgm:pt modelId="{23331CD6-4B75-4368-81EB-0827D0D48DA4}" type="pres">
      <dgm:prSet presAssocID="{1310D920-E20A-4815-80A7-9E2B1956BD07}" presName="hierRoot3" presStyleCnt="0">
        <dgm:presLayoutVars>
          <dgm:hierBranch val="init"/>
        </dgm:presLayoutVars>
      </dgm:prSet>
      <dgm:spPr/>
    </dgm:pt>
    <dgm:pt modelId="{C33BD308-C9FD-4A83-A44D-314C4C38C3FC}" type="pres">
      <dgm:prSet presAssocID="{1310D920-E20A-4815-80A7-9E2B1956BD07}" presName="rootComposite3" presStyleCnt="0"/>
      <dgm:spPr/>
    </dgm:pt>
    <dgm:pt modelId="{547023E5-76B9-47F3-B4F8-C3EB4F3FEFFD}" type="pres">
      <dgm:prSet presAssocID="{1310D920-E20A-4815-80A7-9E2B1956BD07}" presName="rootText3" presStyleLbl="asst2" presStyleIdx="1" presStyleCnt="2" custScaleX="174110" custLinFactX="27647" custLinFactNeighborX="100000">
        <dgm:presLayoutVars>
          <dgm:chPref val="3"/>
        </dgm:presLayoutVars>
      </dgm:prSet>
      <dgm:spPr/>
    </dgm:pt>
    <dgm:pt modelId="{E9D6016E-1820-4EE9-96BD-59D57A2CA37D}" type="pres">
      <dgm:prSet presAssocID="{1310D920-E20A-4815-80A7-9E2B1956BD07}" presName="rootConnector3" presStyleLbl="asst2" presStyleIdx="1" presStyleCnt="2"/>
      <dgm:spPr/>
    </dgm:pt>
    <dgm:pt modelId="{B17AB0AA-2A1B-4850-AA30-EB3CD3D988AF}" type="pres">
      <dgm:prSet presAssocID="{1310D920-E20A-4815-80A7-9E2B1956BD07}" presName="hierChild6" presStyleCnt="0"/>
      <dgm:spPr/>
    </dgm:pt>
    <dgm:pt modelId="{8E2220D4-0637-4DD7-9BB2-43AFE26D5C68}" type="pres">
      <dgm:prSet presAssocID="{1310D920-E20A-4815-80A7-9E2B1956BD07}" presName="hierChild7" presStyleCnt="0"/>
      <dgm:spPr/>
    </dgm:pt>
    <dgm:pt modelId="{D4435BEF-C4E8-43CF-B392-D5C3C875B9B1}" type="pres">
      <dgm:prSet presAssocID="{65CBC642-5B2F-4CB5-8789-3C62F330F4C2}" presName="hierChild3" presStyleCnt="0"/>
      <dgm:spPr/>
    </dgm:pt>
    <dgm:pt modelId="{4B440B38-D9BB-4C6B-81C7-C790F13D3E43}" type="pres">
      <dgm:prSet presAssocID="{0B0A4E06-C3AB-41E5-9641-027378088FEB}" presName="hierRoot1" presStyleCnt="0">
        <dgm:presLayoutVars>
          <dgm:hierBranch val="init"/>
        </dgm:presLayoutVars>
      </dgm:prSet>
      <dgm:spPr/>
    </dgm:pt>
    <dgm:pt modelId="{4C112741-A85D-41F1-AD5A-0F3E7F526EF9}" type="pres">
      <dgm:prSet presAssocID="{0B0A4E06-C3AB-41E5-9641-027378088FEB}" presName="rootComposite1" presStyleCnt="0"/>
      <dgm:spPr/>
    </dgm:pt>
    <dgm:pt modelId="{89689CF8-C0C8-491E-8612-FFE7E6422D5A}" type="pres">
      <dgm:prSet presAssocID="{0B0A4E06-C3AB-41E5-9641-027378088FEB}" presName="rootText1" presStyleLbl="node0" presStyleIdx="1" presStyleCnt="2" custScaleX="160823" custLinFactX="-50725" custLinFactY="164274" custLinFactNeighborX="-100000" custLinFactNeighborY="200000">
        <dgm:presLayoutVars>
          <dgm:chPref val="3"/>
        </dgm:presLayoutVars>
      </dgm:prSet>
      <dgm:spPr/>
    </dgm:pt>
    <dgm:pt modelId="{E1113FC7-6462-45C6-9CE2-BB29F6C4604E}" type="pres">
      <dgm:prSet presAssocID="{0B0A4E06-C3AB-41E5-9641-027378088FEB}" presName="rootConnector1" presStyleLbl="asst0" presStyleIdx="0" presStyleCnt="0"/>
      <dgm:spPr/>
    </dgm:pt>
    <dgm:pt modelId="{5F6F16B2-72CC-4AB6-A2EB-21DC3A7651EF}" type="pres">
      <dgm:prSet presAssocID="{0B0A4E06-C3AB-41E5-9641-027378088FEB}" presName="hierChild2" presStyleCnt="0"/>
      <dgm:spPr/>
    </dgm:pt>
    <dgm:pt modelId="{9DA28C98-079A-47EC-81DB-488B48A41240}" type="pres">
      <dgm:prSet presAssocID="{0B0A4E06-C3AB-41E5-9641-027378088FEB}" presName="hierChild3" presStyleCnt="0"/>
      <dgm:spPr/>
    </dgm:pt>
  </dgm:ptLst>
  <dgm:cxnLst>
    <dgm:cxn modelId="{8DAC0700-A16F-4C58-B96A-CA2AD832A945}" type="presOf" srcId="{DE66FB43-2CC8-419F-927E-7CE190D04BA8}" destId="{CBA7DB43-4C72-40F4-A35C-ED64382BF99B}" srcOrd="0" destOrd="0" presId="urn:microsoft.com/office/officeart/2005/8/layout/orgChart1"/>
    <dgm:cxn modelId="{7C0D4709-A8E4-4ADA-9F78-FF84EA46CBB0}" srcId="{578D77F7-57DC-4196-8AAE-2A78C294EA19}" destId="{4E589D2F-E3B0-4214-A67B-396E328A73FD}" srcOrd="0" destOrd="0" parTransId="{389723AA-A790-4D3F-8029-CC8517B3CAF5}" sibTransId="{03D68743-2776-4A27-B466-583FDEE8682B}"/>
    <dgm:cxn modelId="{394AE10E-EE92-464C-8F36-85BBE2A726FD}" type="presOf" srcId="{C19A70FE-C97B-4A2D-B749-1E993F6DEE7A}" destId="{B033474D-3BCD-44B9-BE7B-D0C51C1FF8E8}" srcOrd="0" destOrd="0" presId="urn:microsoft.com/office/officeart/2005/8/layout/orgChart1"/>
    <dgm:cxn modelId="{29DFCF0F-40AB-474E-83EE-DFCDCBD9B424}" type="presOf" srcId="{4E589D2F-E3B0-4214-A67B-396E328A73FD}" destId="{37FDE453-79B2-4DC6-9895-1431E824C91A}" srcOrd="1" destOrd="0" presId="urn:microsoft.com/office/officeart/2005/8/layout/orgChart1"/>
    <dgm:cxn modelId="{CE3E4B16-6203-4FC2-9CBA-28B096C29E01}" type="presOf" srcId="{389723AA-A790-4D3F-8029-CC8517B3CAF5}" destId="{B6F555CA-197C-4557-9835-CAA2FE8678DE}" srcOrd="0" destOrd="0" presId="urn:microsoft.com/office/officeart/2005/8/layout/orgChart1"/>
    <dgm:cxn modelId="{703F0918-C66B-4782-9ACB-8489D3D20180}" type="presOf" srcId="{FDA7727C-E7F1-4560-9811-F7E598921832}" destId="{E9FFAA72-C904-45B9-9F16-9A5544B5B205}" srcOrd="0" destOrd="0" presId="urn:microsoft.com/office/officeart/2005/8/layout/orgChart1"/>
    <dgm:cxn modelId="{940A7218-9712-4F74-9131-E36A062B511C}" type="presOf" srcId="{CE4BC15F-5F9D-4593-B02F-B5394617DA05}" destId="{8F51F2BD-93B7-49D6-BAA0-D6B79340A7D5}" srcOrd="1" destOrd="0" presId="urn:microsoft.com/office/officeart/2005/8/layout/orgChart1"/>
    <dgm:cxn modelId="{FEAFAA1B-EC7F-471E-BB99-344D443430B7}" type="presOf" srcId="{A5038F45-A6DB-4C49-8125-89C4F969D4B3}" destId="{D482509E-6636-4507-943C-93D6C5A41318}" srcOrd="1" destOrd="0" presId="urn:microsoft.com/office/officeart/2005/8/layout/orgChart1"/>
    <dgm:cxn modelId="{C6A6F81C-3828-46BF-A29E-C92CDEFDB9BE}" type="presOf" srcId="{FF7624AD-1E70-4CD3-9401-CE9F697E1B70}" destId="{71A18BD4-D75E-47BB-B885-0597EBF4FE16}" srcOrd="1" destOrd="0" presId="urn:microsoft.com/office/officeart/2005/8/layout/orgChart1"/>
    <dgm:cxn modelId="{F0E6BC21-5954-47B3-9790-9FF5A61E18D0}" type="presOf" srcId="{7DD9D1B5-F45F-425E-8BBA-7B77E82DFDA9}" destId="{FB1176AC-42D9-4EFA-B384-B4D62628BF37}" srcOrd="1" destOrd="0" presId="urn:microsoft.com/office/officeart/2005/8/layout/orgChart1"/>
    <dgm:cxn modelId="{876C2623-8ADB-419C-BDDF-42E6979B24CF}" type="presOf" srcId="{578D77F7-57DC-4196-8AAE-2A78C294EA19}" destId="{00C2E6FD-1710-40BF-A675-643A4FC958FD}" srcOrd="1" destOrd="0" presId="urn:microsoft.com/office/officeart/2005/8/layout/orgChart1"/>
    <dgm:cxn modelId="{8CACE823-8DB7-44D9-A26B-C1A4E3A7BB7B}" type="presOf" srcId="{A3F3BAC2-9B25-4A27-8704-3619267E0032}" destId="{00C889EE-569B-49A1-854C-7E9625E4E77D}" srcOrd="0" destOrd="0" presId="urn:microsoft.com/office/officeart/2005/8/layout/orgChart1"/>
    <dgm:cxn modelId="{21D81125-7F95-4107-9C91-A1A432F2F77A}" type="presOf" srcId="{1310D920-E20A-4815-80A7-9E2B1956BD07}" destId="{547023E5-76B9-47F3-B4F8-C3EB4F3FEFFD}" srcOrd="0" destOrd="0" presId="urn:microsoft.com/office/officeart/2005/8/layout/orgChart1"/>
    <dgm:cxn modelId="{C791E225-0DD0-4C81-8185-17E74C2D7295}" type="presOf" srcId="{971B956D-28AE-4136-A71F-B5FF9CD8960F}" destId="{9CE75407-FC58-4812-AA54-FD93066C57C5}" srcOrd="0" destOrd="0" presId="urn:microsoft.com/office/officeart/2005/8/layout/orgChart1"/>
    <dgm:cxn modelId="{93A8122A-A1A7-41E9-AD9F-8D0D3FB580F0}" type="presOf" srcId="{7DD9D1B5-F45F-425E-8BBA-7B77E82DFDA9}" destId="{F0FF64C9-0CEB-4B8B-90EF-46FD320934AB}" srcOrd="0" destOrd="0" presId="urn:microsoft.com/office/officeart/2005/8/layout/orgChart1"/>
    <dgm:cxn modelId="{06DA1C2C-B324-4770-916B-EB822663A81C}" type="presOf" srcId="{A5038F45-A6DB-4C49-8125-89C4F969D4B3}" destId="{EEFFBCA2-3142-46E8-8598-C45129D797F6}" srcOrd="0" destOrd="0" presId="urn:microsoft.com/office/officeart/2005/8/layout/orgChart1"/>
    <dgm:cxn modelId="{4A83C62E-3E55-4CA8-BDC5-8B8A8490B3FE}" type="presOf" srcId="{4E589D2F-E3B0-4214-A67B-396E328A73FD}" destId="{EE5F9253-970A-4EAE-B65E-5E5CF38E1029}" srcOrd="0" destOrd="0" presId="urn:microsoft.com/office/officeart/2005/8/layout/orgChart1"/>
    <dgm:cxn modelId="{C3F8C12F-CE6D-488E-A3BF-38BDAAD99204}" srcId="{A5038F45-A6DB-4C49-8125-89C4F969D4B3}" destId="{1310D920-E20A-4815-80A7-9E2B1956BD07}" srcOrd="6" destOrd="0" parTransId="{D31517CB-642B-45B7-BAAA-D648CC914548}" sibTransId="{B11BB09B-172E-4E22-81EF-60355816BD54}"/>
    <dgm:cxn modelId="{1732E032-04F8-42E0-95A3-2DD1BCF1F927}" srcId="{A5038F45-A6DB-4C49-8125-89C4F969D4B3}" destId="{578D77F7-57DC-4196-8AAE-2A78C294EA19}" srcOrd="3" destOrd="0" parTransId="{5F849F7E-C89A-406E-885B-976FB14033D1}" sibTransId="{6C406DAE-994B-4894-B11A-CC3385B62A98}"/>
    <dgm:cxn modelId="{EFB46833-34FE-40E4-8656-C898382BD4F4}" type="presOf" srcId="{987F1EC1-07B6-4829-AC3D-08AA18426863}" destId="{28D1E08D-E799-4D57-B00C-C4607FB8295F}" srcOrd="0" destOrd="0" presId="urn:microsoft.com/office/officeart/2005/8/layout/orgChart1"/>
    <dgm:cxn modelId="{34948533-5F5E-4B84-9941-0CBD0A1649D9}" type="presOf" srcId="{A01479F9-C4E3-4C25-A285-C522D2B4BBFF}" destId="{7F5283B6-A997-43FF-A04B-FA6FE11B367B}" srcOrd="0" destOrd="0" presId="urn:microsoft.com/office/officeart/2005/8/layout/orgChart1"/>
    <dgm:cxn modelId="{6B84DF3A-DA61-4516-9F91-1D638900A195}" type="presOf" srcId="{76CD42A8-8559-4B14-9A1F-B9C8D4B40952}" destId="{E193295F-045E-4B23-A28D-E38D8A4357FE}" srcOrd="1" destOrd="0" presId="urn:microsoft.com/office/officeart/2005/8/layout/orgChart1"/>
    <dgm:cxn modelId="{093CC73E-D035-4F42-9216-6C98597F1219}" srcId="{DE66FB43-2CC8-419F-927E-7CE190D04BA8}" destId="{CE4BC15F-5F9D-4593-B02F-B5394617DA05}" srcOrd="1" destOrd="0" parTransId="{CDB0D687-2485-4A95-91A7-9F4075E59A8F}" sibTransId="{7A61E8F9-4122-4E51-94E8-1F452527900C}"/>
    <dgm:cxn modelId="{25B69E60-8884-45D4-8E3C-ABF0B1985DA4}" type="presOf" srcId="{35925F60-6429-4D1C-8E68-3806007D5932}" destId="{8E25A1AF-A5A7-4A3B-BA75-F0FD7B664367}" srcOrd="0" destOrd="0" presId="urn:microsoft.com/office/officeart/2005/8/layout/orgChart1"/>
    <dgm:cxn modelId="{A280A942-E352-49BB-BF6F-C011AB12A957}" srcId="{DA0FDE47-39D5-4D1A-98EC-9DFB5DD6DC83}" destId="{7DD9D1B5-F45F-425E-8BBA-7B77E82DFDA9}" srcOrd="0" destOrd="0" parTransId="{BAD07799-089A-41F4-B274-E73570E55912}" sibTransId="{A907DB46-9813-4347-8482-9E241D325A97}"/>
    <dgm:cxn modelId="{4B683443-0CB5-4A84-962D-2257FD3F0D0A}" type="presOf" srcId="{A01479F9-C4E3-4C25-A285-C522D2B4BBFF}" destId="{5857000F-2EBC-41BF-B311-5DFFB3F6D738}" srcOrd="1" destOrd="0" presId="urn:microsoft.com/office/officeart/2005/8/layout/orgChart1"/>
    <dgm:cxn modelId="{B0DCAC44-9D41-47E6-BAD3-B9284A0798C2}" type="presOf" srcId="{DA0FDE47-39D5-4D1A-98EC-9DFB5DD6DC83}" destId="{E3F04925-7570-4054-A7D0-6868A9910E5D}" srcOrd="0" destOrd="0" presId="urn:microsoft.com/office/officeart/2005/8/layout/orgChart1"/>
    <dgm:cxn modelId="{0B43556B-52E1-4922-8420-6471837F8CCF}" type="presOf" srcId="{7F1B3CC8-F4D6-4544-8AB7-3EBB459B6B77}" destId="{C38EEA96-4CC6-48AC-8219-892AB0E3E8B1}" srcOrd="0" destOrd="0" presId="urn:microsoft.com/office/officeart/2005/8/layout/orgChart1"/>
    <dgm:cxn modelId="{7BF1624C-42DE-4BA4-AD16-A239261B09A9}" type="presOf" srcId="{3F410E31-A5DE-4425-BFA1-1F177F328FF0}" destId="{FC12217C-9922-4D20-90A5-96AB3A19DEF1}" srcOrd="0" destOrd="0" presId="urn:microsoft.com/office/officeart/2005/8/layout/orgChart1"/>
    <dgm:cxn modelId="{99DF564D-F183-4900-8751-D500578D40CF}" type="presOf" srcId="{468AD5B0-E6A2-44B8-9D6E-4676AAD566E3}" destId="{0BB7179B-C9E2-43AC-B43A-512776073954}" srcOrd="0" destOrd="0" presId="urn:microsoft.com/office/officeart/2005/8/layout/orgChart1"/>
    <dgm:cxn modelId="{AB253F6E-01B8-4DC8-AD34-CA8EDC00F78E}" type="presOf" srcId="{65CBC642-5B2F-4CB5-8789-3C62F330F4C2}" destId="{97E209E0-7D82-4CB3-92A3-C1F358B97695}" srcOrd="0" destOrd="0" presId="urn:microsoft.com/office/officeart/2005/8/layout/orgChart1"/>
    <dgm:cxn modelId="{7440566E-9C70-45B6-8C5F-5DA58A0FC949}" type="presOf" srcId="{BAD07799-089A-41F4-B274-E73570E55912}" destId="{E42DE428-2B4F-4EB4-86AB-2CB9C2B49618}" srcOrd="0" destOrd="0" presId="urn:microsoft.com/office/officeart/2005/8/layout/orgChart1"/>
    <dgm:cxn modelId="{85819850-8956-4511-88E6-01DAB55039D0}" type="presOf" srcId="{CDB0D687-2485-4A95-91A7-9F4075E59A8F}" destId="{BFBB3594-BC5D-4FA8-8DFD-D81142881843}" srcOrd="0" destOrd="0" presId="urn:microsoft.com/office/officeart/2005/8/layout/orgChart1"/>
    <dgm:cxn modelId="{0531B651-0CE8-47D3-997C-6A985DA390EB}" type="presOf" srcId="{CE4BC15F-5F9D-4593-B02F-B5394617DA05}" destId="{151B0A06-03D4-4732-8D3F-65CA6F0DB473}" srcOrd="0" destOrd="0" presId="urn:microsoft.com/office/officeart/2005/8/layout/orgChart1"/>
    <dgm:cxn modelId="{D7A6F451-ABEB-47FA-95C8-88D15A6AF257}" type="presOf" srcId="{A45A006A-0DF6-4F66-9E14-375225E0915E}" destId="{1C300E89-BCA6-419D-A7EF-1D17629AF0B7}" srcOrd="1" destOrd="0" presId="urn:microsoft.com/office/officeart/2005/8/layout/orgChart1"/>
    <dgm:cxn modelId="{5A878C72-C61B-4DE5-847D-1843CD7A2826}" srcId="{DA0FDE47-39D5-4D1A-98EC-9DFB5DD6DC83}" destId="{468AD5B0-E6A2-44B8-9D6E-4676AAD566E3}" srcOrd="1" destOrd="0" parTransId="{7F1B3CC8-F4D6-4544-8AB7-3EBB459B6B77}" sibTransId="{304B0B5A-05F5-4A02-9A8B-006DEA08A640}"/>
    <dgm:cxn modelId="{FBBC9672-7A7E-4D63-820D-5904327C7697}" type="presOf" srcId="{DE66FB43-2CC8-419F-927E-7CE190D04BA8}" destId="{8748171B-A819-4560-A33E-AA3E4000C3F9}" srcOrd="1" destOrd="0" presId="urn:microsoft.com/office/officeart/2005/8/layout/orgChart1"/>
    <dgm:cxn modelId="{126F6553-B2A2-40D7-8308-01E6C1419A68}" type="presOf" srcId="{F15B5665-1E15-42C6-9A0A-2CF894E9F6A3}" destId="{1F550F5F-F546-4B80-A2A7-9E4552C5EB42}" srcOrd="0" destOrd="0" presId="urn:microsoft.com/office/officeart/2005/8/layout/orgChart1"/>
    <dgm:cxn modelId="{D26F315A-8222-45C3-8A0A-C800F8E61924}" type="presOf" srcId="{8DF0F562-EC55-4C3E-A370-FFB4A760087F}" destId="{31F2156E-460E-408F-9A61-6C75B13168C8}" srcOrd="1" destOrd="0" presId="urn:microsoft.com/office/officeart/2005/8/layout/orgChart1"/>
    <dgm:cxn modelId="{45C98C7B-FD6B-498E-ACA1-E64990623842}" srcId="{A45A006A-0DF6-4F66-9E14-375225E0915E}" destId="{A01479F9-C4E3-4C25-A285-C522D2B4BBFF}" srcOrd="0" destOrd="0" parTransId="{6A341ECB-96F9-4D03-BB7E-EA24EDC6CB1C}" sibTransId="{5CF6F744-43BA-48C2-89D9-CD08D6E873AE}"/>
    <dgm:cxn modelId="{C94BBE7E-2E5D-4FC2-82FE-D863C6E16F74}" type="presOf" srcId="{0B0A4E06-C3AB-41E5-9641-027378088FEB}" destId="{89689CF8-C0C8-491E-8612-FFE7E6422D5A}" srcOrd="0" destOrd="0" presId="urn:microsoft.com/office/officeart/2005/8/layout/orgChart1"/>
    <dgm:cxn modelId="{F02E6F80-689A-47D9-8D08-7F1EFAE612F1}" type="presOf" srcId="{FF7624AD-1E70-4CD3-9401-CE9F697E1B70}" destId="{3D8628F9-4F5D-4A7B-A728-822E4645449E}" srcOrd="0" destOrd="0" presId="urn:microsoft.com/office/officeart/2005/8/layout/orgChart1"/>
    <dgm:cxn modelId="{FEC1A584-8D1F-417E-AFCC-3CB8D89B9DF8}" type="presOf" srcId="{0B0A4E06-C3AB-41E5-9641-027378088FEB}" destId="{E1113FC7-6462-45C6-9CE2-BB29F6C4604E}" srcOrd="1" destOrd="0" presId="urn:microsoft.com/office/officeart/2005/8/layout/orgChart1"/>
    <dgm:cxn modelId="{025DC097-F3EB-4B22-9EEA-AEEFFE68C55B}" type="presOf" srcId="{3F410E31-A5DE-4425-BFA1-1F177F328FF0}" destId="{12C40EA4-241C-41B1-BC40-1C5873D18CD9}" srcOrd="1" destOrd="0" presId="urn:microsoft.com/office/officeart/2005/8/layout/orgChart1"/>
    <dgm:cxn modelId="{B72EB79E-ADCD-41D7-BF0F-B69541EA64B1}" srcId="{A5038F45-A6DB-4C49-8125-89C4F969D4B3}" destId="{DA0FDE47-39D5-4D1A-98EC-9DFB5DD6DC83}" srcOrd="1" destOrd="0" parTransId="{FDA7727C-E7F1-4560-9811-F7E598921832}" sibTransId="{CEC96804-E047-41FD-8AE7-002C89840EBB}"/>
    <dgm:cxn modelId="{A5D924A6-B671-4029-8D0A-36E860D979F1}" srcId="{DE66FB43-2CC8-419F-927E-7CE190D04BA8}" destId="{8DF0F562-EC55-4C3E-A370-FFB4A760087F}" srcOrd="0" destOrd="0" parTransId="{C19A70FE-C97B-4A2D-B749-1E993F6DEE7A}" sibTransId="{DE7B5AB5-CF5E-44B9-B5D2-250FF3FE52D5}"/>
    <dgm:cxn modelId="{002346AA-B4EE-4891-B26D-084BBF45BB2D}" type="presOf" srcId="{76B012E8-0728-4585-991B-80297F361936}" destId="{BB4597C9-F403-423B-895A-B9BF865A702E}" srcOrd="0" destOrd="0" presId="urn:microsoft.com/office/officeart/2005/8/layout/orgChart1"/>
    <dgm:cxn modelId="{826B79AB-2DBA-4985-8257-51A211B5D021}" type="presOf" srcId="{DA0FDE47-39D5-4D1A-98EC-9DFB5DD6DC83}" destId="{BDF96BF9-0964-4AC3-8131-D1B32312458A}" srcOrd="1" destOrd="0" presId="urn:microsoft.com/office/officeart/2005/8/layout/orgChart1"/>
    <dgm:cxn modelId="{83AB57AE-91CE-4737-8344-859C8C1EA814}" type="presOf" srcId="{6A341ECB-96F9-4D03-BB7E-EA24EDC6CB1C}" destId="{9C2746E6-E26F-4980-8690-83A2BB98E9F3}" srcOrd="0" destOrd="0" presId="urn:microsoft.com/office/officeart/2005/8/layout/orgChart1"/>
    <dgm:cxn modelId="{9C3987B7-1C77-4A84-9FAA-B2088ED92330}" srcId="{DE66FB43-2CC8-419F-927E-7CE190D04BA8}" destId="{FF7624AD-1E70-4CD3-9401-CE9F697E1B70}" srcOrd="2" destOrd="0" parTransId="{35925F60-6429-4D1C-8E68-3806007D5932}" sibTransId="{C8BEA616-9CB4-4DEE-93C0-5CAA30BF6FE8}"/>
    <dgm:cxn modelId="{8BF3AEB9-D4D8-4336-BF9E-31DCD1FEFCDF}" type="presOf" srcId="{1310D920-E20A-4815-80A7-9E2B1956BD07}" destId="{E9D6016E-1820-4EE9-96BD-59D57A2CA37D}" srcOrd="1" destOrd="0" presId="urn:microsoft.com/office/officeart/2005/8/layout/orgChart1"/>
    <dgm:cxn modelId="{6D03FABA-2097-4A42-81E9-82CF0BC7D52A}" type="presOf" srcId="{76CD42A8-8559-4B14-9A1F-B9C8D4B40952}" destId="{60C9ABD5-5BDD-4886-AB46-5340CADCDE3B}" srcOrd="0" destOrd="0" presId="urn:microsoft.com/office/officeart/2005/8/layout/orgChart1"/>
    <dgm:cxn modelId="{263A0BC2-2DC6-4EA5-A277-A38800F39530}" type="presOf" srcId="{8DF0F562-EC55-4C3E-A370-FFB4A760087F}" destId="{F53374CC-B326-47CC-B12A-49A79682C20B}" srcOrd="0" destOrd="0" presId="urn:microsoft.com/office/officeart/2005/8/layout/orgChart1"/>
    <dgm:cxn modelId="{742975C4-5597-4951-9DAD-47760F88BF18}" type="presOf" srcId="{A45A006A-0DF6-4F66-9E14-375225E0915E}" destId="{48A79F47-BF8D-4186-8F00-57D2A1C8A3C2}" srcOrd="0" destOrd="0" presId="urn:microsoft.com/office/officeart/2005/8/layout/orgChart1"/>
    <dgm:cxn modelId="{1F2834C9-0BC8-4B87-AC39-CD3BDE829B83}" srcId="{A5038F45-A6DB-4C49-8125-89C4F969D4B3}" destId="{DE66FB43-2CC8-419F-927E-7CE190D04BA8}" srcOrd="2" destOrd="0" parTransId="{971B956D-28AE-4136-A71F-B5FF9CD8960F}" sibTransId="{9F5A379E-4934-4260-94EB-AF984CF28E3F}"/>
    <dgm:cxn modelId="{04C343CA-5CCF-4A2C-8C91-C24FA1D5C0C6}" srcId="{A5038F45-A6DB-4C49-8125-89C4F969D4B3}" destId="{A45A006A-0DF6-4F66-9E14-375225E0915E}" srcOrd="4" destOrd="0" parTransId="{76B012E8-0728-4585-991B-80297F361936}" sibTransId="{7F3F0372-F140-4E42-BA6E-1091DD07090F}"/>
    <dgm:cxn modelId="{F94C37D7-62B8-4999-9630-D69FE8323146}" type="presOf" srcId="{D31517CB-642B-45B7-BAAA-D648CC914548}" destId="{E2F9AEC2-C302-41D5-98D1-D071BCCD72DE}" srcOrd="0" destOrd="0" presId="urn:microsoft.com/office/officeart/2005/8/layout/orgChart1"/>
    <dgm:cxn modelId="{765E4CE1-8F3D-4FE0-B119-F23DAD9228A7}" srcId="{987F1EC1-07B6-4829-AC3D-08AA18426863}" destId="{65CBC642-5B2F-4CB5-8789-3C62F330F4C2}" srcOrd="0" destOrd="0" parTransId="{F6EC9AC0-E0F7-49E0-BC4C-FCEA2B78E06A}" sibTransId="{A94F2704-87FA-4B9C-88EE-BD89C7F81D38}"/>
    <dgm:cxn modelId="{DAAC0CE3-5FC9-49E3-86D5-10FFF451C4B7}" type="presOf" srcId="{65CBC642-5B2F-4CB5-8789-3C62F330F4C2}" destId="{B040E83A-5694-461F-B3A4-BA1034D5E7A4}" srcOrd="1" destOrd="0" presId="urn:microsoft.com/office/officeart/2005/8/layout/orgChart1"/>
    <dgm:cxn modelId="{E5BAA1E5-FA15-45B3-8089-4B4BA05F8CB6}" type="presOf" srcId="{468AD5B0-E6A2-44B8-9D6E-4676AAD566E3}" destId="{61CED0DE-68ED-4BA6-A62A-36F375E90D24}" srcOrd="1" destOrd="0" presId="urn:microsoft.com/office/officeart/2005/8/layout/orgChart1"/>
    <dgm:cxn modelId="{4950C3E6-15BB-49A0-BA58-DBEBA72C3F28}" type="presOf" srcId="{5F849F7E-C89A-406E-885B-976FB14033D1}" destId="{0CD2360F-4DB9-4534-9D65-F67D47E362C9}" srcOrd="0" destOrd="0" presId="urn:microsoft.com/office/officeart/2005/8/layout/orgChart1"/>
    <dgm:cxn modelId="{4FCFF5E7-ECC6-48A3-B399-83528AFDF0E9}" type="presOf" srcId="{63707923-6C15-404E-BCD9-6931EE0417F4}" destId="{19A2827E-741E-472D-952E-FEB9076E6E3E}" srcOrd="0" destOrd="0" presId="urn:microsoft.com/office/officeart/2005/8/layout/orgChart1"/>
    <dgm:cxn modelId="{E2EE9BEE-D506-4597-8851-7DD0FDF8286C}" srcId="{987F1EC1-07B6-4829-AC3D-08AA18426863}" destId="{0B0A4E06-C3AB-41E5-9641-027378088FEB}" srcOrd="1" destOrd="0" parTransId="{2E8EDEC6-B64E-476E-AE9C-8A51A4B87E37}" sibTransId="{370A3076-70D3-4EE5-9906-C7FBE2409FDF}"/>
    <dgm:cxn modelId="{AB388BEF-DB95-408B-A41E-46DA339E5F74}" srcId="{65CBC642-5B2F-4CB5-8789-3C62F330F4C2}" destId="{A5038F45-A6DB-4C49-8125-89C4F969D4B3}" srcOrd="0" destOrd="0" parTransId="{A3F3BAC2-9B25-4A27-8704-3619267E0032}" sibTransId="{D9C3A52B-7DAD-4FB2-9FEE-ACCD6DD5A9BE}"/>
    <dgm:cxn modelId="{E5B64CF7-6A7A-48BF-BB0B-0D2F050CD81D}" srcId="{A5038F45-A6DB-4C49-8125-89C4F969D4B3}" destId="{3F410E31-A5DE-4425-BFA1-1F177F328FF0}" srcOrd="0" destOrd="0" parTransId="{F15B5665-1E15-42C6-9A0A-2CF894E9F6A3}" sibTransId="{56F61443-AEA3-494A-93C4-8D3203ED50B4}"/>
    <dgm:cxn modelId="{4888E0F7-415D-41EF-B608-E3298011946C}" srcId="{A5038F45-A6DB-4C49-8125-89C4F969D4B3}" destId="{76CD42A8-8559-4B14-9A1F-B9C8D4B40952}" srcOrd="5" destOrd="0" parTransId="{63707923-6C15-404E-BCD9-6931EE0417F4}" sibTransId="{208979AE-61A4-4D0D-8B68-5255262AF174}"/>
    <dgm:cxn modelId="{D50F05FF-9687-4FA9-BE6C-A8F6225EB6EB}" type="presOf" srcId="{578D77F7-57DC-4196-8AAE-2A78C294EA19}" destId="{76F48B4B-3B07-453F-A168-59F80D9ABA6D}" srcOrd="0" destOrd="0" presId="urn:microsoft.com/office/officeart/2005/8/layout/orgChart1"/>
    <dgm:cxn modelId="{C6123C86-1CE6-4747-8135-0EC0F7185ECA}" type="presParOf" srcId="{28D1E08D-E799-4D57-B00C-C4607FB8295F}" destId="{6403B863-1B30-4481-8298-70F509ACC188}" srcOrd="0" destOrd="0" presId="urn:microsoft.com/office/officeart/2005/8/layout/orgChart1"/>
    <dgm:cxn modelId="{4C684393-6174-4079-AEBD-0459360E5FA1}" type="presParOf" srcId="{6403B863-1B30-4481-8298-70F509ACC188}" destId="{0BCC8113-7959-48C3-B7E9-024F549836A3}" srcOrd="0" destOrd="0" presId="urn:microsoft.com/office/officeart/2005/8/layout/orgChart1"/>
    <dgm:cxn modelId="{A4D7F353-49AF-4BD1-B4F0-F4A045628CFA}" type="presParOf" srcId="{0BCC8113-7959-48C3-B7E9-024F549836A3}" destId="{97E209E0-7D82-4CB3-92A3-C1F358B97695}" srcOrd="0" destOrd="0" presId="urn:microsoft.com/office/officeart/2005/8/layout/orgChart1"/>
    <dgm:cxn modelId="{72BB2768-E52C-4A9A-B012-AD2118B4FA90}" type="presParOf" srcId="{0BCC8113-7959-48C3-B7E9-024F549836A3}" destId="{B040E83A-5694-461F-B3A4-BA1034D5E7A4}" srcOrd="1" destOrd="0" presId="urn:microsoft.com/office/officeart/2005/8/layout/orgChart1"/>
    <dgm:cxn modelId="{00754BB1-1CCB-4B4C-BB64-17C74A984485}" type="presParOf" srcId="{6403B863-1B30-4481-8298-70F509ACC188}" destId="{72D72D32-0F0E-45B3-BC8E-98363D7E0D55}" srcOrd="1" destOrd="0" presId="urn:microsoft.com/office/officeart/2005/8/layout/orgChart1"/>
    <dgm:cxn modelId="{327FDD1B-89E3-471C-B3B2-08CD1F7D329E}" type="presParOf" srcId="{72D72D32-0F0E-45B3-BC8E-98363D7E0D55}" destId="{00C889EE-569B-49A1-854C-7E9625E4E77D}" srcOrd="0" destOrd="0" presId="urn:microsoft.com/office/officeart/2005/8/layout/orgChart1"/>
    <dgm:cxn modelId="{847DD161-2BAE-4AC3-9B22-007BA0007511}" type="presParOf" srcId="{72D72D32-0F0E-45B3-BC8E-98363D7E0D55}" destId="{C2C55F89-4885-4B20-94FF-5D57494A04AC}" srcOrd="1" destOrd="0" presId="urn:microsoft.com/office/officeart/2005/8/layout/orgChart1"/>
    <dgm:cxn modelId="{D09C39F3-0AF1-492B-8E99-A5901B5D05A3}" type="presParOf" srcId="{C2C55F89-4885-4B20-94FF-5D57494A04AC}" destId="{D0DAA05A-DB62-43F8-B987-D265EE9C7B8D}" srcOrd="0" destOrd="0" presId="urn:microsoft.com/office/officeart/2005/8/layout/orgChart1"/>
    <dgm:cxn modelId="{FD8BCB2F-5C1F-49F2-9147-03BFD400E847}" type="presParOf" srcId="{D0DAA05A-DB62-43F8-B987-D265EE9C7B8D}" destId="{EEFFBCA2-3142-46E8-8598-C45129D797F6}" srcOrd="0" destOrd="0" presId="urn:microsoft.com/office/officeart/2005/8/layout/orgChart1"/>
    <dgm:cxn modelId="{F765486C-4BC1-45A9-8197-718437B2ABA1}" type="presParOf" srcId="{D0DAA05A-DB62-43F8-B987-D265EE9C7B8D}" destId="{D482509E-6636-4507-943C-93D6C5A41318}" srcOrd="1" destOrd="0" presId="urn:microsoft.com/office/officeart/2005/8/layout/orgChart1"/>
    <dgm:cxn modelId="{A0CF6108-1978-4CA2-ADF7-06BAF4876A95}" type="presParOf" srcId="{C2C55F89-4885-4B20-94FF-5D57494A04AC}" destId="{8002A1C2-FFA3-4CF5-A4F0-553355DFFF83}" srcOrd="1" destOrd="0" presId="urn:microsoft.com/office/officeart/2005/8/layout/orgChart1"/>
    <dgm:cxn modelId="{032E03A8-DAA1-4766-9811-829E6CBA8DE1}" type="presParOf" srcId="{8002A1C2-FFA3-4CF5-A4F0-553355DFFF83}" destId="{E9FFAA72-C904-45B9-9F16-9A5544B5B205}" srcOrd="0" destOrd="0" presId="urn:microsoft.com/office/officeart/2005/8/layout/orgChart1"/>
    <dgm:cxn modelId="{752DA345-BE70-4C8D-99C4-C67CB102E952}" type="presParOf" srcId="{8002A1C2-FFA3-4CF5-A4F0-553355DFFF83}" destId="{904A8577-99A0-4B0F-A28F-A06A010B27F5}" srcOrd="1" destOrd="0" presId="urn:microsoft.com/office/officeart/2005/8/layout/orgChart1"/>
    <dgm:cxn modelId="{E8F2DA41-AFF7-479D-A315-0A0ADFE33E1D}" type="presParOf" srcId="{904A8577-99A0-4B0F-A28F-A06A010B27F5}" destId="{2FD38EB5-76F1-4A91-97D7-EDA8BF5F6278}" srcOrd="0" destOrd="0" presId="urn:microsoft.com/office/officeart/2005/8/layout/orgChart1"/>
    <dgm:cxn modelId="{D43897A5-3BBA-452A-A7FA-03C454342594}" type="presParOf" srcId="{2FD38EB5-76F1-4A91-97D7-EDA8BF5F6278}" destId="{E3F04925-7570-4054-A7D0-6868A9910E5D}" srcOrd="0" destOrd="0" presId="urn:microsoft.com/office/officeart/2005/8/layout/orgChart1"/>
    <dgm:cxn modelId="{02A93B18-00DB-4B0C-A40C-DF9AB8A557B7}" type="presParOf" srcId="{2FD38EB5-76F1-4A91-97D7-EDA8BF5F6278}" destId="{BDF96BF9-0964-4AC3-8131-D1B32312458A}" srcOrd="1" destOrd="0" presId="urn:microsoft.com/office/officeart/2005/8/layout/orgChart1"/>
    <dgm:cxn modelId="{69374C03-35A8-4581-A869-74A2E4D00B2E}" type="presParOf" srcId="{904A8577-99A0-4B0F-A28F-A06A010B27F5}" destId="{6522C441-53F9-4DBC-8038-6E7C98E14900}" srcOrd="1" destOrd="0" presId="urn:microsoft.com/office/officeart/2005/8/layout/orgChart1"/>
    <dgm:cxn modelId="{DE56F0CC-E2DA-4D68-A2C9-D8DAAFE0A74B}" type="presParOf" srcId="{6522C441-53F9-4DBC-8038-6E7C98E14900}" destId="{E42DE428-2B4F-4EB4-86AB-2CB9C2B49618}" srcOrd="0" destOrd="0" presId="urn:microsoft.com/office/officeart/2005/8/layout/orgChart1"/>
    <dgm:cxn modelId="{217C77B7-26FD-41DC-8CFD-AE7E3CAE809C}" type="presParOf" srcId="{6522C441-53F9-4DBC-8038-6E7C98E14900}" destId="{C7BA488E-99FC-4562-90EB-C685121A2C4E}" srcOrd="1" destOrd="0" presId="urn:microsoft.com/office/officeart/2005/8/layout/orgChart1"/>
    <dgm:cxn modelId="{81941A90-0137-4875-B8F4-6053061E4F01}" type="presParOf" srcId="{C7BA488E-99FC-4562-90EB-C685121A2C4E}" destId="{28BA5980-4615-4140-8E01-1FABF4D7C10E}" srcOrd="0" destOrd="0" presId="urn:microsoft.com/office/officeart/2005/8/layout/orgChart1"/>
    <dgm:cxn modelId="{53538CD4-1245-4CFF-818E-3E356B592E18}" type="presParOf" srcId="{28BA5980-4615-4140-8E01-1FABF4D7C10E}" destId="{F0FF64C9-0CEB-4B8B-90EF-46FD320934AB}" srcOrd="0" destOrd="0" presId="urn:microsoft.com/office/officeart/2005/8/layout/orgChart1"/>
    <dgm:cxn modelId="{074D295D-BBD1-43E8-8FC1-95E611C21E05}" type="presParOf" srcId="{28BA5980-4615-4140-8E01-1FABF4D7C10E}" destId="{FB1176AC-42D9-4EFA-B384-B4D62628BF37}" srcOrd="1" destOrd="0" presId="urn:microsoft.com/office/officeart/2005/8/layout/orgChart1"/>
    <dgm:cxn modelId="{95A3AD6A-00AC-4A14-9330-7BE2D82C8A50}" type="presParOf" srcId="{C7BA488E-99FC-4562-90EB-C685121A2C4E}" destId="{2BDCD4A5-DC69-4CCA-AC5C-7FDCBCA7EE13}" srcOrd="1" destOrd="0" presId="urn:microsoft.com/office/officeart/2005/8/layout/orgChart1"/>
    <dgm:cxn modelId="{B3F91B07-DFE4-413E-9162-B8E2DACF4966}" type="presParOf" srcId="{C7BA488E-99FC-4562-90EB-C685121A2C4E}" destId="{838B82B1-5D17-4E03-AC56-EAA639698EDD}" srcOrd="2" destOrd="0" presId="urn:microsoft.com/office/officeart/2005/8/layout/orgChart1"/>
    <dgm:cxn modelId="{A770AE53-3B2C-4197-BE47-7E7330C74A95}" type="presParOf" srcId="{6522C441-53F9-4DBC-8038-6E7C98E14900}" destId="{C38EEA96-4CC6-48AC-8219-892AB0E3E8B1}" srcOrd="2" destOrd="0" presId="urn:microsoft.com/office/officeart/2005/8/layout/orgChart1"/>
    <dgm:cxn modelId="{2E7CF9C0-3F5C-4CE0-9C1F-4F3F61912DF2}" type="presParOf" srcId="{6522C441-53F9-4DBC-8038-6E7C98E14900}" destId="{FF4DA4EF-2C0F-40E1-84E1-66D9729A7351}" srcOrd="3" destOrd="0" presId="urn:microsoft.com/office/officeart/2005/8/layout/orgChart1"/>
    <dgm:cxn modelId="{43ED9260-86F8-42F0-BA24-D32307B6027F}" type="presParOf" srcId="{FF4DA4EF-2C0F-40E1-84E1-66D9729A7351}" destId="{66EDC1E4-8E2C-42AE-94DD-7BA192DB51D6}" srcOrd="0" destOrd="0" presId="urn:microsoft.com/office/officeart/2005/8/layout/orgChart1"/>
    <dgm:cxn modelId="{831BF20A-C94D-4AE1-93CD-3A886F4D1A86}" type="presParOf" srcId="{66EDC1E4-8E2C-42AE-94DD-7BA192DB51D6}" destId="{0BB7179B-C9E2-43AC-B43A-512776073954}" srcOrd="0" destOrd="0" presId="urn:microsoft.com/office/officeart/2005/8/layout/orgChart1"/>
    <dgm:cxn modelId="{90CC7BC5-FEDC-414E-BAFB-EAEB4954F355}" type="presParOf" srcId="{66EDC1E4-8E2C-42AE-94DD-7BA192DB51D6}" destId="{61CED0DE-68ED-4BA6-A62A-36F375E90D24}" srcOrd="1" destOrd="0" presId="urn:microsoft.com/office/officeart/2005/8/layout/orgChart1"/>
    <dgm:cxn modelId="{A7259517-C590-484D-856B-FD6AAD95FA8D}" type="presParOf" srcId="{FF4DA4EF-2C0F-40E1-84E1-66D9729A7351}" destId="{D167CE7E-415C-4212-9BE2-15FD2394D847}" srcOrd="1" destOrd="0" presId="urn:microsoft.com/office/officeart/2005/8/layout/orgChart1"/>
    <dgm:cxn modelId="{B8BDC128-F874-4AB5-B4F0-042E10D9F374}" type="presParOf" srcId="{FF4DA4EF-2C0F-40E1-84E1-66D9729A7351}" destId="{FF23187B-50E6-44F6-B750-657323AA3F95}" srcOrd="2" destOrd="0" presId="urn:microsoft.com/office/officeart/2005/8/layout/orgChart1"/>
    <dgm:cxn modelId="{F8D1B0FA-0860-4397-800F-2D9CF84CA89E}" type="presParOf" srcId="{904A8577-99A0-4B0F-A28F-A06A010B27F5}" destId="{56109A35-8BDC-4365-9831-E4B6224491B4}" srcOrd="2" destOrd="0" presId="urn:microsoft.com/office/officeart/2005/8/layout/orgChart1"/>
    <dgm:cxn modelId="{DEF77AAF-2516-416F-9774-F4DC06A65BCB}" type="presParOf" srcId="{8002A1C2-FFA3-4CF5-A4F0-553355DFFF83}" destId="{9CE75407-FC58-4812-AA54-FD93066C57C5}" srcOrd="2" destOrd="0" presId="urn:microsoft.com/office/officeart/2005/8/layout/orgChart1"/>
    <dgm:cxn modelId="{C65BDC3F-8273-4587-9DC8-1C90EE6E2332}" type="presParOf" srcId="{8002A1C2-FFA3-4CF5-A4F0-553355DFFF83}" destId="{B4E4B861-265B-446A-BC29-7C735DB1C35F}" srcOrd="3" destOrd="0" presId="urn:microsoft.com/office/officeart/2005/8/layout/orgChart1"/>
    <dgm:cxn modelId="{38004911-62FE-42D8-ABE7-0A6E345DA41E}" type="presParOf" srcId="{B4E4B861-265B-446A-BC29-7C735DB1C35F}" destId="{6C0A82B1-096A-4AB5-AA1D-D4E5B9497BB1}" srcOrd="0" destOrd="0" presId="urn:microsoft.com/office/officeart/2005/8/layout/orgChart1"/>
    <dgm:cxn modelId="{16C85470-DAAD-451A-8B10-9871D3215F26}" type="presParOf" srcId="{6C0A82B1-096A-4AB5-AA1D-D4E5B9497BB1}" destId="{CBA7DB43-4C72-40F4-A35C-ED64382BF99B}" srcOrd="0" destOrd="0" presId="urn:microsoft.com/office/officeart/2005/8/layout/orgChart1"/>
    <dgm:cxn modelId="{34E31BA4-36D5-4535-A81D-479EA6D67FBD}" type="presParOf" srcId="{6C0A82B1-096A-4AB5-AA1D-D4E5B9497BB1}" destId="{8748171B-A819-4560-A33E-AA3E4000C3F9}" srcOrd="1" destOrd="0" presId="urn:microsoft.com/office/officeart/2005/8/layout/orgChart1"/>
    <dgm:cxn modelId="{199B08DC-C66C-4AF6-A013-8BA2C611A807}" type="presParOf" srcId="{B4E4B861-265B-446A-BC29-7C735DB1C35F}" destId="{6F04BA1D-5F1A-4E59-9011-CF237111DA62}" srcOrd="1" destOrd="0" presId="urn:microsoft.com/office/officeart/2005/8/layout/orgChart1"/>
    <dgm:cxn modelId="{6EE17D00-DA9C-41FA-93C9-A6DC3E72A262}" type="presParOf" srcId="{6F04BA1D-5F1A-4E59-9011-CF237111DA62}" destId="{B033474D-3BCD-44B9-BE7B-D0C51C1FF8E8}" srcOrd="0" destOrd="0" presId="urn:microsoft.com/office/officeart/2005/8/layout/orgChart1"/>
    <dgm:cxn modelId="{773EE4AF-19D2-4710-AEBC-C0E85CCF3149}" type="presParOf" srcId="{6F04BA1D-5F1A-4E59-9011-CF237111DA62}" destId="{135356E0-A5BD-460D-9636-93D9518FDC54}" srcOrd="1" destOrd="0" presId="urn:microsoft.com/office/officeart/2005/8/layout/orgChart1"/>
    <dgm:cxn modelId="{C19CD871-5D3D-49F6-B764-6AA7C09E3D6B}" type="presParOf" srcId="{135356E0-A5BD-460D-9636-93D9518FDC54}" destId="{64306672-764C-4BF0-BF20-DF392A44FA84}" srcOrd="0" destOrd="0" presId="urn:microsoft.com/office/officeart/2005/8/layout/orgChart1"/>
    <dgm:cxn modelId="{B4373EDF-9F52-4E45-8662-1A6BE36CC570}" type="presParOf" srcId="{64306672-764C-4BF0-BF20-DF392A44FA84}" destId="{F53374CC-B326-47CC-B12A-49A79682C20B}" srcOrd="0" destOrd="0" presId="urn:microsoft.com/office/officeart/2005/8/layout/orgChart1"/>
    <dgm:cxn modelId="{913808B7-779B-48D0-80F5-967F41C1A7B5}" type="presParOf" srcId="{64306672-764C-4BF0-BF20-DF392A44FA84}" destId="{31F2156E-460E-408F-9A61-6C75B13168C8}" srcOrd="1" destOrd="0" presId="urn:microsoft.com/office/officeart/2005/8/layout/orgChart1"/>
    <dgm:cxn modelId="{23E8DDEE-FE17-48BB-963C-2A7EA40840A9}" type="presParOf" srcId="{135356E0-A5BD-460D-9636-93D9518FDC54}" destId="{AE448A36-D7C5-4440-9807-FF42FF176813}" srcOrd="1" destOrd="0" presId="urn:microsoft.com/office/officeart/2005/8/layout/orgChart1"/>
    <dgm:cxn modelId="{FE75E672-794E-424F-8D59-4A6C052DFCA1}" type="presParOf" srcId="{135356E0-A5BD-460D-9636-93D9518FDC54}" destId="{C081798B-DCD2-453A-86CD-A7206763EEF7}" srcOrd="2" destOrd="0" presId="urn:microsoft.com/office/officeart/2005/8/layout/orgChart1"/>
    <dgm:cxn modelId="{5889FA54-A4BB-4B25-A563-ED9FB93A0809}" type="presParOf" srcId="{6F04BA1D-5F1A-4E59-9011-CF237111DA62}" destId="{BFBB3594-BC5D-4FA8-8DFD-D81142881843}" srcOrd="2" destOrd="0" presId="urn:microsoft.com/office/officeart/2005/8/layout/orgChart1"/>
    <dgm:cxn modelId="{4706CD21-8638-462B-820D-BA379210AFDB}" type="presParOf" srcId="{6F04BA1D-5F1A-4E59-9011-CF237111DA62}" destId="{3CC414CC-27CB-4053-B592-D3E258745247}" srcOrd="3" destOrd="0" presId="urn:microsoft.com/office/officeart/2005/8/layout/orgChart1"/>
    <dgm:cxn modelId="{112AB665-C556-4D50-874E-7FD6F294AF6B}" type="presParOf" srcId="{3CC414CC-27CB-4053-B592-D3E258745247}" destId="{12140A03-7385-44BD-AAF7-E00330E74AA7}" srcOrd="0" destOrd="0" presId="urn:microsoft.com/office/officeart/2005/8/layout/orgChart1"/>
    <dgm:cxn modelId="{73F6427A-E2AA-49C0-8B3A-71FBD2F5A8DD}" type="presParOf" srcId="{12140A03-7385-44BD-AAF7-E00330E74AA7}" destId="{151B0A06-03D4-4732-8D3F-65CA6F0DB473}" srcOrd="0" destOrd="0" presId="urn:microsoft.com/office/officeart/2005/8/layout/orgChart1"/>
    <dgm:cxn modelId="{F84546AF-FAE8-40BA-960D-17E34B6DDC00}" type="presParOf" srcId="{12140A03-7385-44BD-AAF7-E00330E74AA7}" destId="{8F51F2BD-93B7-49D6-BAA0-D6B79340A7D5}" srcOrd="1" destOrd="0" presId="urn:microsoft.com/office/officeart/2005/8/layout/orgChart1"/>
    <dgm:cxn modelId="{10230468-2AF5-466B-9202-4A3D15DBE190}" type="presParOf" srcId="{3CC414CC-27CB-4053-B592-D3E258745247}" destId="{BB5FED0C-C5C8-4A2A-97BB-7909A972EA23}" srcOrd="1" destOrd="0" presId="urn:microsoft.com/office/officeart/2005/8/layout/orgChart1"/>
    <dgm:cxn modelId="{CDB49E0F-82DD-43A4-B875-ABAEBD2F0291}" type="presParOf" srcId="{3CC414CC-27CB-4053-B592-D3E258745247}" destId="{001E93A2-0036-479A-BC9A-7983A40889F8}" srcOrd="2" destOrd="0" presId="urn:microsoft.com/office/officeart/2005/8/layout/orgChart1"/>
    <dgm:cxn modelId="{13B15473-8B2D-467A-A128-1375BEB48B65}" type="presParOf" srcId="{6F04BA1D-5F1A-4E59-9011-CF237111DA62}" destId="{8E25A1AF-A5A7-4A3B-BA75-F0FD7B664367}" srcOrd="4" destOrd="0" presId="urn:microsoft.com/office/officeart/2005/8/layout/orgChart1"/>
    <dgm:cxn modelId="{0A0350D3-1C35-4782-8F98-2EFD1531F960}" type="presParOf" srcId="{6F04BA1D-5F1A-4E59-9011-CF237111DA62}" destId="{61BAE164-C966-4084-B926-62378BAA1269}" srcOrd="5" destOrd="0" presId="urn:microsoft.com/office/officeart/2005/8/layout/orgChart1"/>
    <dgm:cxn modelId="{2FB69F2B-21F7-45ED-B491-DFFD490B059D}" type="presParOf" srcId="{61BAE164-C966-4084-B926-62378BAA1269}" destId="{FE0C75B0-DFCD-4F47-BCEF-1EF94D72725C}" srcOrd="0" destOrd="0" presId="urn:microsoft.com/office/officeart/2005/8/layout/orgChart1"/>
    <dgm:cxn modelId="{4B4157E1-0F70-4C4C-9496-AA9F54C82DD2}" type="presParOf" srcId="{FE0C75B0-DFCD-4F47-BCEF-1EF94D72725C}" destId="{3D8628F9-4F5D-4A7B-A728-822E4645449E}" srcOrd="0" destOrd="0" presId="urn:microsoft.com/office/officeart/2005/8/layout/orgChart1"/>
    <dgm:cxn modelId="{E12D87B6-4351-47AA-A99A-F02B835E8FCA}" type="presParOf" srcId="{FE0C75B0-DFCD-4F47-BCEF-1EF94D72725C}" destId="{71A18BD4-D75E-47BB-B885-0597EBF4FE16}" srcOrd="1" destOrd="0" presId="urn:microsoft.com/office/officeart/2005/8/layout/orgChart1"/>
    <dgm:cxn modelId="{36E6C70F-E795-4818-B42A-10DAE71A4CA3}" type="presParOf" srcId="{61BAE164-C966-4084-B926-62378BAA1269}" destId="{CE64BCD7-4D61-428D-8846-741A081F6E03}" srcOrd="1" destOrd="0" presId="urn:microsoft.com/office/officeart/2005/8/layout/orgChart1"/>
    <dgm:cxn modelId="{1634FB92-4B78-4BFA-972C-9AAD0094D473}" type="presParOf" srcId="{61BAE164-C966-4084-B926-62378BAA1269}" destId="{E37D0892-1C7B-41C0-967A-F7D9AE1E465B}" srcOrd="2" destOrd="0" presId="urn:microsoft.com/office/officeart/2005/8/layout/orgChart1"/>
    <dgm:cxn modelId="{CBD63F85-3A19-40EF-B764-5B7E77EB3EE2}" type="presParOf" srcId="{B4E4B861-265B-446A-BC29-7C735DB1C35F}" destId="{FDD00755-5F8F-4232-8496-1D4F635635EC}" srcOrd="2" destOrd="0" presId="urn:microsoft.com/office/officeart/2005/8/layout/orgChart1"/>
    <dgm:cxn modelId="{E9E21694-1CC4-4691-BBB9-531162383B78}" type="presParOf" srcId="{8002A1C2-FFA3-4CF5-A4F0-553355DFFF83}" destId="{0CD2360F-4DB9-4534-9D65-F67D47E362C9}" srcOrd="4" destOrd="0" presId="urn:microsoft.com/office/officeart/2005/8/layout/orgChart1"/>
    <dgm:cxn modelId="{FB0D4E74-3486-4CA7-9F43-4C4F6F929132}" type="presParOf" srcId="{8002A1C2-FFA3-4CF5-A4F0-553355DFFF83}" destId="{D0C9BCF6-E7C0-4906-95BA-9F1EA28424CD}" srcOrd="5" destOrd="0" presId="urn:microsoft.com/office/officeart/2005/8/layout/orgChart1"/>
    <dgm:cxn modelId="{05589577-3C8C-45B5-B12C-F577BBFD830D}" type="presParOf" srcId="{D0C9BCF6-E7C0-4906-95BA-9F1EA28424CD}" destId="{CFEA10B4-6B67-434B-A303-668CC8443E8B}" srcOrd="0" destOrd="0" presId="urn:microsoft.com/office/officeart/2005/8/layout/orgChart1"/>
    <dgm:cxn modelId="{1C9015D6-6E63-4245-A40B-51801684A952}" type="presParOf" srcId="{CFEA10B4-6B67-434B-A303-668CC8443E8B}" destId="{76F48B4B-3B07-453F-A168-59F80D9ABA6D}" srcOrd="0" destOrd="0" presId="urn:microsoft.com/office/officeart/2005/8/layout/orgChart1"/>
    <dgm:cxn modelId="{A3AAF4D1-5513-475A-8D6D-A765328067E1}" type="presParOf" srcId="{CFEA10B4-6B67-434B-A303-668CC8443E8B}" destId="{00C2E6FD-1710-40BF-A675-643A4FC958FD}" srcOrd="1" destOrd="0" presId="urn:microsoft.com/office/officeart/2005/8/layout/orgChart1"/>
    <dgm:cxn modelId="{675FD993-C0EC-44D7-BD9B-9730FB53A8D5}" type="presParOf" srcId="{D0C9BCF6-E7C0-4906-95BA-9F1EA28424CD}" destId="{CA1ED38B-815F-48E1-B32A-129CD66A787E}" srcOrd="1" destOrd="0" presId="urn:microsoft.com/office/officeart/2005/8/layout/orgChart1"/>
    <dgm:cxn modelId="{F0D462CE-3B74-429E-9305-CCDBF3589C88}" type="presParOf" srcId="{CA1ED38B-815F-48E1-B32A-129CD66A787E}" destId="{B6F555CA-197C-4557-9835-CAA2FE8678DE}" srcOrd="0" destOrd="0" presId="urn:microsoft.com/office/officeart/2005/8/layout/orgChart1"/>
    <dgm:cxn modelId="{72C231AD-A016-40EF-89AF-70093E853DA1}" type="presParOf" srcId="{CA1ED38B-815F-48E1-B32A-129CD66A787E}" destId="{8FB76A47-1CAE-4197-963B-3E9E073D30BF}" srcOrd="1" destOrd="0" presId="urn:microsoft.com/office/officeart/2005/8/layout/orgChart1"/>
    <dgm:cxn modelId="{96AEEA47-41D0-4291-8275-D3482F1D831C}" type="presParOf" srcId="{8FB76A47-1CAE-4197-963B-3E9E073D30BF}" destId="{77572EAA-7D80-4703-8609-A60FD16457CC}" srcOrd="0" destOrd="0" presId="urn:microsoft.com/office/officeart/2005/8/layout/orgChart1"/>
    <dgm:cxn modelId="{031BF3DA-43D2-435C-9351-8AD56A8AF453}" type="presParOf" srcId="{77572EAA-7D80-4703-8609-A60FD16457CC}" destId="{EE5F9253-970A-4EAE-B65E-5E5CF38E1029}" srcOrd="0" destOrd="0" presId="urn:microsoft.com/office/officeart/2005/8/layout/orgChart1"/>
    <dgm:cxn modelId="{7C1C7324-8388-4A96-AFC4-25A42A80B0C8}" type="presParOf" srcId="{77572EAA-7D80-4703-8609-A60FD16457CC}" destId="{37FDE453-79B2-4DC6-9895-1431E824C91A}" srcOrd="1" destOrd="0" presId="urn:microsoft.com/office/officeart/2005/8/layout/orgChart1"/>
    <dgm:cxn modelId="{FED84DE6-9994-4EA9-99E6-A76618BE88C7}" type="presParOf" srcId="{8FB76A47-1CAE-4197-963B-3E9E073D30BF}" destId="{BF4A54B7-9E52-4943-BDC3-DE11536E0B91}" srcOrd="1" destOrd="0" presId="urn:microsoft.com/office/officeart/2005/8/layout/orgChart1"/>
    <dgm:cxn modelId="{FADD5920-8E6C-473B-880B-5DA61CB9700B}" type="presParOf" srcId="{8FB76A47-1CAE-4197-963B-3E9E073D30BF}" destId="{BC7DE9A6-9BD4-4E5B-B40E-EADF4BC1E938}" srcOrd="2" destOrd="0" presId="urn:microsoft.com/office/officeart/2005/8/layout/orgChart1"/>
    <dgm:cxn modelId="{C0D71407-EE4E-495E-84B7-BB2C91CF8467}" type="presParOf" srcId="{D0C9BCF6-E7C0-4906-95BA-9F1EA28424CD}" destId="{8BA867CF-1881-4C1F-8174-2D2E69DEC303}" srcOrd="2" destOrd="0" presId="urn:microsoft.com/office/officeart/2005/8/layout/orgChart1"/>
    <dgm:cxn modelId="{DAD98917-B5A2-4842-86DA-E8F2B14CBFD1}" type="presParOf" srcId="{8002A1C2-FFA3-4CF5-A4F0-553355DFFF83}" destId="{BB4597C9-F403-423B-895A-B9BF865A702E}" srcOrd="6" destOrd="0" presId="urn:microsoft.com/office/officeart/2005/8/layout/orgChart1"/>
    <dgm:cxn modelId="{A403064D-DF21-46DD-A960-7BFA4BFF35F6}" type="presParOf" srcId="{8002A1C2-FFA3-4CF5-A4F0-553355DFFF83}" destId="{944A58A7-AE39-447E-8FF2-D293A186753A}" srcOrd="7" destOrd="0" presId="urn:microsoft.com/office/officeart/2005/8/layout/orgChart1"/>
    <dgm:cxn modelId="{ECC11341-977F-4E81-A214-B1920928DCE4}" type="presParOf" srcId="{944A58A7-AE39-447E-8FF2-D293A186753A}" destId="{65F2A624-5AEB-4BF6-B8EC-63E49DBCCEAA}" srcOrd="0" destOrd="0" presId="urn:microsoft.com/office/officeart/2005/8/layout/orgChart1"/>
    <dgm:cxn modelId="{D6F7A23C-E20E-490F-8BDC-9018EF079167}" type="presParOf" srcId="{65F2A624-5AEB-4BF6-B8EC-63E49DBCCEAA}" destId="{48A79F47-BF8D-4186-8F00-57D2A1C8A3C2}" srcOrd="0" destOrd="0" presId="urn:microsoft.com/office/officeart/2005/8/layout/orgChart1"/>
    <dgm:cxn modelId="{3AD5282F-43AC-4652-87E3-2554A8AE4EA8}" type="presParOf" srcId="{65F2A624-5AEB-4BF6-B8EC-63E49DBCCEAA}" destId="{1C300E89-BCA6-419D-A7EF-1D17629AF0B7}" srcOrd="1" destOrd="0" presId="urn:microsoft.com/office/officeart/2005/8/layout/orgChart1"/>
    <dgm:cxn modelId="{E52D49CF-BB7D-42D2-8352-4FA3F18552D0}" type="presParOf" srcId="{944A58A7-AE39-447E-8FF2-D293A186753A}" destId="{B9F65681-4B2E-40FF-9AEA-965428855AC5}" srcOrd="1" destOrd="0" presId="urn:microsoft.com/office/officeart/2005/8/layout/orgChart1"/>
    <dgm:cxn modelId="{B4D64B1B-F6AB-4A6C-8B8E-EF6D6C0D0710}" type="presParOf" srcId="{B9F65681-4B2E-40FF-9AEA-965428855AC5}" destId="{9C2746E6-E26F-4980-8690-83A2BB98E9F3}" srcOrd="0" destOrd="0" presId="urn:microsoft.com/office/officeart/2005/8/layout/orgChart1"/>
    <dgm:cxn modelId="{40D2372E-69AF-4D17-9FB4-81D9130B494B}" type="presParOf" srcId="{B9F65681-4B2E-40FF-9AEA-965428855AC5}" destId="{6D07F084-8BC6-4CC5-B6B6-EBCBB9D13BF6}" srcOrd="1" destOrd="0" presId="urn:microsoft.com/office/officeart/2005/8/layout/orgChart1"/>
    <dgm:cxn modelId="{8DBD362A-2C25-4A47-8DA3-F609F9C75C2C}" type="presParOf" srcId="{6D07F084-8BC6-4CC5-B6B6-EBCBB9D13BF6}" destId="{A7B07170-469E-48FB-884F-06813F347ED4}" srcOrd="0" destOrd="0" presId="urn:microsoft.com/office/officeart/2005/8/layout/orgChart1"/>
    <dgm:cxn modelId="{34F15883-4825-41B4-9A10-5019B085F65F}" type="presParOf" srcId="{A7B07170-469E-48FB-884F-06813F347ED4}" destId="{7F5283B6-A997-43FF-A04B-FA6FE11B367B}" srcOrd="0" destOrd="0" presId="urn:microsoft.com/office/officeart/2005/8/layout/orgChart1"/>
    <dgm:cxn modelId="{9CF9AEA2-9F55-47C5-9E91-9602672411A4}" type="presParOf" srcId="{A7B07170-469E-48FB-884F-06813F347ED4}" destId="{5857000F-2EBC-41BF-B311-5DFFB3F6D738}" srcOrd="1" destOrd="0" presId="urn:microsoft.com/office/officeart/2005/8/layout/orgChart1"/>
    <dgm:cxn modelId="{65E3B6CF-8B64-4EBE-B176-1EDE86402971}" type="presParOf" srcId="{6D07F084-8BC6-4CC5-B6B6-EBCBB9D13BF6}" destId="{B9409861-DEE2-4A2F-941E-0170D071734B}" srcOrd="1" destOrd="0" presId="urn:microsoft.com/office/officeart/2005/8/layout/orgChart1"/>
    <dgm:cxn modelId="{B05634A3-0C29-4424-96AF-09B3975235B6}" type="presParOf" srcId="{6D07F084-8BC6-4CC5-B6B6-EBCBB9D13BF6}" destId="{E846FC67-6BE7-46A8-B9CB-E3DEFDCD2029}" srcOrd="2" destOrd="0" presId="urn:microsoft.com/office/officeart/2005/8/layout/orgChart1"/>
    <dgm:cxn modelId="{A07D83AC-A8B4-4F4A-8C9E-BE4C54DF13DE}" type="presParOf" srcId="{944A58A7-AE39-447E-8FF2-D293A186753A}" destId="{6155EDED-4CD8-4ABF-8E82-3DB4E9DDCA9D}" srcOrd="2" destOrd="0" presId="urn:microsoft.com/office/officeart/2005/8/layout/orgChart1"/>
    <dgm:cxn modelId="{1F10DB91-C818-4715-A1A3-9A41D155F4DB}" type="presParOf" srcId="{8002A1C2-FFA3-4CF5-A4F0-553355DFFF83}" destId="{19A2827E-741E-472D-952E-FEB9076E6E3E}" srcOrd="8" destOrd="0" presId="urn:microsoft.com/office/officeart/2005/8/layout/orgChart1"/>
    <dgm:cxn modelId="{A12C8297-9ADD-4661-AEA3-3E33AD7164DB}" type="presParOf" srcId="{8002A1C2-FFA3-4CF5-A4F0-553355DFFF83}" destId="{A9051AD8-3D39-461A-A4C0-AE0296F80A70}" srcOrd="9" destOrd="0" presId="urn:microsoft.com/office/officeart/2005/8/layout/orgChart1"/>
    <dgm:cxn modelId="{78267702-ADD8-4688-A7A7-18B7CBDB6B45}" type="presParOf" srcId="{A9051AD8-3D39-461A-A4C0-AE0296F80A70}" destId="{2B299BF2-BF92-4D51-BBD6-8B9CE33819FB}" srcOrd="0" destOrd="0" presId="urn:microsoft.com/office/officeart/2005/8/layout/orgChart1"/>
    <dgm:cxn modelId="{02415A18-14AC-4A3C-9823-06EEF953D2C6}" type="presParOf" srcId="{2B299BF2-BF92-4D51-BBD6-8B9CE33819FB}" destId="{60C9ABD5-5BDD-4886-AB46-5340CADCDE3B}" srcOrd="0" destOrd="0" presId="urn:microsoft.com/office/officeart/2005/8/layout/orgChart1"/>
    <dgm:cxn modelId="{47101FC7-AB5F-444D-B5CC-175F50EAFFB9}" type="presParOf" srcId="{2B299BF2-BF92-4D51-BBD6-8B9CE33819FB}" destId="{E193295F-045E-4B23-A28D-E38D8A4357FE}" srcOrd="1" destOrd="0" presId="urn:microsoft.com/office/officeart/2005/8/layout/orgChart1"/>
    <dgm:cxn modelId="{6A37388A-3943-4524-8B19-708898229F89}" type="presParOf" srcId="{A9051AD8-3D39-461A-A4C0-AE0296F80A70}" destId="{218B29C2-1706-42DB-BD06-9591B8DA468F}" srcOrd="1" destOrd="0" presId="urn:microsoft.com/office/officeart/2005/8/layout/orgChart1"/>
    <dgm:cxn modelId="{9B080CCF-34A9-4CFE-8E5C-83297D6CCF18}" type="presParOf" srcId="{A9051AD8-3D39-461A-A4C0-AE0296F80A70}" destId="{AF0794AC-0107-427E-B090-91B2FC294945}" srcOrd="2" destOrd="0" presId="urn:microsoft.com/office/officeart/2005/8/layout/orgChart1"/>
    <dgm:cxn modelId="{FBFBE857-16A3-4EC4-9D78-91357FC14284}" type="presParOf" srcId="{C2C55F89-4885-4B20-94FF-5D57494A04AC}" destId="{8BAAAB5A-655F-4267-A7F0-97111CA447BB}" srcOrd="2" destOrd="0" presId="urn:microsoft.com/office/officeart/2005/8/layout/orgChart1"/>
    <dgm:cxn modelId="{EBE918B3-E8DB-47E9-ACCD-24CD71288A98}" type="presParOf" srcId="{8BAAAB5A-655F-4267-A7F0-97111CA447BB}" destId="{1F550F5F-F546-4B80-A2A7-9E4552C5EB42}" srcOrd="0" destOrd="0" presId="urn:microsoft.com/office/officeart/2005/8/layout/orgChart1"/>
    <dgm:cxn modelId="{917AA9E3-24E7-455B-8230-99994729D116}" type="presParOf" srcId="{8BAAAB5A-655F-4267-A7F0-97111CA447BB}" destId="{3B3FB835-1D00-41DF-86AB-BBC393A59C8E}" srcOrd="1" destOrd="0" presId="urn:microsoft.com/office/officeart/2005/8/layout/orgChart1"/>
    <dgm:cxn modelId="{2281DF6B-10A6-4CE7-B10D-B8AF666F28ED}" type="presParOf" srcId="{3B3FB835-1D00-41DF-86AB-BBC393A59C8E}" destId="{F377CB23-0B02-4567-9768-0B5FC60CF810}" srcOrd="0" destOrd="0" presId="urn:microsoft.com/office/officeart/2005/8/layout/orgChart1"/>
    <dgm:cxn modelId="{0183D8C9-69FE-4306-9FD5-06C056355A3B}" type="presParOf" srcId="{F377CB23-0B02-4567-9768-0B5FC60CF810}" destId="{FC12217C-9922-4D20-90A5-96AB3A19DEF1}" srcOrd="0" destOrd="0" presId="urn:microsoft.com/office/officeart/2005/8/layout/orgChart1"/>
    <dgm:cxn modelId="{EF6055E2-5540-41BB-AD40-32A3FAEA9548}" type="presParOf" srcId="{F377CB23-0B02-4567-9768-0B5FC60CF810}" destId="{12C40EA4-241C-41B1-BC40-1C5873D18CD9}" srcOrd="1" destOrd="0" presId="urn:microsoft.com/office/officeart/2005/8/layout/orgChart1"/>
    <dgm:cxn modelId="{85C517A7-587E-4637-8A8D-DE6901F267F7}" type="presParOf" srcId="{3B3FB835-1D00-41DF-86AB-BBC393A59C8E}" destId="{89963A52-021D-4AE3-8795-C1F2881FCC05}" srcOrd="1" destOrd="0" presId="urn:microsoft.com/office/officeart/2005/8/layout/orgChart1"/>
    <dgm:cxn modelId="{E04AA18D-D872-45C7-83FE-5122EF261BB9}" type="presParOf" srcId="{3B3FB835-1D00-41DF-86AB-BBC393A59C8E}" destId="{BAD99D28-5C2D-43D4-B023-14DA8C14BC99}" srcOrd="2" destOrd="0" presId="urn:microsoft.com/office/officeart/2005/8/layout/orgChart1"/>
    <dgm:cxn modelId="{AE1F21B8-0532-475B-9970-D2FF338C693B}" type="presParOf" srcId="{8BAAAB5A-655F-4267-A7F0-97111CA447BB}" destId="{E2F9AEC2-C302-41D5-98D1-D071BCCD72DE}" srcOrd="2" destOrd="0" presId="urn:microsoft.com/office/officeart/2005/8/layout/orgChart1"/>
    <dgm:cxn modelId="{6E06863D-3DAC-4CE4-9EBC-D5FEBD35C683}" type="presParOf" srcId="{8BAAAB5A-655F-4267-A7F0-97111CA447BB}" destId="{23331CD6-4B75-4368-81EB-0827D0D48DA4}" srcOrd="3" destOrd="0" presId="urn:microsoft.com/office/officeart/2005/8/layout/orgChart1"/>
    <dgm:cxn modelId="{19E5009F-716D-4D48-B9C6-95BFA61B3616}" type="presParOf" srcId="{23331CD6-4B75-4368-81EB-0827D0D48DA4}" destId="{C33BD308-C9FD-4A83-A44D-314C4C38C3FC}" srcOrd="0" destOrd="0" presId="urn:microsoft.com/office/officeart/2005/8/layout/orgChart1"/>
    <dgm:cxn modelId="{46932908-FD01-4B74-893A-C86CEAC56AA3}" type="presParOf" srcId="{C33BD308-C9FD-4A83-A44D-314C4C38C3FC}" destId="{547023E5-76B9-47F3-B4F8-C3EB4F3FEFFD}" srcOrd="0" destOrd="0" presId="urn:microsoft.com/office/officeart/2005/8/layout/orgChart1"/>
    <dgm:cxn modelId="{ADECD923-2D1A-434E-9478-D47D6A8B435F}" type="presParOf" srcId="{C33BD308-C9FD-4A83-A44D-314C4C38C3FC}" destId="{E9D6016E-1820-4EE9-96BD-59D57A2CA37D}" srcOrd="1" destOrd="0" presId="urn:microsoft.com/office/officeart/2005/8/layout/orgChart1"/>
    <dgm:cxn modelId="{2EB655AA-39CD-4E0D-8165-7F14CBC37EAC}" type="presParOf" srcId="{23331CD6-4B75-4368-81EB-0827D0D48DA4}" destId="{B17AB0AA-2A1B-4850-AA30-EB3CD3D988AF}" srcOrd="1" destOrd="0" presId="urn:microsoft.com/office/officeart/2005/8/layout/orgChart1"/>
    <dgm:cxn modelId="{16E706B2-DBEB-4BC0-A43D-A027DB1A04D6}" type="presParOf" srcId="{23331CD6-4B75-4368-81EB-0827D0D48DA4}" destId="{8E2220D4-0637-4DD7-9BB2-43AFE26D5C68}" srcOrd="2" destOrd="0" presId="urn:microsoft.com/office/officeart/2005/8/layout/orgChart1"/>
    <dgm:cxn modelId="{78CDCD82-F381-4477-8360-DD7BB06983C8}" type="presParOf" srcId="{6403B863-1B30-4481-8298-70F509ACC188}" destId="{D4435BEF-C4E8-43CF-B392-D5C3C875B9B1}" srcOrd="2" destOrd="0" presId="urn:microsoft.com/office/officeart/2005/8/layout/orgChart1"/>
    <dgm:cxn modelId="{F5DFB74B-7521-4324-A234-634EB8153B0B}" type="presParOf" srcId="{28D1E08D-E799-4D57-B00C-C4607FB8295F}" destId="{4B440B38-D9BB-4C6B-81C7-C790F13D3E43}" srcOrd="1" destOrd="0" presId="urn:microsoft.com/office/officeart/2005/8/layout/orgChart1"/>
    <dgm:cxn modelId="{F4F82559-4EE6-484F-8FFF-AE9B737A05AD}" type="presParOf" srcId="{4B440B38-D9BB-4C6B-81C7-C790F13D3E43}" destId="{4C112741-A85D-41F1-AD5A-0F3E7F526EF9}" srcOrd="0" destOrd="0" presId="urn:microsoft.com/office/officeart/2005/8/layout/orgChart1"/>
    <dgm:cxn modelId="{800247A6-732E-4DC6-8171-169747107396}" type="presParOf" srcId="{4C112741-A85D-41F1-AD5A-0F3E7F526EF9}" destId="{89689CF8-C0C8-491E-8612-FFE7E6422D5A}" srcOrd="0" destOrd="0" presId="urn:microsoft.com/office/officeart/2005/8/layout/orgChart1"/>
    <dgm:cxn modelId="{519151F2-663D-4AE9-98EF-EC23F0120529}" type="presParOf" srcId="{4C112741-A85D-41F1-AD5A-0F3E7F526EF9}" destId="{E1113FC7-6462-45C6-9CE2-BB29F6C4604E}" srcOrd="1" destOrd="0" presId="urn:microsoft.com/office/officeart/2005/8/layout/orgChart1"/>
    <dgm:cxn modelId="{9E0E62B9-0147-4EE9-B49F-F0E83BC7D415}" type="presParOf" srcId="{4B440B38-D9BB-4C6B-81C7-C790F13D3E43}" destId="{5F6F16B2-72CC-4AB6-A2EB-21DC3A7651EF}" srcOrd="1" destOrd="0" presId="urn:microsoft.com/office/officeart/2005/8/layout/orgChart1"/>
    <dgm:cxn modelId="{3EC763C6-461F-44FB-B3F0-2C249E4AC074}" type="presParOf" srcId="{4B440B38-D9BB-4C6B-81C7-C790F13D3E43}" destId="{9DA28C98-079A-47EC-81DB-488B48A412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6CA19-141E-45DC-957D-7B170AE6F6A1}">
      <dsp:nvSpPr>
        <dsp:cNvPr id="0" name=""/>
        <dsp:cNvSpPr/>
      </dsp:nvSpPr>
      <dsp:spPr>
        <a:xfrm>
          <a:off x="2393954" y="88033"/>
          <a:ext cx="2218554" cy="1109277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+mj-ea"/>
              <a:ea typeface="+mj-ea"/>
            </a:rPr>
            <a:t>禮樂制</a:t>
          </a:r>
        </a:p>
      </dsp:txBody>
      <dsp:txXfrm>
        <a:off x="2718854" y="250483"/>
        <a:ext cx="1568754" cy="784377"/>
      </dsp:txXfrm>
    </dsp:sp>
    <dsp:sp modelId="{85B36DDE-4618-4940-AF7C-74A17BEE1272}">
      <dsp:nvSpPr>
        <dsp:cNvPr id="0" name=""/>
        <dsp:cNvSpPr/>
      </dsp:nvSpPr>
      <dsp:spPr>
        <a:xfrm rot="3100648">
          <a:off x="4323669" y="1698248"/>
          <a:ext cx="2155815" cy="962600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2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7030A0"/>
              </a:solidFill>
              <a:latin typeface="+mj-ea"/>
              <a:ea typeface="+mj-ea"/>
            </a:rPr>
            <a:t>規    範</a:t>
          </a:r>
          <a:endParaRPr lang="en-US" altLang="zh-TW" sz="2400" b="1" kern="1200" dirty="0">
            <a:solidFill>
              <a:srgbClr val="7030A0"/>
            </a:solidFill>
            <a:latin typeface="+mj-ea"/>
            <a:ea typeface="+mj-ea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kern="1200" dirty="0"/>
        </a:p>
      </dsp:txBody>
      <dsp:txXfrm>
        <a:off x="4612449" y="1890768"/>
        <a:ext cx="1578255" cy="577560"/>
      </dsp:txXfrm>
    </dsp:sp>
    <dsp:sp modelId="{3FD4F6E9-7335-41D2-94E1-0A12BACB6C6F}">
      <dsp:nvSpPr>
        <dsp:cNvPr id="0" name=""/>
        <dsp:cNvSpPr/>
      </dsp:nvSpPr>
      <dsp:spPr>
        <a:xfrm>
          <a:off x="4984965" y="3357788"/>
          <a:ext cx="1927369" cy="757636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+mj-ea"/>
              <a:ea typeface="+mj-ea"/>
            </a:rPr>
            <a:t>宗法制</a:t>
          </a:r>
          <a:endParaRPr lang="zh-TW" altLang="en-US" sz="2800" kern="1200" dirty="0"/>
        </a:p>
      </dsp:txBody>
      <dsp:txXfrm>
        <a:off x="5021950" y="3394773"/>
        <a:ext cx="1853399" cy="683666"/>
      </dsp:txXfrm>
    </dsp:sp>
    <dsp:sp modelId="{E206DDB6-D84D-4D72-8E46-BB0CC7BCC77B}">
      <dsp:nvSpPr>
        <dsp:cNvPr id="0" name=""/>
        <dsp:cNvSpPr/>
      </dsp:nvSpPr>
      <dsp:spPr>
        <a:xfrm rot="10782415">
          <a:off x="2125538" y="3091183"/>
          <a:ext cx="2465369" cy="673791"/>
        </a:xfrm>
        <a:prstGeom prst="rightArrow">
          <a:avLst/>
        </a:prstGeom>
        <a:solidFill>
          <a:srgbClr val="FFC000"/>
        </a:solidFill>
        <a:ln>
          <a:solidFill>
            <a:schemeClr val="lt1">
              <a:hueOff val="0"/>
              <a:satOff val="0"/>
              <a:lumOff val="0"/>
            </a:schemeClr>
          </a:solidFill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0000"/>
              </a:solidFill>
            </a:rPr>
            <a:t>   </a:t>
          </a:r>
          <a:r>
            <a:rPr lang="zh-TW" altLang="en-US" sz="2000" b="1" kern="1200" dirty="0">
              <a:solidFill>
                <a:srgbClr val="FF0000"/>
              </a:solidFill>
              <a:latin typeface="+mj-ea"/>
              <a:ea typeface="+mj-ea"/>
            </a:rPr>
            <a:t>血緣紐帶</a:t>
          </a:r>
          <a:r>
            <a:rPr lang="en-US" altLang="zh-TW" sz="2000" b="1" kern="1200" dirty="0">
              <a:solidFill>
                <a:srgbClr val="FF0000"/>
              </a:solidFill>
              <a:latin typeface="+mj-ea"/>
              <a:ea typeface="+mj-ea"/>
            </a:rPr>
            <a:t>NASI</a:t>
          </a:r>
          <a:endParaRPr lang="zh-TW" altLang="en-US" sz="2000" b="1" kern="1200" dirty="0">
            <a:solidFill>
              <a:srgbClr val="FF0000"/>
            </a:solidFill>
            <a:latin typeface="+mj-ea"/>
            <a:ea typeface="+mj-ea"/>
          </a:endParaRPr>
        </a:p>
      </dsp:txBody>
      <dsp:txXfrm rot="10800000">
        <a:off x="2327675" y="3225941"/>
        <a:ext cx="2061095" cy="404275"/>
      </dsp:txXfrm>
    </dsp:sp>
    <dsp:sp modelId="{FB218D10-4288-44C6-9C69-ABF6615AA8AD}">
      <dsp:nvSpPr>
        <dsp:cNvPr id="0" name=""/>
        <dsp:cNvSpPr/>
      </dsp:nvSpPr>
      <dsp:spPr>
        <a:xfrm>
          <a:off x="109244" y="3380016"/>
          <a:ext cx="1935866" cy="763016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+mj-ea"/>
              <a:ea typeface="+mj-ea"/>
            </a:rPr>
            <a:t>分工制</a:t>
          </a:r>
          <a:endParaRPr lang="zh-TW" altLang="en-US" sz="2800" kern="1200" dirty="0"/>
        </a:p>
      </dsp:txBody>
      <dsp:txXfrm>
        <a:off x="146491" y="3417263"/>
        <a:ext cx="1861372" cy="688522"/>
      </dsp:txXfrm>
    </dsp:sp>
    <dsp:sp modelId="{39A487D4-098E-46FE-A83F-B78E1313B17E}">
      <dsp:nvSpPr>
        <dsp:cNvPr id="0" name=""/>
        <dsp:cNvSpPr/>
      </dsp:nvSpPr>
      <dsp:spPr>
        <a:xfrm rot="18472691">
          <a:off x="410853" y="1721085"/>
          <a:ext cx="2188509" cy="953138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/>
            <a:t>   </a:t>
          </a:r>
          <a:r>
            <a:rPr lang="zh-TW" altLang="en-US" sz="2400" b="1" kern="1200" dirty="0">
              <a:solidFill>
                <a:srgbClr val="7030A0"/>
              </a:solidFill>
              <a:latin typeface="+mj-ea"/>
              <a:ea typeface="+mj-ea"/>
            </a:rPr>
            <a:t>保    障</a:t>
          </a:r>
          <a:endParaRPr lang="zh-TW" altLang="en-US" sz="2300" b="1" kern="1200" dirty="0">
            <a:solidFill>
              <a:srgbClr val="7030A0"/>
            </a:solidFill>
            <a:latin typeface="+mj-ea"/>
            <a:ea typeface="+mj-ea"/>
          </a:endParaRPr>
        </a:p>
      </dsp:txBody>
      <dsp:txXfrm>
        <a:off x="696794" y="1911713"/>
        <a:ext cx="1616627" cy="571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AEC2-C302-41D5-98D1-D071BCCD72DE}">
      <dsp:nvSpPr>
        <dsp:cNvPr id="0" name=""/>
        <dsp:cNvSpPr/>
      </dsp:nvSpPr>
      <dsp:spPr>
        <a:xfrm>
          <a:off x="4357718" y="1787637"/>
          <a:ext cx="1497298" cy="498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8568"/>
              </a:lnTo>
              <a:lnTo>
                <a:pt x="1497298" y="4985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50F5F-F546-4B80-A2A7-9E4552C5EB42}">
      <dsp:nvSpPr>
        <dsp:cNvPr id="0" name=""/>
        <dsp:cNvSpPr/>
      </dsp:nvSpPr>
      <dsp:spPr>
        <a:xfrm>
          <a:off x="2917462" y="1787637"/>
          <a:ext cx="1440255" cy="498568"/>
        </a:xfrm>
        <a:custGeom>
          <a:avLst/>
          <a:gdLst/>
          <a:ahLst/>
          <a:cxnLst/>
          <a:rect l="0" t="0" r="0" b="0"/>
          <a:pathLst>
            <a:path>
              <a:moveTo>
                <a:pt x="1440255" y="0"/>
              </a:moveTo>
              <a:lnTo>
                <a:pt x="1440255" y="498568"/>
              </a:lnTo>
              <a:lnTo>
                <a:pt x="0" y="4985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2827E-741E-472D-952E-FEB9076E6E3E}">
      <dsp:nvSpPr>
        <dsp:cNvPr id="0" name=""/>
        <dsp:cNvSpPr/>
      </dsp:nvSpPr>
      <dsp:spPr>
        <a:xfrm>
          <a:off x="4357718" y="1787637"/>
          <a:ext cx="3454330" cy="997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3332"/>
              </a:lnTo>
              <a:lnTo>
                <a:pt x="3454330" y="883332"/>
              </a:lnTo>
              <a:lnTo>
                <a:pt x="3454330" y="9971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2746E6-E26F-4980-8690-83A2BB98E9F3}">
      <dsp:nvSpPr>
        <dsp:cNvPr id="0" name=""/>
        <dsp:cNvSpPr/>
      </dsp:nvSpPr>
      <dsp:spPr>
        <a:xfrm>
          <a:off x="5229404" y="3326696"/>
          <a:ext cx="242604" cy="948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8333"/>
              </a:lnTo>
              <a:lnTo>
                <a:pt x="242604" y="9483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597C9-F403-423B-895A-B9BF865A702E}">
      <dsp:nvSpPr>
        <dsp:cNvPr id="0" name=""/>
        <dsp:cNvSpPr/>
      </dsp:nvSpPr>
      <dsp:spPr>
        <a:xfrm>
          <a:off x="4357718" y="1787637"/>
          <a:ext cx="1518633" cy="997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3332"/>
              </a:lnTo>
              <a:lnTo>
                <a:pt x="1518633" y="883332"/>
              </a:lnTo>
              <a:lnTo>
                <a:pt x="1518633" y="9971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555CA-197C-4557-9835-CAA2FE8678DE}">
      <dsp:nvSpPr>
        <dsp:cNvPr id="0" name=""/>
        <dsp:cNvSpPr/>
      </dsp:nvSpPr>
      <dsp:spPr>
        <a:xfrm>
          <a:off x="3415519" y="3326696"/>
          <a:ext cx="237423" cy="601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820"/>
              </a:lnTo>
              <a:lnTo>
                <a:pt x="237423" y="6018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2360F-4DB9-4534-9D65-F67D47E362C9}">
      <dsp:nvSpPr>
        <dsp:cNvPr id="0" name=""/>
        <dsp:cNvSpPr/>
      </dsp:nvSpPr>
      <dsp:spPr>
        <a:xfrm>
          <a:off x="4048649" y="1787637"/>
          <a:ext cx="309068" cy="997136"/>
        </a:xfrm>
        <a:custGeom>
          <a:avLst/>
          <a:gdLst/>
          <a:ahLst/>
          <a:cxnLst/>
          <a:rect l="0" t="0" r="0" b="0"/>
          <a:pathLst>
            <a:path>
              <a:moveTo>
                <a:pt x="309068" y="0"/>
              </a:moveTo>
              <a:lnTo>
                <a:pt x="309068" y="883332"/>
              </a:lnTo>
              <a:lnTo>
                <a:pt x="0" y="883332"/>
              </a:lnTo>
              <a:lnTo>
                <a:pt x="0" y="9971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5A1AF-A5A7-4A3B-BA75-F0FD7B664367}">
      <dsp:nvSpPr>
        <dsp:cNvPr id="0" name=""/>
        <dsp:cNvSpPr/>
      </dsp:nvSpPr>
      <dsp:spPr>
        <a:xfrm>
          <a:off x="1798784" y="3326696"/>
          <a:ext cx="205140" cy="286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0779"/>
              </a:lnTo>
              <a:lnTo>
                <a:pt x="205140" y="28607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B3594-BC5D-4FA8-8DFD-D81142881843}">
      <dsp:nvSpPr>
        <dsp:cNvPr id="0" name=""/>
        <dsp:cNvSpPr/>
      </dsp:nvSpPr>
      <dsp:spPr>
        <a:xfrm>
          <a:off x="1798784" y="3326696"/>
          <a:ext cx="205140" cy="1818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8037"/>
              </a:lnTo>
              <a:lnTo>
                <a:pt x="205140" y="18180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3474D-3BCD-44B9-BE7B-D0C51C1FF8E8}">
      <dsp:nvSpPr>
        <dsp:cNvPr id="0" name=""/>
        <dsp:cNvSpPr/>
      </dsp:nvSpPr>
      <dsp:spPr>
        <a:xfrm>
          <a:off x="1798784" y="3326696"/>
          <a:ext cx="205140" cy="649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9894"/>
              </a:lnTo>
              <a:lnTo>
                <a:pt x="205140" y="6498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75407-FC58-4812-AA54-FD93066C57C5}">
      <dsp:nvSpPr>
        <dsp:cNvPr id="0" name=""/>
        <dsp:cNvSpPr/>
      </dsp:nvSpPr>
      <dsp:spPr>
        <a:xfrm>
          <a:off x="2345827" y="1787637"/>
          <a:ext cx="2011890" cy="997136"/>
        </a:xfrm>
        <a:custGeom>
          <a:avLst/>
          <a:gdLst/>
          <a:ahLst/>
          <a:cxnLst/>
          <a:rect l="0" t="0" r="0" b="0"/>
          <a:pathLst>
            <a:path>
              <a:moveTo>
                <a:pt x="2011890" y="0"/>
              </a:moveTo>
              <a:lnTo>
                <a:pt x="2011890" y="883332"/>
              </a:lnTo>
              <a:lnTo>
                <a:pt x="0" y="883332"/>
              </a:lnTo>
              <a:lnTo>
                <a:pt x="0" y="9971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8EEA96-4CC6-48AC-8219-892AB0E3E8B1}">
      <dsp:nvSpPr>
        <dsp:cNvPr id="0" name=""/>
        <dsp:cNvSpPr/>
      </dsp:nvSpPr>
      <dsp:spPr>
        <a:xfrm>
          <a:off x="153831" y="3326696"/>
          <a:ext cx="193723" cy="2110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0236"/>
              </a:lnTo>
              <a:lnTo>
                <a:pt x="193723" y="21102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2DE428-2B4F-4EB4-86AB-2CB9C2B49618}">
      <dsp:nvSpPr>
        <dsp:cNvPr id="0" name=""/>
        <dsp:cNvSpPr/>
      </dsp:nvSpPr>
      <dsp:spPr>
        <a:xfrm>
          <a:off x="153831" y="3326696"/>
          <a:ext cx="195110" cy="675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5448"/>
              </a:lnTo>
              <a:lnTo>
                <a:pt x="195110" y="6754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FAA72-C904-45B9-9F16-9A5544B5B205}">
      <dsp:nvSpPr>
        <dsp:cNvPr id="0" name=""/>
        <dsp:cNvSpPr/>
      </dsp:nvSpPr>
      <dsp:spPr>
        <a:xfrm>
          <a:off x="726005" y="1787637"/>
          <a:ext cx="3631712" cy="997136"/>
        </a:xfrm>
        <a:custGeom>
          <a:avLst/>
          <a:gdLst/>
          <a:ahLst/>
          <a:cxnLst/>
          <a:rect l="0" t="0" r="0" b="0"/>
          <a:pathLst>
            <a:path>
              <a:moveTo>
                <a:pt x="3631712" y="0"/>
              </a:moveTo>
              <a:lnTo>
                <a:pt x="3631712" y="883332"/>
              </a:lnTo>
              <a:lnTo>
                <a:pt x="0" y="883332"/>
              </a:lnTo>
              <a:lnTo>
                <a:pt x="0" y="9971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C889EE-569B-49A1-854C-7E9625E4E77D}">
      <dsp:nvSpPr>
        <dsp:cNvPr id="0" name=""/>
        <dsp:cNvSpPr/>
      </dsp:nvSpPr>
      <dsp:spPr>
        <a:xfrm>
          <a:off x="4311998" y="877013"/>
          <a:ext cx="91440" cy="2276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7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209E0-7D82-4CB3-92A3-C1F358B97695}">
      <dsp:nvSpPr>
        <dsp:cNvPr id="0" name=""/>
        <dsp:cNvSpPr/>
      </dsp:nvSpPr>
      <dsp:spPr>
        <a:xfrm>
          <a:off x="3815795" y="16495"/>
          <a:ext cx="1083844" cy="86051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latin typeface="+mj-ea"/>
              <a:ea typeface="+mj-ea"/>
            </a:rPr>
            <a:t>傳統領袖</a:t>
          </a:r>
          <a:endParaRPr lang="en-US" altLang="zh-TW" sz="1400" b="1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b="1" i="1" kern="1200" dirty="0" err="1"/>
            <a:t>Upu</a:t>
          </a:r>
          <a:endParaRPr lang="zh-TW" altLang="en-US" sz="1400" b="1" i="1" kern="1200" dirty="0"/>
        </a:p>
      </dsp:txBody>
      <dsp:txXfrm>
        <a:off x="3815795" y="16495"/>
        <a:ext cx="1083844" cy="860517"/>
      </dsp:txXfrm>
    </dsp:sp>
    <dsp:sp modelId="{EEFFBCA2-3142-46E8-8598-C45129D797F6}">
      <dsp:nvSpPr>
        <dsp:cNvPr id="0" name=""/>
        <dsp:cNvSpPr/>
      </dsp:nvSpPr>
      <dsp:spPr>
        <a:xfrm>
          <a:off x="3472211" y="1104621"/>
          <a:ext cx="1771012" cy="683016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b="1" i="1" kern="1200" dirty="0" err="1">
              <a:latin typeface="+mj-ea"/>
              <a:ea typeface="+mj-ea"/>
            </a:rPr>
            <a:t>Kisudjaljedjalj</a:t>
          </a:r>
          <a:endParaRPr lang="en-US" altLang="zh-TW" sz="1400" b="1" i="1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latin typeface="+mj-ea"/>
              <a:ea typeface="+mj-ea"/>
            </a:rPr>
            <a:t>最高管理諮詢階層</a:t>
          </a:r>
          <a:endParaRPr lang="zh-TW" altLang="en-US" sz="1400" i="1" kern="1200" dirty="0"/>
        </a:p>
      </dsp:txBody>
      <dsp:txXfrm>
        <a:off x="3472211" y="1104621"/>
        <a:ext cx="1771012" cy="683016"/>
      </dsp:txXfrm>
    </dsp:sp>
    <dsp:sp modelId="{E3F04925-7570-4054-A7D0-6868A9910E5D}">
      <dsp:nvSpPr>
        <dsp:cNvPr id="0" name=""/>
        <dsp:cNvSpPr/>
      </dsp:nvSpPr>
      <dsp:spPr>
        <a:xfrm>
          <a:off x="10788" y="2784774"/>
          <a:ext cx="1430435" cy="541922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事務管理家族</a:t>
          </a:r>
          <a:r>
            <a:rPr lang="en-US" sz="1400" i="1" kern="1200" dirty="0" err="1"/>
            <a:t>sinanqaqetitan</a:t>
          </a:r>
          <a:endParaRPr lang="zh-TW" altLang="en-US" sz="1400" kern="1200" dirty="0"/>
        </a:p>
      </dsp:txBody>
      <dsp:txXfrm>
        <a:off x="10788" y="2784774"/>
        <a:ext cx="1430435" cy="541922"/>
      </dsp:txXfrm>
    </dsp:sp>
    <dsp:sp modelId="{F0FF64C9-0CEB-4B8B-90EF-46FD320934AB}">
      <dsp:nvSpPr>
        <dsp:cNvPr id="0" name=""/>
        <dsp:cNvSpPr/>
      </dsp:nvSpPr>
      <dsp:spPr>
        <a:xfrm>
          <a:off x="348941" y="3554303"/>
          <a:ext cx="1281656" cy="895683"/>
        </a:xfrm>
        <a:prstGeom prst="rect">
          <a:avLst/>
        </a:prstGeom>
        <a:solidFill>
          <a:srgbClr val="0070C0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sz="1400" kern="1200" dirty="0">
              <a:latin typeface="+mj-ea"/>
              <a:ea typeface="+mj-ea"/>
            </a:rPr>
            <a:t>家務管理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i="1" kern="1200" dirty="0" err="1">
              <a:latin typeface="+mj-ea"/>
              <a:ea typeface="+mj-ea"/>
            </a:rPr>
            <a:t>talupidrik</a:t>
          </a:r>
          <a:r>
            <a:rPr lang="zh-TW" sz="1400" kern="1200" dirty="0"/>
            <a:t>家族</a:t>
          </a:r>
          <a:endParaRPr lang="en-US" altLang="zh-TW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/>
            <a:t>（現今莊家）</a:t>
          </a:r>
          <a:endParaRPr lang="zh-TW" altLang="en-US" sz="1400" kern="1200" dirty="0"/>
        </a:p>
      </dsp:txBody>
      <dsp:txXfrm>
        <a:off x="348941" y="3554303"/>
        <a:ext cx="1281656" cy="895683"/>
      </dsp:txXfrm>
    </dsp:sp>
    <dsp:sp modelId="{0BB7179B-C9E2-43AC-B43A-512776073954}">
      <dsp:nvSpPr>
        <dsp:cNvPr id="0" name=""/>
        <dsp:cNvSpPr/>
      </dsp:nvSpPr>
      <dsp:spPr>
        <a:xfrm>
          <a:off x="347554" y="4677594"/>
          <a:ext cx="1285016" cy="1518676"/>
        </a:xfrm>
        <a:prstGeom prst="rect">
          <a:avLst/>
        </a:prstGeom>
        <a:solidFill>
          <a:srgbClr val="0070C0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sz="1400" kern="1200" dirty="0">
              <a:latin typeface="+mj-ea"/>
              <a:ea typeface="+mj-ea"/>
            </a:rPr>
            <a:t>農耕土地管理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i="1" kern="1200" dirty="0" err="1">
              <a:latin typeface="+mj-ea"/>
              <a:ea typeface="+mj-ea"/>
            </a:rPr>
            <a:t>luradjeng</a:t>
          </a:r>
          <a:r>
            <a:rPr lang="zh-TW" sz="1400" kern="1200" dirty="0"/>
            <a:t>家族</a:t>
          </a:r>
          <a:endParaRPr lang="en-US" altLang="zh-TW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/>
            <a:t>（現今張家）</a:t>
          </a:r>
          <a:endParaRPr lang="en-US" altLang="zh-TW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400" kern="1200" dirty="0"/>
            <a:t> </a:t>
          </a:r>
          <a:r>
            <a:rPr lang="en-US" sz="1400" i="1" kern="1200" dirty="0" err="1">
              <a:latin typeface="+mj-ea"/>
              <a:ea typeface="+mj-ea"/>
            </a:rPr>
            <a:t>patingir</a:t>
          </a:r>
          <a:r>
            <a:rPr lang="zh-TW" sz="1400" kern="1200" dirty="0"/>
            <a:t>家族</a:t>
          </a:r>
          <a:endParaRPr lang="en-US" altLang="zh-TW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/>
            <a:t>（現今劉家）</a:t>
          </a:r>
          <a:endParaRPr lang="zh-TW" altLang="en-US" sz="1400" kern="1200" dirty="0"/>
        </a:p>
      </dsp:txBody>
      <dsp:txXfrm>
        <a:off x="347554" y="4677594"/>
        <a:ext cx="1285016" cy="1518676"/>
      </dsp:txXfrm>
    </dsp:sp>
    <dsp:sp modelId="{CBA7DB43-4C72-40F4-A35C-ED64382BF99B}">
      <dsp:nvSpPr>
        <dsp:cNvPr id="0" name=""/>
        <dsp:cNvSpPr/>
      </dsp:nvSpPr>
      <dsp:spPr>
        <a:xfrm>
          <a:off x="1662024" y="2784774"/>
          <a:ext cx="1367605" cy="541922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勇士家族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i="1" kern="1200" dirty="0" err="1"/>
            <a:t>rakac</a:t>
          </a:r>
          <a:endParaRPr lang="zh-TW" altLang="en-US" sz="1400" kern="1200" dirty="0"/>
        </a:p>
      </dsp:txBody>
      <dsp:txXfrm>
        <a:off x="1662024" y="2784774"/>
        <a:ext cx="1367605" cy="541922"/>
      </dsp:txXfrm>
    </dsp:sp>
    <dsp:sp modelId="{F53374CC-B326-47CC-B12A-49A79682C20B}">
      <dsp:nvSpPr>
        <dsp:cNvPr id="0" name=""/>
        <dsp:cNvSpPr/>
      </dsp:nvSpPr>
      <dsp:spPr>
        <a:xfrm>
          <a:off x="2003925" y="3554303"/>
          <a:ext cx="1194341" cy="844574"/>
        </a:xfrm>
        <a:prstGeom prst="rect">
          <a:avLst/>
        </a:prstGeom>
        <a:solidFill>
          <a:srgbClr val="0070C0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禁衛軍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i="1" kern="1200" dirty="0" err="1">
              <a:latin typeface="+mj-ea"/>
              <a:ea typeface="+mj-ea"/>
            </a:rPr>
            <a:t>pagivan</a:t>
          </a:r>
          <a:r>
            <a:rPr lang="zh-TW" sz="1400" kern="1200" dirty="0">
              <a:latin typeface="+mj-ea"/>
              <a:ea typeface="+mj-ea"/>
            </a:rPr>
            <a:t>家族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（現今徐家）</a:t>
          </a:r>
          <a:endParaRPr lang="zh-TW" altLang="en-US" sz="1400" kern="1200" dirty="0">
            <a:latin typeface="+mj-ea"/>
            <a:ea typeface="+mj-ea"/>
          </a:endParaRPr>
        </a:p>
      </dsp:txBody>
      <dsp:txXfrm>
        <a:off x="2003925" y="3554303"/>
        <a:ext cx="1194341" cy="844574"/>
      </dsp:txXfrm>
    </dsp:sp>
    <dsp:sp modelId="{151B0A06-03D4-4732-8D3F-65CA6F0DB473}">
      <dsp:nvSpPr>
        <dsp:cNvPr id="0" name=""/>
        <dsp:cNvSpPr/>
      </dsp:nvSpPr>
      <dsp:spPr>
        <a:xfrm>
          <a:off x="2003925" y="4626485"/>
          <a:ext cx="1311104" cy="1036496"/>
        </a:xfrm>
        <a:prstGeom prst="rect">
          <a:avLst/>
        </a:prstGeom>
        <a:solidFill>
          <a:srgbClr val="0070C0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邊境軍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i="1" kern="1200" dirty="0" err="1">
              <a:latin typeface="+mj-ea"/>
              <a:ea typeface="+mj-ea"/>
            </a:rPr>
            <a:t>patingir</a:t>
          </a:r>
          <a:r>
            <a:rPr lang="zh-TW" sz="1400" kern="1200" dirty="0">
              <a:latin typeface="+mj-ea"/>
              <a:ea typeface="+mj-ea"/>
            </a:rPr>
            <a:t>家族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（現今劉家）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i="1" kern="1200" dirty="0" err="1">
              <a:latin typeface="+mj-ea"/>
              <a:ea typeface="+mj-ea"/>
            </a:rPr>
            <a:t>djaljaqelup</a:t>
          </a:r>
          <a:r>
            <a:rPr lang="zh-TW" sz="1400" kern="1200" dirty="0">
              <a:latin typeface="+mj-ea"/>
              <a:ea typeface="+mj-ea"/>
            </a:rPr>
            <a:t>家族</a:t>
          </a:r>
          <a:endParaRPr lang="zh-TW" altLang="en-US" sz="1400" kern="1200" dirty="0">
            <a:latin typeface="+mj-ea"/>
            <a:ea typeface="+mj-ea"/>
          </a:endParaRPr>
        </a:p>
      </dsp:txBody>
      <dsp:txXfrm>
        <a:off x="2003925" y="4626485"/>
        <a:ext cx="1311104" cy="1036496"/>
      </dsp:txXfrm>
    </dsp:sp>
    <dsp:sp modelId="{3D8628F9-4F5D-4A7B-A728-822E4645449E}">
      <dsp:nvSpPr>
        <dsp:cNvPr id="0" name=""/>
        <dsp:cNvSpPr/>
      </dsp:nvSpPr>
      <dsp:spPr>
        <a:xfrm>
          <a:off x="2003925" y="5890589"/>
          <a:ext cx="1684402" cy="593773"/>
        </a:xfrm>
        <a:prstGeom prst="rect">
          <a:avLst/>
        </a:prstGeom>
        <a:solidFill>
          <a:srgbClr val="0070C0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kern="1200" dirty="0">
              <a:latin typeface="+mj-ea"/>
              <a:ea typeface="+mj-ea"/>
            </a:rPr>
            <a:t>邊境軍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拉夫爾</a:t>
          </a:r>
          <a:r>
            <a:rPr lang="en-US" sz="1400" i="1" kern="1200" dirty="0" err="1">
              <a:latin typeface="+mj-ea"/>
              <a:ea typeface="+mj-ea"/>
            </a:rPr>
            <a:t>ljavur</a:t>
          </a:r>
          <a:r>
            <a:rPr lang="zh-TW" sz="1400" kern="1200" dirty="0">
              <a:latin typeface="+mj-ea"/>
              <a:ea typeface="+mj-ea"/>
            </a:rPr>
            <a:t>家族</a:t>
          </a:r>
          <a:endParaRPr lang="zh-TW" altLang="en-US" sz="1400" kern="1200" dirty="0">
            <a:latin typeface="+mj-ea"/>
            <a:ea typeface="+mj-ea"/>
          </a:endParaRPr>
        </a:p>
      </dsp:txBody>
      <dsp:txXfrm>
        <a:off x="2003925" y="5890589"/>
        <a:ext cx="1684402" cy="593773"/>
      </dsp:txXfrm>
    </dsp:sp>
    <dsp:sp modelId="{76F48B4B-3B07-453F-A168-59F80D9ABA6D}">
      <dsp:nvSpPr>
        <dsp:cNvPr id="0" name=""/>
        <dsp:cNvSpPr/>
      </dsp:nvSpPr>
      <dsp:spPr>
        <a:xfrm>
          <a:off x="3257236" y="2784774"/>
          <a:ext cx="1582824" cy="541922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400" kern="1200" dirty="0">
              <a:latin typeface="+mj-ea"/>
              <a:ea typeface="+mj-ea"/>
            </a:rPr>
            <a:t>熊鷹獵場管理</a:t>
          </a:r>
          <a:r>
            <a:rPr lang="zh-TW" altLang="en-US" sz="1400" kern="1200" dirty="0">
              <a:latin typeface="+mj-ea"/>
              <a:ea typeface="+mj-ea"/>
            </a:rPr>
            <a:t>家族</a:t>
          </a:r>
          <a:endParaRPr lang="en-US" altLang="zh-TW" sz="1400" kern="1200" dirty="0">
            <a:latin typeface="+mj-ea"/>
            <a:ea typeface="+mj-ea"/>
          </a:endParaRPr>
        </a:p>
      </dsp:txBody>
      <dsp:txXfrm>
        <a:off x="3257236" y="2784774"/>
        <a:ext cx="1582824" cy="541922"/>
      </dsp:txXfrm>
    </dsp:sp>
    <dsp:sp modelId="{EE5F9253-970A-4EAE-B65E-5E5CF38E1029}">
      <dsp:nvSpPr>
        <dsp:cNvPr id="0" name=""/>
        <dsp:cNvSpPr/>
      </dsp:nvSpPr>
      <dsp:spPr>
        <a:xfrm>
          <a:off x="3652942" y="3554303"/>
          <a:ext cx="1083844" cy="748426"/>
        </a:xfrm>
        <a:prstGeom prst="rect">
          <a:avLst/>
        </a:prstGeom>
        <a:solidFill>
          <a:srgbClr val="0070C0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i="1" kern="1200" dirty="0" err="1">
              <a:latin typeface="+mj-ea"/>
              <a:ea typeface="+mj-ea"/>
            </a:rPr>
            <a:t>tjaurigi</a:t>
          </a:r>
          <a:r>
            <a:rPr lang="zh-TW" sz="1400" kern="1200" dirty="0">
              <a:latin typeface="+mj-ea"/>
              <a:ea typeface="+mj-ea"/>
            </a:rPr>
            <a:t>家族</a:t>
          </a:r>
          <a:endParaRPr lang="en-US" altLang="zh-TW" sz="1400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（現今吳家）</a:t>
          </a:r>
          <a:endParaRPr lang="zh-TW" altLang="en-US" sz="1400" kern="1200" dirty="0">
            <a:latin typeface="+mj-ea"/>
            <a:ea typeface="+mj-ea"/>
          </a:endParaRPr>
        </a:p>
      </dsp:txBody>
      <dsp:txXfrm>
        <a:off x="3652942" y="3554303"/>
        <a:ext cx="1083844" cy="748426"/>
      </dsp:txXfrm>
    </dsp:sp>
    <dsp:sp modelId="{48A79F47-BF8D-4186-8F00-57D2A1C8A3C2}">
      <dsp:nvSpPr>
        <dsp:cNvPr id="0" name=""/>
        <dsp:cNvSpPr/>
      </dsp:nvSpPr>
      <dsp:spPr>
        <a:xfrm>
          <a:off x="5067668" y="2784774"/>
          <a:ext cx="1617366" cy="541922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latin typeface="+mj-ea"/>
              <a:ea typeface="+mj-ea"/>
            </a:rPr>
            <a:t>獵場河谷管理家族</a:t>
          </a:r>
        </a:p>
      </dsp:txBody>
      <dsp:txXfrm>
        <a:off x="5067668" y="2784774"/>
        <a:ext cx="1617366" cy="541922"/>
      </dsp:txXfrm>
    </dsp:sp>
    <dsp:sp modelId="{7F5283B6-A997-43FF-A04B-FA6FE11B367B}">
      <dsp:nvSpPr>
        <dsp:cNvPr id="0" name=""/>
        <dsp:cNvSpPr/>
      </dsp:nvSpPr>
      <dsp:spPr>
        <a:xfrm>
          <a:off x="5472009" y="3554303"/>
          <a:ext cx="1398386" cy="1441452"/>
        </a:xfrm>
        <a:prstGeom prst="rect">
          <a:avLst/>
        </a:prstGeom>
        <a:solidFill>
          <a:srgbClr val="0070C0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由達里亞羅普</a:t>
          </a:r>
          <a:r>
            <a:rPr lang="en-US" sz="1400" i="1" kern="1200" dirty="0" err="1">
              <a:latin typeface="+mj-ea"/>
              <a:ea typeface="+mj-ea"/>
            </a:rPr>
            <a:t>taljiyalep</a:t>
          </a:r>
          <a:r>
            <a:rPr lang="zh-TW" sz="1400" kern="1200" dirty="0">
              <a:latin typeface="+mj-ea"/>
              <a:ea typeface="+mj-ea"/>
            </a:rPr>
            <a:t>傳統領袖家族分封</a:t>
          </a:r>
          <a:r>
            <a:rPr lang="zh-TW" altLang="en-US" sz="1400" kern="1200" dirty="0">
              <a:latin typeface="+mj-ea"/>
              <a:ea typeface="+mj-ea"/>
            </a:rPr>
            <a:t>本家</a:t>
          </a:r>
          <a:r>
            <a:rPr lang="zh-TW" sz="1400" kern="1200" dirty="0">
              <a:latin typeface="+mj-ea"/>
              <a:ea typeface="+mj-ea"/>
            </a:rPr>
            <a:t>兄弟姊妹管理</a:t>
          </a:r>
          <a:endParaRPr lang="zh-TW" altLang="en-US" sz="1400" kern="1200" dirty="0">
            <a:latin typeface="+mj-ea"/>
            <a:ea typeface="+mj-ea"/>
          </a:endParaRPr>
        </a:p>
      </dsp:txBody>
      <dsp:txXfrm>
        <a:off x="5472009" y="3554303"/>
        <a:ext cx="1398386" cy="1441452"/>
      </dsp:txXfrm>
    </dsp:sp>
    <dsp:sp modelId="{60C9ABD5-5BDD-4886-AB46-5340CADCDE3B}">
      <dsp:nvSpPr>
        <dsp:cNvPr id="0" name=""/>
        <dsp:cNvSpPr/>
      </dsp:nvSpPr>
      <dsp:spPr>
        <a:xfrm>
          <a:off x="6912641" y="2784774"/>
          <a:ext cx="1798812" cy="541922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kern="1200" dirty="0">
              <a:latin typeface="+mj-ea"/>
              <a:ea typeface="+mj-ea"/>
            </a:rPr>
            <a:t>文化管理及監察團隊</a:t>
          </a:r>
          <a:r>
            <a:rPr lang="en-US" sz="1400" i="1" kern="1200" dirty="0" err="1"/>
            <a:t>vengseng</a:t>
          </a:r>
          <a:endParaRPr lang="zh-TW" altLang="en-US" sz="1400" kern="1200" dirty="0"/>
        </a:p>
      </dsp:txBody>
      <dsp:txXfrm>
        <a:off x="6912641" y="2784774"/>
        <a:ext cx="1798812" cy="541922"/>
      </dsp:txXfrm>
    </dsp:sp>
    <dsp:sp modelId="{FC12217C-9922-4D20-90A5-96AB3A19DEF1}">
      <dsp:nvSpPr>
        <dsp:cNvPr id="0" name=""/>
        <dsp:cNvSpPr/>
      </dsp:nvSpPr>
      <dsp:spPr>
        <a:xfrm>
          <a:off x="1261370" y="2015245"/>
          <a:ext cx="1656092" cy="541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400" b="1" i="1" kern="1200" dirty="0" err="1">
              <a:latin typeface="+mj-ea"/>
              <a:ea typeface="+mj-ea"/>
            </a:rPr>
            <a:t>Kalaingan</a:t>
          </a:r>
          <a:endParaRPr lang="en-US" altLang="zh-TW" sz="1400" b="1" i="1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latin typeface="+mj-ea"/>
              <a:ea typeface="+mj-ea"/>
            </a:rPr>
            <a:t>最高協商管理階層</a:t>
          </a:r>
          <a:endParaRPr lang="zh-TW" altLang="en-US" sz="1400" i="1" kern="1200" dirty="0"/>
        </a:p>
      </dsp:txBody>
      <dsp:txXfrm>
        <a:off x="1261370" y="2015245"/>
        <a:ext cx="1656092" cy="541922"/>
      </dsp:txXfrm>
    </dsp:sp>
    <dsp:sp modelId="{547023E5-76B9-47F3-B4F8-C3EB4F3FEFFD}">
      <dsp:nvSpPr>
        <dsp:cNvPr id="0" name=""/>
        <dsp:cNvSpPr/>
      </dsp:nvSpPr>
      <dsp:spPr>
        <a:xfrm>
          <a:off x="5855016" y="2015245"/>
          <a:ext cx="1887080" cy="541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i="0" kern="1200" dirty="0">
              <a:latin typeface="+mj-ea"/>
              <a:ea typeface="+mj-ea"/>
            </a:rPr>
            <a:t>涉外關係</a:t>
          </a:r>
          <a:r>
            <a:rPr lang="en-US" altLang="zh-TW" sz="1400" b="1" i="1" kern="1200" dirty="0" err="1">
              <a:latin typeface="+mj-ea"/>
              <a:ea typeface="+mj-ea"/>
            </a:rPr>
            <a:t>Tjikun</a:t>
          </a:r>
          <a:endParaRPr lang="en-US" altLang="zh-TW" sz="1400" b="1" i="1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i="0" kern="1200" dirty="0">
              <a:latin typeface="+mj-ea"/>
              <a:ea typeface="+mj-ea"/>
            </a:rPr>
            <a:t>閩客婚禮租稅紛爭調解</a:t>
          </a:r>
          <a:endParaRPr lang="zh-TW" altLang="en-US" sz="1400" kern="1200" dirty="0">
            <a:latin typeface="+mj-ea"/>
            <a:ea typeface="+mj-ea"/>
          </a:endParaRPr>
        </a:p>
      </dsp:txBody>
      <dsp:txXfrm>
        <a:off x="5855016" y="2015245"/>
        <a:ext cx="1887080" cy="541922"/>
      </dsp:txXfrm>
    </dsp:sp>
    <dsp:sp modelId="{89689CF8-C0C8-491E-8612-FFE7E6422D5A}">
      <dsp:nvSpPr>
        <dsp:cNvPr id="0" name=""/>
        <dsp:cNvSpPr/>
      </dsp:nvSpPr>
      <dsp:spPr>
        <a:xfrm>
          <a:off x="3493623" y="1990576"/>
          <a:ext cx="1743070" cy="541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zh-TW" sz="1400" b="1" kern="1200" dirty="0">
              <a:latin typeface="+mj-ea"/>
              <a:ea typeface="+mj-ea"/>
            </a:rPr>
            <a:t>祭司</a:t>
          </a:r>
          <a:r>
            <a:rPr lang="en-US" altLang="zh-TW" sz="1400" kern="1200" dirty="0"/>
            <a:t> </a:t>
          </a:r>
          <a:r>
            <a:rPr lang="en-US" altLang="zh-TW" sz="1400" b="1" i="1" kern="1200" dirty="0" err="1">
              <a:latin typeface="+mj-ea"/>
              <a:ea typeface="+mj-ea"/>
            </a:rPr>
            <a:t>Mapalisi</a:t>
          </a:r>
          <a:endParaRPr lang="en-US" altLang="zh-TW" sz="1400" b="1" i="1" kern="1200" dirty="0">
            <a:latin typeface="+mj-ea"/>
            <a:ea typeface="+mj-e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zh-TW" sz="1400" b="1" kern="1200" dirty="0">
              <a:latin typeface="+mj-ea"/>
              <a:ea typeface="+mj-ea"/>
            </a:rPr>
            <a:t>管理組織</a:t>
          </a:r>
          <a:endParaRPr lang="zh-TW" altLang="en-US" sz="1100" kern="1200" dirty="0">
            <a:latin typeface="+mj-ea"/>
            <a:ea typeface="+mj-ea"/>
          </a:endParaRPr>
        </a:p>
      </dsp:txBody>
      <dsp:txXfrm>
        <a:off x="3493623" y="1990576"/>
        <a:ext cx="1743070" cy="541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C6AD2-29E6-4C70-B2C6-FB2043879C31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58628-2D8A-48E4-BAB8-684830BAD3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574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58628-2D8A-48E4-BAB8-684830BAD3C4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53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21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2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08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8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68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23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6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18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20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18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3B011-E920-45F6-8810-0753AC0B49A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2019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6D72C-42CB-40C8-AB10-67E605CC515E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713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D590F-0C3A-4A10-936D-ADD68A05C47E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5488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51E76-63D3-4CE3-92CF-BF856BD44A4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362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96AA3B-75F0-434D-9AFC-0B125C3FE34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4900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8FD3E-D5B1-4A44-9F37-0755871AEB5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7186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3518D-A182-498B-BE36-F98433AFD31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341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ED4E80-A046-411A-8BB7-5714516065C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8175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944C2-8B58-476D-8A41-C6402D62B33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3764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E54966-7598-4A19-AED1-B14019AE3BE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2338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544D3-4B7E-4FCC-A622-891C0DD051A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150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BA865998-223C-4C86-86AA-73721EAD8FA6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9A614716-1C3A-4DAF-B8B2-1477FAE1F0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F475262-A04D-4BAF-8FCC-DD6BB644EF00}" type="datetimeFigureOut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  <a:latin typeface="Franklin Gothic Book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2024/3/28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  <a:latin typeface="Franklin Gothic Book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  <a:latin typeface="Franklin Gothic Book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BF6C82-4F99-4A33-BBD8-1CE14AADCDBF}" type="slidenum">
              <a:rPr lang="zh-TW" altLang="en-US" smtClean="0">
                <a:solidFill>
                  <a:srgbClr val="2F2F2F">
                    <a:lumMod val="75000"/>
                    <a:lumOff val="25000"/>
                  </a:srgbClr>
                </a:solidFill>
                <a:latin typeface="Franklin Gothic Book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srgbClr val="2F2F2F">
                  <a:lumMod val="75000"/>
                  <a:lumOff val="25000"/>
                </a:srgbClr>
              </a:solidFill>
              <a:latin typeface="Franklin Gothic Book"/>
              <a:ea typeface="新細明體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590F-0C3A-4A10-936D-ADD68A05C47E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885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1471725"/>
            <a:ext cx="8064896" cy="247439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altLang="zh-TW" dirty="0">
                <a:latin typeface="華康古印體" pitchFamily="65" charset="-120"/>
                <a:ea typeface="華康古印體" pitchFamily="65" charset="-120"/>
              </a:rPr>
            </a:br>
            <a:r>
              <a:rPr lang="zh-TW" altLang="en-US" dirty="0">
                <a:latin typeface="華康古印體" pitchFamily="65" charset="-120"/>
                <a:ea typeface="華康古印體" pitchFamily="65" charset="-120"/>
              </a:rPr>
              <a:t>文化資產研究</a:t>
            </a:r>
            <a:br>
              <a:rPr lang="en-US" altLang="zh-TW" dirty="0">
                <a:latin typeface="華康古印體" pitchFamily="65" charset="-120"/>
                <a:ea typeface="華康古印體" pitchFamily="65" charset="-120"/>
              </a:rPr>
            </a:br>
            <a:r>
              <a:rPr lang="zh-TW" altLang="en-US" sz="3600" dirty="0">
                <a:latin typeface="華康古印體" pitchFamily="65" charset="-120"/>
                <a:ea typeface="華康古印體" pitchFamily="65" charset="-120"/>
              </a:rPr>
              <a:t>從文手看排灣族階級制序</a:t>
            </a:r>
            <a:r>
              <a:rPr lang="en-US" altLang="zh-TW" sz="3600" dirty="0" err="1">
                <a:latin typeface="華康古印體" pitchFamily="65" charset="-120"/>
                <a:ea typeface="華康古印體" pitchFamily="65" charset="-120"/>
              </a:rPr>
              <a:t>ljaljedjeqan</a:t>
            </a:r>
            <a:r>
              <a:rPr lang="en-US" altLang="zh-TW" sz="3600" dirty="0">
                <a:latin typeface="華康古印體" pitchFamily="65" charset="-120"/>
                <a:ea typeface="華康古印體" pitchFamily="65" charset="-120"/>
              </a:rPr>
              <a:t>—</a:t>
            </a:r>
            <a:r>
              <a:rPr lang="zh-TW" altLang="en-US" sz="3600" dirty="0">
                <a:latin typeface="華康古印體" pitchFamily="65" charset="-120"/>
                <a:ea typeface="華康古印體" pitchFamily="65" charset="-120"/>
              </a:rPr>
              <a:t>以佳興文手</a:t>
            </a:r>
            <a:r>
              <a:rPr lang="en-US" altLang="zh-TW" sz="3600" dirty="0" err="1">
                <a:latin typeface="華康古印體" pitchFamily="65" charset="-120"/>
                <a:ea typeface="華康古印體" pitchFamily="65" charset="-120"/>
              </a:rPr>
              <a:t>nakivecik</a:t>
            </a:r>
            <a:r>
              <a:rPr lang="zh-TW" altLang="en-US" sz="3600" dirty="0">
                <a:latin typeface="華康古印體" pitchFamily="65" charset="-120"/>
                <a:ea typeface="華康古印體" pitchFamily="65" charset="-120"/>
              </a:rPr>
              <a:t>為例</a:t>
            </a:r>
            <a:br>
              <a:rPr lang="en-US" altLang="zh-TW" sz="3600" dirty="0">
                <a:latin typeface="華康古印體" pitchFamily="65" charset="-120"/>
                <a:ea typeface="華康古印體" pitchFamily="65" charset="-120"/>
              </a:rPr>
            </a:br>
            <a:endParaRPr lang="zh-TW" altLang="en-US" sz="3600" dirty="0">
              <a:latin typeface="華康古印體" pitchFamily="65" charset="-120"/>
              <a:ea typeface="華康古印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728792" cy="216024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>
                <a:latin typeface="華康古印體" pitchFamily="65" charset="-120"/>
                <a:ea typeface="華康古印體" pitchFamily="65" charset="-120"/>
              </a:rPr>
              <a:t>報導人：邱霄鳳</a:t>
            </a:r>
            <a:endParaRPr lang="en-US" altLang="zh-TW" dirty="0">
              <a:latin typeface="華康古印體" pitchFamily="65" charset="-120"/>
              <a:ea typeface="華康古印體" pitchFamily="65" charset="-120"/>
            </a:endParaRPr>
          </a:p>
          <a:p>
            <a:r>
              <a:rPr lang="zh-TW" altLang="en-US" dirty="0">
                <a:latin typeface="華康古印體" pitchFamily="65" charset="-120"/>
                <a:ea typeface="華康古印體" pitchFamily="65" charset="-120"/>
              </a:rPr>
              <a:t>屏東縣普樂地文化資產傳承保護協會</a:t>
            </a:r>
            <a:endParaRPr lang="en-US" altLang="zh-TW" dirty="0">
              <a:latin typeface="華康古印體" pitchFamily="65" charset="-120"/>
              <a:ea typeface="華康古印體" pitchFamily="65" charset="-120"/>
            </a:endParaRPr>
          </a:p>
          <a:p>
            <a:r>
              <a:rPr lang="en-US" altLang="zh-TW" dirty="0">
                <a:latin typeface="華康古印體" pitchFamily="65" charset="-120"/>
                <a:ea typeface="華康古印體" pitchFamily="65" charset="-120"/>
              </a:rPr>
              <a:t>PCIA</a:t>
            </a:r>
          </a:p>
          <a:p>
            <a:r>
              <a:rPr lang="zh-TW" altLang="en-US" dirty="0">
                <a:latin typeface="華康古印體" pitchFamily="65" charset="-120"/>
                <a:ea typeface="華康古印體" pitchFamily="65" charset="-120"/>
              </a:rPr>
              <a:t>             日 期：</a:t>
            </a:r>
            <a:r>
              <a:rPr lang="en-US" altLang="zh-TW" dirty="0">
                <a:latin typeface="華康古印體" pitchFamily="65" charset="-120"/>
                <a:ea typeface="華康古印體" pitchFamily="65" charset="-120"/>
              </a:rPr>
              <a:t>113</a:t>
            </a:r>
            <a:r>
              <a:rPr lang="zh-TW" altLang="en-US" dirty="0">
                <a:latin typeface="華康古印體" pitchFamily="65" charset="-120"/>
                <a:ea typeface="華康古印體" pitchFamily="65" charset="-120"/>
              </a:rPr>
              <a:t>年</a:t>
            </a:r>
            <a:r>
              <a:rPr lang="en-US" altLang="zh-TW" dirty="0">
                <a:latin typeface="華康古印體" pitchFamily="65" charset="-120"/>
                <a:ea typeface="華康古印體" pitchFamily="65" charset="-120"/>
              </a:rPr>
              <a:t>3</a:t>
            </a:r>
            <a:r>
              <a:rPr lang="zh-TW" altLang="en-US" dirty="0">
                <a:latin typeface="華康古印體" pitchFamily="65" charset="-120"/>
                <a:ea typeface="華康古印體" pitchFamily="65" charset="-120"/>
              </a:rPr>
              <a:t>月</a:t>
            </a:r>
            <a:r>
              <a:rPr lang="en-US" altLang="zh-TW" dirty="0">
                <a:latin typeface="華康古印體" pitchFamily="65" charset="-120"/>
                <a:ea typeface="華康古印體" pitchFamily="65" charset="-120"/>
              </a:rPr>
              <a:t>28</a:t>
            </a:r>
            <a:r>
              <a:rPr lang="zh-TW" altLang="en-US" dirty="0">
                <a:latin typeface="華康古印體" pitchFamily="65" charset="-120"/>
                <a:ea typeface="華康古印體" pitchFamily="65" charset="-120"/>
              </a:rPr>
              <a:t>日</a:t>
            </a:r>
            <a:endParaRPr lang="en-US" altLang="zh-TW" dirty="0">
              <a:latin typeface="華康古印體" pitchFamily="65" charset="-120"/>
              <a:ea typeface="華康古印體" pitchFamily="65" charset="-120"/>
            </a:endParaRPr>
          </a:p>
          <a:p>
            <a:endParaRPr lang="en-US" altLang="zh-TW" dirty="0">
              <a:latin typeface="華康古印體" pitchFamily="65" charset="-120"/>
              <a:ea typeface="華康古印體" pitchFamily="65" charset="-120"/>
            </a:endParaRPr>
          </a:p>
          <a:p>
            <a:endParaRPr lang="zh-TW" altLang="en-US" dirty="0">
              <a:latin typeface="華康古印體" pitchFamily="65" charset="-120"/>
              <a:ea typeface="華康古印體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CB9092-6A9C-4342-B146-D4DE2AB9A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譬喻法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621898-098B-FD82-6735-70BFAAA20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65724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百步蛇</a:t>
            </a:r>
            <a:r>
              <a:rPr kumimoji="0" lang="en-US" altLang="zh-TW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vulung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0" lang="en-US" altLang="zh-TW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kamavanan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表尊貴的生命起源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太陽</a:t>
            </a:r>
            <a:r>
              <a:rPr lang="en-US" altLang="zh-TW" sz="3000" dirty="0" err="1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qadav</a:t>
            </a: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所在的位置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表階級最高處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3000" dirty="0" err="1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caucau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物種身份的表徵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kumimoji="0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蜘蛛</a:t>
            </a:r>
            <a:r>
              <a:rPr lang="en-US" altLang="zh-TW" sz="3000" dirty="0" err="1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cacagalj</a:t>
            </a: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所在位置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低處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象徵人口眾多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台灣鞭蠍</a:t>
            </a:r>
            <a:r>
              <a:rPr lang="en-US" altLang="zh-TW" sz="3000" dirty="0" err="1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cingarangra</a:t>
            </a: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所在之處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低處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象徵土地廣大</a:t>
            </a:r>
            <a:r>
              <a:rPr lang="en-US" altLang="zh-TW" sz="3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30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049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11960D-0EC9-6E63-ECF1-6B5F13BB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譬喻法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5C438A-8874-B563-745E-CEC25BE1D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掛勾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kakelayan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表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獵場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傳統領袖</a:t>
            </a:r>
            <a:r>
              <a:rPr lang="en-US" altLang="zh-TW" dirty="0" err="1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mamazangiljan</a:t>
            </a:r>
            <a:r>
              <a:rPr lang="en-US" altLang="zh-TW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表獨特及獨一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性</a:t>
            </a:r>
            <a:r>
              <a:rPr lang="en-US" altLang="zh-TW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lvl="0">
              <a:lnSpc>
                <a:spcPct val="150000"/>
              </a:lnSpc>
              <a:spcBef>
                <a:spcPts val="30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波動</a:t>
            </a:r>
            <a:r>
              <a:rPr lang="en-US" altLang="zh-TW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扭動</a:t>
            </a:r>
            <a:r>
              <a:rPr lang="en-US" altLang="zh-TW" dirty="0" err="1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kalavikav</a:t>
            </a:r>
            <a:r>
              <a:rPr lang="en-US" altLang="zh-TW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象徵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溪流河谷</a:t>
            </a:r>
            <a:r>
              <a:rPr lang="en-US" altLang="zh-TW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橫向土地坡坎</a:t>
            </a:r>
            <a:r>
              <a:rPr lang="en-US" altLang="zh-TW" dirty="0" err="1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sinangtj</a:t>
            </a:r>
            <a:r>
              <a:rPr lang="en-US" altLang="zh-TW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象徵土地</a:t>
            </a:r>
            <a:r>
              <a:rPr lang="en-US" altLang="zh-TW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4302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0CC3B1-8C19-E423-E2EF-F92F36CA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圖騰分析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CE3205-2427-109F-5206-78D94007C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4200"/>
              </a:lnSpc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佳興手紋師傅的傳承圖案分為八種不同的組合圖，十四個分解圖形，除了第六種組合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圖案及第八組</a:t>
            </a:r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karuvudilj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ni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taljiyalep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專屬圖案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佳興最後一位儲備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pulingav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用此圖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目前巳失傳，其他都有圖可尋。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949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9E3C76-8ED4-4258-B986-B3ECBEBB8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6408712"/>
          </a:xfrm>
        </p:spPr>
        <p:txBody>
          <a:bodyPr>
            <a:normAutofit/>
          </a:bodyPr>
          <a:lstStyle/>
          <a:p>
            <a:r>
              <a:rPr lang="en-US" altLang="zh-TW" dirty="0"/>
              <a:t>1.	</a:t>
            </a:r>
            <a:r>
              <a:rPr lang="en-US" altLang="zh-TW" dirty="0" err="1"/>
              <a:t>pinarucaucau</a:t>
            </a:r>
            <a:r>
              <a:rPr lang="zh-TW" altLang="en-US" dirty="0"/>
              <a:t>人形圖</a:t>
            </a:r>
            <a:endParaRPr lang="en-US" altLang="zh-TW" dirty="0"/>
          </a:p>
          <a:p>
            <a:r>
              <a:rPr lang="en-US" altLang="zh-TW" dirty="0"/>
              <a:t>2.	</a:t>
            </a:r>
            <a:r>
              <a:rPr lang="en-US" altLang="zh-TW" dirty="0" err="1"/>
              <a:t>pinaqaquljis</a:t>
            </a:r>
            <a:r>
              <a:rPr lang="en-US" altLang="zh-TW" dirty="0"/>
              <a:t> a </a:t>
            </a:r>
            <a:r>
              <a:rPr lang="en-US" altLang="zh-TW" dirty="0" err="1"/>
              <a:t>caucau</a:t>
            </a:r>
            <a:r>
              <a:rPr lang="en-US" altLang="zh-TW" dirty="0"/>
              <a:t>  </a:t>
            </a:r>
            <a:r>
              <a:rPr lang="zh-TW" altLang="en-US" dirty="0"/>
              <a:t>頭對頭的人形圖</a:t>
            </a:r>
            <a:endParaRPr lang="en-US" altLang="zh-TW" dirty="0"/>
          </a:p>
          <a:p>
            <a:r>
              <a:rPr lang="en-US" altLang="zh-TW" dirty="0"/>
              <a:t>3.	</a:t>
            </a:r>
            <a:r>
              <a:rPr lang="en-US" altLang="zh-TW" dirty="0" err="1"/>
              <a:t>sinanmamazangiljan</a:t>
            </a:r>
            <a:r>
              <a:rPr lang="en-US" altLang="zh-TW" dirty="0"/>
              <a:t>  </a:t>
            </a:r>
            <a:r>
              <a:rPr lang="zh-TW" altLang="en-US" dirty="0"/>
              <a:t>當家人形圖</a:t>
            </a:r>
            <a:endParaRPr lang="en-US" altLang="zh-TW" dirty="0"/>
          </a:p>
          <a:p>
            <a:r>
              <a:rPr lang="en-US" altLang="zh-TW" dirty="0"/>
              <a:t>4.  </a:t>
            </a:r>
            <a:r>
              <a:rPr lang="en-US" altLang="zh-TW" dirty="0" err="1"/>
              <a:t>pinasevacaq</a:t>
            </a:r>
            <a:r>
              <a:rPr lang="en-US" altLang="zh-TW" dirty="0"/>
              <a:t> a </a:t>
            </a:r>
            <a:r>
              <a:rPr lang="en-US" altLang="zh-TW" dirty="0" err="1"/>
              <a:t>pinaruqadav</a:t>
            </a:r>
            <a:r>
              <a:rPr lang="en-US" altLang="zh-TW" dirty="0"/>
              <a:t>   </a:t>
            </a:r>
            <a:r>
              <a:rPr lang="zh-TW" altLang="en-US" dirty="0"/>
              <a:t>太陽圖</a:t>
            </a:r>
            <a:endParaRPr lang="en-US" altLang="zh-TW" dirty="0"/>
          </a:p>
          <a:p>
            <a:r>
              <a:rPr lang="en-US" altLang="zh-TW" dirty="0"/>
              <a:t>5.	</a:t>
            </a:r>
            <a:r>
              <a:rPr lang="en-US" altLang="zh-TW" dirty="0" err="1"/>
              <a:t>vinljeng</a:t>
            </a:r>
            <a:r>
              <a:rPr lang="en-US" altLang="zh-TW" dirty="0"/>
              <a:t> a </a:t>
            </a:r>
            <a:r>
              <a:rPr lang="en-US" altLang="zh-TW" dirty="0" err="1"/>
              <a:t>pinaruqadv</a:t>
            </a:r>
            <a:endParaRPr lang="en-US" altLang="zh-TW" dirty="0"/>
          </a:p>
          <a:p>
            <a:r>
              <a:rPr lang="en-US" altLang="zh-TW" dirty="0"/>
              <a:t>6.  </a:t>
            </a:r>
            <a:r>
              <a:rPr lang="en-US" altLang="zh-TW" dirty="0" err="1"/>
              <a:t>pinarucacagalj</a:t>
            </a:r>
            <a:r>
              <a:rPr lang="zh-TW" altLang="en-US" dirty="0"/>
              <a:t>八腳蟲形圖</a:t>
            </a:r>
            <a:r>
              <a:rPr lang="en-US" altLang="zh-TW" dirty="0"/>
              <a:t>(</a:t>
            </a:r>
            <a:r>
              <a:rPr lang="zh-TW" altLang="en-US" dirty="0"/>
              <a:t>狀似小蜘蛛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7.	</a:t>
            </a:r>
            <a:r>
              <a:rPr lang="en-US" altLang="zh-TW" dirty="0" err="1"/>
              <a:t>pinarusunatj</a:t>
            </a:r>
            <a:r>
              <a:rPr lang="en-US" altLang="zh-TW" dirty="0"/>
              <a:t> (</a:t>
            </a:r>
            <a:r>
              <a:rPr lang="en-US" altLang="zh-TW" dirty="0" err="1"/>
              <a:t>haci</a:t>
            </a:r>
            <a:r>
              <a:rPr lang="en-US" altLang="zh-TW" dirty="0"/>
              <a:t>) </a:t>
            </a:r>
            <a:r>
              <a:rPr lang="zh-TW" altLang="en-US" dirty="0"/>
              <a:t>杵臼圖或</a:t>
            </a:r>
            <a:r>
              <a:rPr lang="en-US" altLang="zh-TW" dirty="0"/>
              <a:t>8</a:t>
            </a:r>
            <a:r>
              <a:rPr lang="zh-TW" altLang="en-US" dirty="0"/>
              <a:t>字形圖圖</a:t>
            </a:r>
            <a:endParaRPr lang="en-US" altLang="zh-TW" dirty="0"/>
          </a:p>
          <a:p>
            <a:r>
              <a:rPr lang="en-US" altLang="zh-TW" dirty="0"/>
              <a:t>8.	</a:t>
            </a:r>
            <a:r>
              <a:rPr lang="en-US" altLang="zh-TW" dirty="0" err="1"/>
              <a:t>pinarucingarangara</a:t>
            </a:r>
            <a:r>
              <a:rPr lang="en-US" altLang="zh-TW" dirty="0"/>
              <a:t>  </a:t>
            </a:r>
            <a:r>
              <a:rPr lang="zh-TW" altLang="en-US" dirty="0"/>
              <a:t>昆蟲形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6562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69E1F7-014E-B2E8-9C9F-9ED6CD639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5112568"/>
          </a:xfrm>
        </p:spPr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9  .  </a:t>
            </a:r>
            <a:r>
              <a:rPr lang="en-US" altLang="zh-TW" dirty="0" err="1"/>
              <a:t>pinarulukulukulj</a:t>
            </a:r>
            <a:endParaRPr lang="en-US" altLang="zh-TW" dirty="0"/>
          </a:p>
          <a:p>
            <a:pPr>
              <a:buNone/>
            </a:pPr>
            <a:r>
              <a:rPr lang="en-US" altLang="zh-TW" dirty="0"/>
              <a:t>       (</a:t>
            </a:r>
            <a:r>
              <a:rPr lang="en-US" altLang="zh-TW" dirty="0" err="1"/>
              <a:t>pinarutjaljetjaljev</a:t>
            </a:r>
            <a:r>
              <a:rPr lang="en-US" altLang="zh-TW" dirty="0"/>
              <a:t>/</a:t>
            </a:r>
            <a:r>
              <a:rPr lang="en-US" altLang="zh-TW" dirty="0" err="1"/>
              <a:t>tjangiyapan</a:t>
            </a:r>
            <a:r>
              <a:rPr lang="en-US" altLang="zh-TW" dirty="0"/>
              <a:t>) </a:t>
            </a:r>
            <a:r>
              <a:rPr lang="zh-TW" altLang="en-US" dirty="0"/>
              <a:t>方形圖</a:t>
            </a:r>
          </a:p>
          <a:p>
            <a:pPr marL="0" indent="0">
              <a:buNone/>
            </a:pPr>
            <a:r>
              <a:rPr lang="en-US" altLang="zh-TW" dirty="0"/>
              <a:t> 10.	</a:t>
            </a:r>
            <a:r>
              <a:rPr lang="en-US" altLang="zh-TW" dirty="0" err="1"/>
              <a:t>pinarualjialjis</a:t>
            </a:r>
            <a:r>
              <a:rPr lang="en-US" altLang="zh-TW" dirty="0"/>
              <a:t> (</a:t>
            </a:r>
            <a:r>
              <a:rPr lang="en-US" altLang="zh-TW" dirty="0" err="1"/>
              <a:t>sinangatj</a:t>
            </a:r>
            <a:r>
              <a:rPr lang="en-US" altLang="zh-TW" dirty="0"/>
              <a:t>)</a:t>
            </a:r>
            <a:r>
              <a:rPr lang="zh-TW" altLang="en-US" dirty="0"/>
              <a:t>齒狀圖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11.	</a:t>
            </a:r>
            <a:r>
              <a:rPr lang="en-US" altLang="zh-TW" dirty="0" err="1"/>
              <a:t>pinarukalavikav</a:t>
            </a:r>
            <a:r>
              <a:rPr lang="en-US" altLang="zh-TW" dirty="0"/>
              <a:t>     </a:t>
            </a:r>
            <a:r>
              <a:rPr lang="zh-TW" altLang="en-US" dirty="0"/>
              <a:t>波狀圖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12.	</a:t>
            </a:r>
            <a:r>
              <a:rPr lang="en-US" altLang="zh-TW" dirty="0" err="1"/>
              <a:t>pinaruqungecu</a:t>
            </a:r>
            <a:r>
              <a:rPr lang="en-US" altLang="zh-TW" dirty="0"/>
              <a:t>     </a:t>
            </a:r>
            <a:r>
              <a:rPr lang="zh-TW" altLang="en-US" dirty="0"/>
              <a:t>百步蛇頸圖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13.	</a:t>
            </a:r>
            <a:r>
              <a:rPr lang="en-US" altLang="zh-TW" dirty="0" err="1"/>
              <a:t>sinankakelayan</a:t>
            </a:r>
            <a:r>
              <a:rPr lang="en-US" altLang="zh-TW" dirty="0"/>
              <a:t>     </a:t>
            </a:r>
            <a:r>
              <a:rPr lang="zh-TW" altLang="en-US" dirty="0"/>
              <a:t>掛勾圖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14.	</a:t>
            </a:r>
            <a:r>
              <a:rPr lang="en-US" altLang="zh-TW" dirty="0" err="1"/>
              <a:t>sinantilju</a:t>
            </a:r>
            <a:r>
              <a:rPr lang="en-US" altLang="zh-TW" dirty="0"/>
              <a:t>     </a:t>
            </a:r>
            <a:r>
              <a:rPr lang="zh-TW" altLang="en-US" dirty="0"/>
              <a:t>鉆板圖</a:t>
            </a:r>
          </a:p>
        </p:txBody>
      </p:sp>
    </p:spTree>
    <p:extLst>
      <p:ext uri="{BB962C8B-B14F-4D97-AF65-F5344CB8AC3E}">
        <p14:creationId xmlns:p14="http://schemas.microsoft.com/office/powerpoint/2010/main" val="156522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0503.jpg">
            <a:extLst>
              <a:ext uri="{FF2B5EF4-FFF2-40B4-BE49-F238E27FC236}">
                <a16:creationId xmlns:a16="http://schemas.microsoft.com/office/drawing/2014/main" id="{D73FA8CD-FCF9-DE83-02AF-BEF2F51C39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856895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8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A34B55B-E329-4F8D-1C6D-A17DD3AF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" y="0"/>
            <a:ext cx="9140944" cy="686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151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B878A81-DD20-E13A-4559-89F1901CF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009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F349512-DDCF-1439-316F-3C462C3F5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" y="0"/>
            <a:ext cx="91640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71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14F376F-552F-D339-42A3-1D0C10914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" y="35064"/>
            <a:ext cx="9091960" cy="682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45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9772A6-1A7E-7E28-D262-F4C82833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研究背景介紹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3C9239-B19A-D10D-C115-A22FAB200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ts val="4200"/>
              </a:lnSpc>
              <a:buClrTx/>
              <a:buSzTx/>
              <a:buFont typeface="Arial" pitchFamily="34" charset="0"/>
              <a:buChar char="•"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95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年訪查時，佳興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部落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有十一位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(7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位本村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位大後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位古樓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位來義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文手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nakivecik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耆老，她們大多數是在民國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36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至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38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年間完成文手，同時間完成文手耆約十八位；有些甚至來不及完成，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因國民政府來台初期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禁止，所以只留下不完整的文手。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未能全面恢復及遭禁止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這是文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手文化無法傳承的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困難首因，也亦是登錄無形文化資產的動機。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611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118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8C26C5F-E0E2-FFE4-CAA2-15C125587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11896"/>
            <a:ext cx="9108213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5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A673F8B-71C6-64CD-3A9A-961EC1D51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78686" cy="686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4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C7029AF-D086-ACE3-0E46-BAC3A4097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6" y="0"/>
            <a:ext cx="9090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73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E21C073-0489-4583-712A-CA4BF4F6D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2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9553C7F-C95C-FEDF-C341-37B1A8D4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02" y="0"/>
            <a:ext cx="91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7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40F156F-D25A-3244-46DF-76EB57DEA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" y="0"/>
            <a:ext cx="9148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79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44DB72E-F25B-847E-8D20-446E7E4E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93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dis\Desktop\邱霄鳳\佳興紋手資料\vuvu的文手故事\9Paules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" y="251991"/>
            <a:ext cx="450024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788024" y="620688"/>
            <a:ext cx="41764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古語</a:t>
            </a:r>
            <a:r>
              <a:rPr kumimoji="1" lang="en-US" altLang="zh-TW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samiling</a:t>
            </a:r>
            <a:r>
              <a:rPr kumimoji="1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這一詞是部落老一輩的老人家用來形容一個人</a:t>
            </a:r>
            <a:r>
              <a:rPr kumimoji="1" lang="zh-TW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的相貌服裝</a:t>
            </a:r>
            <a:r>
              <a:rPr kumimoji="1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打扮、言行舉止合宜並且符合身份的專有名詞</a:t>
            </a:r>
          </a:p>
        </p:txBody>
      </p:sp>
    </p:spTree>
    <p:extLst>
      <p:ext uri="{BB962C8B-B14F-4D97-AF65-F5344CB8AC3E}">
        <p14:creationId xmlns:p14="http://schemas.microsoft.com/office/powerpoint/2010/main" val="3082609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BD44AE13-48AB-96FD-7CEB-CC4C55FA6DD7}"/>
              </a:ext>
            </a:extLst>
          </p:cNvPr>
          <p:cNvSpPr txBox="1"/>
          <p:nvPr/>
        </p:nvSpPr>
        <p:spPr>
          <a:xfrm>
            <a:off x="1043608" y="2151728"/>
            <a:ext cx="655272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標楷體" pitchFamily="65" charset="-120"/>
                <a:cs typeface="+mn-cs"/>
              </a:rPr>
              <a:t>謝 謝 聆 聽</a:t>
            </a:r>
            <a:endParaRPr kumimoji="1" lang="en-US" altLang="zh-TW" sz="7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Franklin Gothic Medium"/>
                <a:ea typeface="微軟正黑體"/>
                <a:cs typeface="+mn-cs"/>
              </a:rPr>
              <a:t>maljimalji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Franklin Gothic Medium"/>
                <a:ea typeface="微軟正黑體"/>
                <a:cs typeface="+mn-cs"/>
              </a:rPr>
              <a:t>, </a:t>
            </a:r>
            <a:r>
              <a:rPr kumimoji="0" lang="en-US" altLang="zh-TW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Franklin Gothic Medium"/>
                <a:ea typeface="微軟正黑體"/>
                <a:cs typeface="+mn-cs"/>
              </a:rPr>
              <a:t>masalu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Franklin Gothic Medium"/>
                <a:ea typeface="微軟正黑體"/>
                <a:cs typeface="+mn-cs"/>
              </a:rPr>
              <a:t>!</a:t>
            </a:r>
            <a:endParaRPr kumimoji="1" lang="en-US" altLang="zh-TW" sz="7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363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華康細圓體" panose="020F0309000000000000" pitchFamily="49" charset="-120"/>
                <a:ea typeface="華康細圓體" panose="020F0309000000000000" pitchFamily="49" charset="-120"/>
              </a:rPr>
              <a:t>佳興部落空拍圖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" y="1340768"/>
            <a:ext cx="896093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8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華康古印體" pitchFamily="65" charset="-120"/>
                <a:ea typeface="華康古印體" pitchFamily="65" charset="-120"/>
              </a:rPr>
              <a:t>文資研究發現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3AF14C5-3DBA-FD6A-330B-CFCCF64438BA}"/>
              </a:ext>
            </a:extLst>
          </p:cNvPr>
          <p:cNvSpPr txBox="1"/>
          <p:nvPr/>
        </p:nvSpPr>
        <p:spPr>
          <a:xfrm>
            <a:off x="323528" y="1556792"/>
            <a:ext cx="8363272" cy="432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3700"/>
              </a:lnSpc>
              <a:defRPr/>
            </a:pPr>
            <a:r>
              <a:rPr lang="zh-TW" altLang="en-US" sz="2800" dirty="0">
                <a:latin typeface="+mj-lt"/>
                <a:ea typeface="標楷體" panose="03000509000000000000" pitchFamily="65" charset="-120"/>
              </a:rPr>
              <a:t>    依據口述傳統，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標楷體" panose="03000509000000000000" pitchFamily="65" charset="-120"/>
                <a:cs typeface="+mn-cs"/>
              </a:rPr>
              <a:t>早在遠古時期</a:t>
            </a:r>
            <a:r>
              <a:rPr lang="zh-TW" altLang="en-US" sz="2800" dirty="0">
                <a:latin typeface="+mj-lt"/>
                <a:ea typeface="標楷體" panose="03000509000000000000" pitchFamily="65" charset="-120"/>
              </a:rPr>
              <a:t>「</a:t>
            </a:r>
            <a:r>
              <a:rPr lang="en-US" altLang="zh-TW" sz="2800" dirty="0" err="1">
                <a:latin typeface="+mj-lt"/>
                <a:ea typeface="標楷體" panose="03000509000000000000" pitchFamily="65" charset="-120"/>
              </a:rPr>
              <a:t>Taljiyalep</a:t>
            </a:r>
            <a:r>
              <a:rPr lang="zh-TW" altLang="en-US" sz="2800" dirty="0">
                <a:latin typeface="+mj-lt"/>
                <a:ea typeface="標楷體" panose="03000509000000000000" pitchFamily="65" charset="-120"/>
              </a:rPr>
              <a:t>家族」</a:t>
            </a:r>
            <a:r>
              <a:rPr lang="zh-TW" altLang="en-US" sz="2800" dirty="0">
                <a:solidFill>
                  <a:prstClr val="black"/>
                </a:solidFill>
                <a:latin typeface="Franklin Gothic Medium"/>
                <a:ea typeface="標楷體" panose="03000509000000000000" pitchFamily="65" charset="-120"/>
              </a:rPr>
              <a:t>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標楷體" panose="03000509000000000000" pitchFamily="65" charset="-120"/>
                <a:cs typeface="+mn-cs"/>
              </a:rPr>
              <a:t>先祖就形成了一套完善的文化治理制度，並以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標楷體" panose="03000509000000000000" pitchFamily="65" charset="-120"/>
                <a:cs typeface="+mn-cs"/>
              </a:rPr>
              <a:t>「宗法制」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標楷體" panose="03000509000000000000" pitchFamily="65" charset="-120"/>
                <a:cs typeface="+mn-cs"/>
              </a:rPr>
              <a:t>nasi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標楷體" panose="03000509000000000000" pitchFamily="65" charset="-120"/>
                <a:cs typeface="+mn-cs"/>
              </a:rPr>
              <a:t>的階序倫理進行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標楷體" panose="03000509000000000000" pitchFamily="65" charset="-120"/>
                <a:cs typeface="+mn-cs"/>
              </a:rPr>
              <a:t>「分工制」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標楷體" panose="03000509000000000000" pitchFamily="65" charset="-120"/>
                <a:cs typeface="+mn-cs"/>
              </a:rPr>
              <a:t>的邦國治理，用以維護部落秩序的人倫和諧及政經治理</a:t>
            </a:r>
            <a:r>
              <a:rPr lang="zh-TW" altLang="en-US" sz="2800" dirty="0">
                <a:latin typeface="+mj-lt"/>
                <a:ea typeface="標楷體" panose="03000509000000000000" pitchFamily="65" charset="-120"/>
              </a:rPr>
              <a:t>，形成獨有的文化體系，雖然歷經日治時期及國民政府初期時的破壞禁止，迄今續以「</a:t>
            </a:r>
            <a:r>
              <a:rPr lang="en-US" altLang="zh-TW" sz="2800" dirty="0" err="1">
                <a:latin typeface="+mj-lt"/>
                <a:ea typeface="標楷體" panose="03000509000000000000" pitchFamily="65" charset="-120"/>
              </a:rPr>
              <a:t>Puljetji</a:t>
            </a:r>
            <a:r>
              <a:rPr lang="zh-TW" altLang="en-US" sz="2800" dirty="0">
                <a:latin typeface="+mj-lt"/>
                <a:ea typeface="標楷體" panose="03000509000000000000" pitchFamily="65" charset="-120"/>
              </a:rPr>
              <a:t>佳興部落手紋」及「</a:t>
            </a:r>
            <a:r>
              <a:rPr lang="en-US" altLang="zh-TW" sz="2800" dirty="0" err="1">
                <a:latin typeface="+mj-lt"/>
                <a:ea typeface="標楷體" panose="03000509000000000000" pitchFamily="65" charset="-120"/>
              </a:rPr>
              <a:t>Puljetji</a:t>
            </a:r>
            <a:r>
              <a:rPr lang="zh-TW" altLang="en-US" sz="2800" dirty="0">
                <a:latin typeface="+mj-lt"/>
                <a:ea typeface="標楷體" panose="03000509000000000000" pitchFamily="65" charset="-120"/>
              </a:rPr>
              <a:t>佳興</a:t>
            </a:r>
            <a:r>
              <a:rPr lang="en-US" altLang="zh-TW" sz="2800" dirty="0" err="1">
                <a:latin typeface="+mj-lt"/>
                <a:ea typeface="標楷體" panose="03000509000000000000" pitchFamily="65" charset="-120"/>
              </a:rPr>
              <a:t>Taljiyalep</a:t>
            </a:r>
            <a:r>
              <a:rPr lang="zh-TW" altLang="en-US" sz="2800" dirty="0">
                <a:latin typeface="+mj-lt"/>
                <a:ea typeface="標楷體" panose="03000509000000000000" pitchFamily="65" charset="-120"/>
              </a:rPr>
              <a:t>家族婚禮歌謠」為核心的「</a:t>
            </a:r>
            <a:r>
              <a:rPr lang="zh-TW" altLang="en-US" sz="2800" b="1" dirty="0">
                <a:solidFill>
                  <a:srgbClr val="FF0000"/>
                </a:solidFill>
                <a:latin typeface="+mj-lt"/>
                <a:ea typeface="標楷體" panose="03000509000000000000" pitchFamily="65" charset="-120"/>
              </a:rPr>
              <a:t>禮樂文化</a:t>
            </a:r>
            <a:r>
              <a:rPr lang="zh-TW" altLang="en-US" sz="2800" dirty="0">
                <a:latin typeface="+mj-lt"/>
                <a:ea typeface="標楷體" panose="03000509000000000000" pitchFamily="65" charset="-120"/>
              </a:rPr>
              <a:t>系統」 ，持續傳承發展，是</a:t>
            </a:r>
            <a:r>
              <a:rPr lang="en-US" altLang="zh-TW" sz="2800" dirty="0" err="1">
                <a:latin typeface="+mj-lt"/>
                <a:ea typeface="標楷體" panose="03000509000000000000" pitchFamily="65" charset="-120"/>
              </a:rPr>
              <a:t>Puljetji</a:t>
            </a:r>
            <a:r>
              <a:rPr lang="zh-TW" altLang="en-US" sz="2800" dirty="0">
                <a:latin typeface="+mj-lt"/>
                <a:ea typeface="標楷體" panose="03000509000000000000" pitchFamily="65" charset="-120"/>
              </a:rPr>
              <a:t>佳興古代文明的重要組成部分。</a:t>
            </a:r>
          </a:p>
        </p:txBody>
      </p:sp>
    </p:spTree>
    <p:extLst>
      <p:ext uri="{BB962C8B-B14F-4D97-AF65-F5344CB8AC3E}">
        <p14:creationId xmlns:p14="http://schemas.microsoft.com/office/powerpoint/2010/main" val="2065931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939784"/>
          </a:xfrm>
        </p:spPr>
        <p:txBody>
          <a:bodyPr>
            <a:normAutofit fontScale="90000"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3200" b="1" dirty="0">
                <a:latin typeface="華康古印體" pitchFamily="65" charset="-120"/>
                <a:ea typeface="華康古印體" pitchFamily="65" charset="-120"/>
              </a:rPr>
              <a:t>「</a:t>
            </a:r>
            <a:r>
              <a:rPr lang="en-US" sz="3200" b="1" dirty="0" err="1">
                <a:latin typeface="華康古印體" pitchFamily="65" charset="-120"/>
                <a:ea typeface="華康古印體" pitchFamily="65" charset="-120"/>
              </a:rPr>
              <a:t>Taljiyalep</a:t>
            </a:r>
            <a:r>
              <a:rPr lang="zh-TW" altLang="en-US" sz="3200" b="1" dirty="0">
                <a:latin typeface="華康古印體" pitchFamily="65" charset="-120"/>
                <a:ea typeface="華康古印體" pitchFamily="65" charset="-120"/>
              </a:rPr>
              <a:t>家族」</a:t>
            </a:r>
            <a:br>
              <a:rPr lang="en-US" altLang="zh-TW" sz="3200" b="1" dirty="0"/>
            </a:br>
            <a:r>
              <a:rPr lang="zh-TW" altLang="en-US" sz="3200" b="1" dirty="0">
                <a:latin typeface="華康古印體" pitchFamily="65" charset="-120"/>
                <a:ea typeface="華康古印體" pitchFamily="65" charset="-120"/>
              </a:rPr>
              <a:t>宗法制、分工制和禮樂制之間的關係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403747497"/>
              </p:ext>
            </p:extLst>
          </p:nvPr>
        </p:nvGraphicFramePr>
        <p:xfrm>
          <a:off x="214282" y="1643050"/>
          <a:ext cx="700092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向右箭號 5"/>
          <p:cNvSpPr/>
          <p:nvPr/>
        </p:nvSpPr>
        <p:spPr>
          <a:xfrm>
            <a:off x="2686050" y="5286388"/>
            <a:ext cx="2414572" cy="64294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C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latin typeface="+mj-ea"/>
                <a:ea typeface="+mj-ea"/>
              </a:rPr>
              <a:t>政經體系制度運作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5657848" y="5824117"/>
            <a:ext cx="1000132" cy="500066"/>
          </a:xfrm>
          <a:prstGeom prst="round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NASI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55576" y="5857892"/>
            <a:ext cx="1000132" cy="500066"/>
          </a:xfrm>
          <a:prstGeom prst="round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FF0000"/>
                </a:solidFill>
              </a:rPr>
              <a:t>王臣</a:t>
            </a:r>
          </a:p>
        </p:txBody>
      </p:sp>
      <p:cxnSp>
        <p:nvCxnSpPr>
          <p:cNvPr id="11" name="直線接點 10"/>
          <p:cNvCxnSpPr/>
          <p:nvPr/>
        </p:nvCxnSpPr>
        <p:spPr>
          <a:xfrm rot="16200000" flipH="1">
            <a:off x="5072882" y="3845722"/>
            <a:ext cx="4581541" cy="33319"/>
          </a:xfrm>
          <a:prstGeom prst="line">
            <a:avLst/>
          </a:prstGeom>
          <a:ln w="254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圖說文字 11"/>
          <p:cNvSpPr/>
          <p:nvPr/>
        </p:nvSpPr>
        <p:spPr>
          <a:xfrm>
            <a:off x="7677723" y="1928802"/>
            <a:ext cx="1214757" cy="571504"/>
          </a:xfrm>
          <a:prstGeom prst="wedgeRectCallout">
            <a:avLst>
              <a:gd name="adj1" fmla="val -73499"/>
              <a:gd name="adj2" fmla="val -18833"/>
            </a:avLst>
          </a:prstGeom>
          <a:solidFill>
            <a:srgbClr val="7030A0"/>
          </a:solidFill>
          <a:ln>
            <a:solidFill>
              <a:srgbClr val="00B0F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FFFF00"/>
                </a:solidFill>
                <a:latin typeface="+mj-ea"/>
                <a:ea typeface="+mj-ea"/>
              </a:rPr>
              <a:t>文化治理</a:t>
            </a:r>
          </a:p>
        </p:txBody>
      </p:sp>
      <p:sp>
        <p:nvSpPr>
          <p:cNvPr id="13" name="矩形圖說文字 12"/>
          <p:cNvSpPr/>
          <p:nvPr/>
        </p:nvSpPr>
        <p:spPr>
          <a:xfrm>
            <a:off x="7677723" y="5157787"/>
            <a:ext cx="1214757" cy="571504"/>
          </a:xfrm>
          <a:prstGeom prst="wedgeRectCallout">
            <a:avLst>
              <a:gd name="adj1" fmla="val -73499"/>
              <a:gd name="adj2" fmla="val -21500"/>
            </a:avLst>
          </a:prstGeom>
          <a:solidFill>
            <a:srgbClr val="7030A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rgbClr val="FFFF00"/>
                </a:solidFill>
                <a:latin typeface="+mj-ea"/>
                <a:ea typeface="+mj-ea"/>
              </a:rPr>
              <a:t>政經治理</a:t>
            </a:r>
          </a:p>
        </p:txBody>
      </p:sp>
      <p:sp>
        <p:nvSpPr>
          <p:cNvPr id="4" name="圓角矩形 8">
            <a:extLst>
              <a:ext uri="{FF2B5EF4-FFF2-40B4-BE49-F238E27FC236}">
                <a16:creationId xmlns:a16="http://schemas.microsoft.com/office/drawing/2014/main" id="{5DC23335-1360-477B-D339-681F11FF714F}"/>
              </a:ext>
            </a:extLst>
          </p:cNvPr>
          <p:cNvSpPr/>
          <p:nvPr/>
        </p:nvSpPr>
        <p:spPr>
          <a:xfrm>
            <a:off x="2982582" y="4221088"/>
            <a:ext cx="1517410" cy="565804"/>
          </a:xfrm>
          <a:prstGeom prst="roundRect">
            <a:avLst/>
          </a:prstGeom>
          <a:solidFill>
            <a:schemeClr val="bg2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00B050"/>
                </a:solidFill>
              </a:rPr>
              <a:t>酋邦政權型態（</a:t>
            </a:r>
            <a:r>
              <a:rPr lang="en-US" altLang="zh-TW" sz="1600" dirty="0">
                <a:solidFill>
                  <a:srgbClr val="00B050"/>
                </a:solidFill>
              </a:rPr>
              <a:t>Chiefdom</a:t>
            </a:r>
            <a:r>
              <a:rPr lang="zh-TW" altLang="en-US" sz="1600" dirty="0">
                <a:solidFill>
                  <a:srgbClr val="00B050"/>
                </a:solidFill>
              </a:rPr>
              <a:t>）</a:t>
            </a:r>
          </a:p>
        </p:txBody>
      </p:sp>
      <p:sp>
        <p:nvSpPr>
          <p:cNvPr id="10" name="圓角矩形 8">
            <a:extLst>
              <a:ext uri="{FF2B5EF4-FFF2-40B4-BE49-F238E27FC236}">
                <a16:creationId xmlns:a16="http://schemas.microsoft.com/office/drawing/2014/main" id="{E0361A41-8A4F-9163-C0BD-722F97256382}"/>
              </a:ext>
            </a:extLst>
          </p:cNvPr>
          <p:cNvSpPr/>
          <p:nvPr/>
        </p:nvSpPr>
        <p:spPr>
          <a:xfrm>
            <a:off x="2758058" y="5879649"/>
            <a:ext cx="1885950" cy="57368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0070C0"/>
                </a:solidFill>
              </a:rPr>
              <a:t>社會組織形式</a:t>
            </a:r>
            <a:endParaRPr lang="en-US" altLang="zh-TW" sz="1600" dirty="0">
              <a:solidFill>
                <a:srgbClr val="0070C0"/>
              </a:solidFill>
            </a:endParaRPr>
          </a:p>
          <a:p>
            <a:pPr algn="ctr"/>
            <a:r>
              <a:rPr lang="zh-TW" altLang="en-US" sz="1600" dirty="0">
                <a:solidFill>
                  <a:srgbClr val="0070C0"/>
                </a:solidFill>
              </a:rPr>
              <a:t>基於親屬關係建構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19" y="98425"/>
            <a:ext cx="8928992" cy="66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-142908" y="285728"/>
            <a:ext cx="3643338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華康古印體" pitchFamily="65" charset="-120"/>
                <a:ea typeface="華康古印體" pitchFamily="65" charset="-120"/>
                <a:cs typeface="+mj-cs"/>
              </a:rPr>
              <a:t>宗法制的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華康古印體" pitchFamily="65" charset="-120"/>
              <a:ea typeface="華康古印體" pitchFamily="65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華康古印體" pitchFamily="65" charset="-120"/>
                <a:ea typeface="華康古印體" pitchFamily="65" charset="-120"/>
                <a:cs typeface="+mj-cs"/>
              </a:rPr>
              <a:t>血緣家系組織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271640693"/>
              </p:ext>
            </p:extLst>
          </p:nvPr>
        </p:nvGraphicFramePr>
        <p:xfrm>
          <a:off x="214282" y="214290"/>
          <a:ext cx="8715436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323528" y="285728"/>
            <a:ext cx="2736304" cy="105504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3200" b="1" dirty="0">
                <a:solidFill>
                  <a:srgbClr val="2F2F2F"/>
                </a:solidFill>
                <a:latin typeface="華康古印體" pitchFamily="65" charset="-120"/>
                <a:ea typeface="華康古印體" pitchFamily="65" charset="-120"/>
              </a:rPr>
              <a:t>分封制</a:t>
            </a:r>
            <a:endParaRPr lang="en-US" altLang="zh-TW" sz="3200" b="1" dirty="0">
              <a:solidFill>
                <a:srgbClr val="2F2F2F"/>
              </a:solidFill>
              <a:latin typeface="華康古印體" pitchFamily="65" charset="-120"/>
              <a:ea typeface="華康古印體" pitchFamily="65" charset="-120"/>
            </a:endParaRPr>
          </a:p>
          <a:p>
            <a:pPr algn="ctr">
              <a:spcBef>
                <a:spcPct val="0"/>
              </a:spcBef>
              <a:defRPr/>
            </a:pPr>
            <a:r>
              <a:rPr lang="zh-TW" altLang="en-US" sz="3200" b="1" dirty="0">
                <a:solidFill>
                  <a:srgbClr val="2F2F2F"/>
                </a:solidFill>
                <a:latin typeface="華康古印體" pitchFamily="65" charset="-120"/>
                <a:ea typeface="華康古印體" pitchFamily="65" charset="-120"/>
              </a:rPr>
              <a:t>政經社會組織</a:t>
            </a:r>
          </a:p>
        </p:txBody>
      </p:sp>
    </p:spTree>
    <p:extLst>
      <p:ext uri="{BB962C8B-B14F-4D97-AF65-F5344CB8AC3E}">
        <p14:creationId xmlns:p14="http://schemas.microsoft.com/office/powerpoint/2010/main" val="225397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7F2FDE-FA32-0608-58EF-4CAECC74C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社會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階序倫理的概念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DE7621-613C-20B1-56F6-08803F9EC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萬物皆有秩序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--</a:t>
            </a:r>
            <a:r>
              <a:rPr kumimoji="0" lang="en-US" altLang="zh-TW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vuvu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心目中的凡物都有比序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/>
                <a:ea typeface="新細明體"/>
                <a:cs typeface="+mn-cs"/>
              </a:rPr>
              <a:t>，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樹中之王是檜木</a:t>
            </a:r>
            <a:r>
              <a:rPr kumimoji="0" lang="en-US" altLang="zh-TW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taleng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，製衣纖維的上品是苧麻</a:t>
            </a:r>
            <a:r>
              <a:rPr kumimoji="0" lang="en-US" altLang="zh-TW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lekelek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，蛇中之王是百步蛇</a:t>
            </a:r>
            <a:r>
              <a:rPr kumimoji="0" lang="en-US" altLang="zh-TW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vulung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0" lang="en-US" altLang="zh-TW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kamavanan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/>
                <a:ea typeface="新細明體" panose="02020500000000000000" pitchFamily="18" charset="-120"/>
                <a:cs typeface="+mn-cs"/>
              </a:rPr>
              <a:t>，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鳥中之王是熊鷹</a:t>
            </a:r>
            <a:r>
              <a:rPr kumimoji="0" lang="en-US" altLang="zh-TW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qadris</a:t>
            </a:r>
            <a:endParaRPr kumimoji="0" lang="en-US" altLang="zh-TW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lvl="0">
              <a:lnSpc>
                <a:spcPct val="150000"/>
              </a:lnSpc>
              <a:spcBef>
                <a:spcPts val="30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族人的社會階序倫理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—nasi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是重要因素而系譜決定了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nasi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的輕重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一棵大樹</a:t>
            </a:r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主幹的概念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華康細圓體" panose="020F0309000000000000" pitchFamily="49" charset="-120"/>
                <a:ea typeface="華康細圓體" panose="020F0309000000000000" pitchFamily="49" charset="-120"/>
                <a:cs typeface="+mj-cs"/>
              </a:rPr>
              <a:t>階序由核心外擴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4640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文手展資料\開幕相片\1576799538866.jpg">
            <a:extLst>
              <a:ext uri="{FF2B5EF4-FFF2-40B4-BE49-F238E27FC236}">
                <a16:creationId xmlns:a16="http://schemas.microsoft.com/office/drawing/2014/main" id="{16D50359-51C9-827E-F15C-F4B21B2D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6" y="188640"/>
            <a:ext cx="9144000" cy="6957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6210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撲面">
  <a:themeElements>
    <a:clrScheme name="暗香撲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撲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暗香撲面">
  <a:themeElements>
    <a:clrScheme name="暗香撲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撲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1160</TotalTime>
  <Words>898</Words>
  <Application>Microsoft Office PowerPoint</Application>
  <PresentationFormat>如螢幕大小 (4:3)</PresentationFormat>
  <Paragraphs>101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29</vt:i4>
      </vt:variant>
    </vt:vector>
  </HeadingPairs>
  <TitlesOfParts>
    <vt:vector size="42" baseType="lpstr">
      <vt:lpstr>華康古印體</vt:lpstr>
      <vt:lpstr>華康細圓體</vt:lpstr>
      <vt:lpstr>新細明體</vt:lpstr>
      <vt:lpstr>標楷體</vt:lpstr>
      <vt:lpstr>Arial</vt:lpstr>
      <vt:lpstr>Calibri</vt:lpstr>
      <vt:lpstr>Franklin Gothic Book</vt:lpstr>
      <vt:lpstr>Franklin Gothic Medium</vt:lpstr>
      <vt:lpstr>Times New Roman</vt:lpstr>
      <vt:lpstr>Wingdings 2</vt:lpstr>
      <vt:lpstr>暗香撲面</vt:lpstr>
      <vt:lpstr>1_暗香撲面</vt:lpstr>
      <vt:lpstr>Office 佈景主題</vt:lpstr>
      <vt:lpstr> 文化資產研究 從文手看排灣族階級制序ljaljedjeqan—以佳興文手nakivecik為例 </vt:lpstr>
      <vt:lpstr>研究背景介紹</vt:lpstr>
      <vt:lpstr>佳興部落空拍圖</vt:lpstr>
      <vt:lpstr>文資研究發現</vt:lpstr>
      <vt:lpstr>「Taljiyalep家族」 宗法制、分工制和禮樂制之間的關係</vt:lpstr>
      <vt:lpstr>PowerPoint 簡報</vt:lpstr>
      <vt:lpstr>PowerPoint 簡報</vt:lpstr>
      <vt:lpstr>社會階序倫理的概念</vt:lpstr>
      <vt:lpstr>PowerPoint 簡報</vt:lpstr>
      <vt:lpstr>譬喻法</vt:lpstr>
      <vt:lpstr>譬喻法</vt:lpstr>
      <vt:lpstr>圖騰分析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文資保存維護規劃方向</dc:title>
  <dc:creator>User</dc:creator>
  <cp:lastModifiedBy>wekab060</cp:lastModifiedBy>
  <cp:revision>240</cp:revision>
  <dcterms:created xsi:type="dcterms:W3CDTF">2022-09-16T06:38:21Z</dcterms:created>
  <dcterms:modified xsi:type="dcterms:W3CDTF">2024-03-28T02:56:07Z</dcterms:modified>
</cp:coreProperties>
</file>