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8" r:id="rId3"/>
    <p:sldMasterId id="2147483744" r:id="rId4"/>
    <p:sldMasterId id="2147483783" r:id="rId5"/>
    <p:sldMasterId id="2147483808" r:id="rId6"/>
    <p:sldMasterId id="2147483891" r:id="rId7"/>
    <p:sldMasterId id="2147483897" r:id="rId8"/>
    <p:sldMasterId id="2147483909" r:id="rId9"/>
    <p:sldMasterId id="2147483921" r:id="rId10"/>
    <p:sldMasterId id="2147484209" r:id="rId11"/>
    <p:sldMasterId id="2147484245" r:id="rId12"/>
    <p:sldMasterId id="2147484259" r:id="rId13"/>
    <p:sldMasterId id="2147484391" r:id="rId14"/>
    <p:sldMasterId id="2147484403" r:id="rId15"/>
    <p:sldMasterId id="2147484415" r:id="rId16"/>
    <p:sldMasterId id="2147484638" r:id="rId17"/>
    <p:sldMasterId id="2147484650" r:id="rId18"/>
    <p:sldMasterId id="2147484674" r:id="rId19"/>
    <p:sldMasterId id="2147484686" r:id="rId20"/>
    <p:sldMasterId id="2147484772" r:id="rId21"/>
    <p:sldMasterId id="2147484821" r:id="rId22"/>
  </p:sldMasterIdLst>
  <p:notesMasterIdLst>
    <p:notesMasterId r:id="rId69"/>
  </p:notesMasterIdLst>
  <p:sldIdLst>
    <p:sldId id="775" r:id="rId23"/>
    <p:sldId id="420" r:id="rId24"/>
    <p:sldId id="789" r:id="rId25"/>
    <p:sldId id="355" r:id="rId26"/>
    <p:sldId id="573" r:id="rId27"/>
    <p:sldId id="269" r:id="rId28"/>
    <p:sldId id="442" r:id="rId29"/>
    <p:sldId id="446" r:id="rId30"/>
    <p:sldId id="274" r:id="rId31"/>
    <p:sldId id="749" r:id="rId32"/>
    <p:sldId id="553" r:id="rId33"/>
    <p:sldId id="745" r:id="rId34"/>
    <p:sldId id="744" r:id="rId35"/>
    <p:sldId id="421" r:id="rId36"/>
    <p:sldId id="743" r:id="rId37"/>
    <p:sldId id="623" r:id="rId38"/>
    <p:sldId id="625" r:id="rId39"/>
    <p:sldId id="574" r:id="rId40"/>
    <p:sldId id="626" r:id="rId41"/>
    <p:sldId id="447" r:id="rId42"/>
    <p:sldId id="278" r:id="rId43"/>
    <p:sldId id="279" r:id="rId44"/>
    <p:sldId id="647" r:id="rId45"/>
    <p:sldId id="648" r:id="rId46"/>
    <p:sldId id="748" r:id="rId47"/>
    <p:sldId id="448" r:id="rId48"/>
    <p:sldId id="791" r:id="rId49"/>
    <p:sldId id="780" r:id="rId50"/>
    <p:sldId id="776" r:id="rId51"/>
    <p:sldId id="777" r:id="rId52"/>
    <p:sldId id="779" r:id="rId53"/>
    <p:sldId id="783" r:id="rId54"/>
    <p:sldId id="784" r:id="rId55"/>
    <p:sldId id="788" r:id="rId56"/>
    <p:sldId id="452" r:id="rId57"/>
    <p:sldId id="781" r:id="rId58"/>
    <p:sldId id="792" r:id="rId59"/>
    <p:sldId id="357" r:id="rId60"/>
    <p:sldId id="764" r:id="rId61"/>
    <p:sldId id="765" r:id="rId62"/>
    <p:sldId id="766" r:id="rId63"/>
    <p:sldId id="552" r:id="rId64"/>
    <p:sldId id="551" r:id="rId65"/>
    <p:sldId id="790" r:id="rId66"/>
    <p:sldId id="429" r:id="rId67"/>
    <p:sldId id="303"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4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4" d="100"/>
          <a:sy n="84" d="100"/>
        </p:scale>
        <p:origin x="142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5" Type="http://schemas.openxmlformats.org/officeDocument/2006/relationships/slideMaster" Target="slideMasters/slideMaster5.xml"/><Relationship Id="rId61" Type="http://schemas.openxmlformats.org/officeDocument/2006/relationships/slide" Target="slides/slide3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 Type="http://schemas.openxmlformats.org/officeDocument/2006/relationships/slideMaster" Target="slideMasters/slideMaster7.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14E884-C741-4C9B-808C-E958F02DD177}"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zh-TW" altLang="en-US"/>
        </a:p>
      </dgm:t>
    </dgm:pt>
    <dgm:pt modelId="{413092FF-D46F-4DF2-AF42-5A7D6B40AEBE}">
      <dgm:prSet phldrT="[文字]" custT="1"/>
      <dgm:spPr/>
      <dgm:t>
        <a:bodyPr/>
        <a:lstStyle/>
        <a:p>
          <a:r>
            <a:rPr lang="en-US" altLang="zh-TW" sz="2400" dirty="0" smtClean="0">
              <a:solidFill>
                <a:schemeClr val="tx1"/>
              </a:solidFill>
            </a:rPr>
            <a:t>1998</a:t>
          </a:r>
          <a:r>
            <a:rPr lang="zh-TW" altLang="en-US" sz="2400" dirty="0" smtClean="0">
              <a:solidFill>
                <a:schemeClr val="tx1"/>
              </a:solidFill>
            </a:rPr>
            <a:t>  九年一貫課程暫行綱要中，將「兩性教育」列為重大議題，明訂融入各學習領域發展課程。</a:t>
          </a:r>
          <a:endParaRPr lang="zh-TW" altLang="en-US" sz="2400" dirty="0">
            <a:solidFill>
              <a:schemeClr val="tx1"/>
            </a:solidFill>
          </a:endParaRPr>
        </a:p>
      </dgm:t>
    </dgm:pt>
    <dgm:pt modelId="{A5C9E212-EEF7-4F5F-A834-4DA92EE4C2D0}" type="parTrans" cxnId="{D69ECAFE-EBB1-4B7B-96E8-AD9B9850693F}">
      <dgm:prSet/>
      <dgm:spPr/>
      <dgm:t>
        <a:bodyPr/>
        <a:lstStyle/>
        <a:p>
          <a:endParaRPr lang="zh-TW" altLang="en-US" sz="2400">
            <a:solidFill>
              <a:schemeClr val="tx1"/>
            </a:solidFill>
          </a:endParaRPr>
        </a:p>
      </dgm:t>
    </dgm:pt>
    <dgm:pt modelId="{DEE8F662-89BE-43DF-ABBD-92251C4A5A80}" type="sibTrans" cxnId="{D69ECAFE-EBB1-4B7B-96E8-AD9B9850693F}">
      <dgm:prSet/>
      <dgm:spPr/>
      <dgm:t>
        <a:bodyPr/>
        <a:lstStyle/>
        <a:p>
          <a:endParaRPr lang="zh-TW" altLang="en-US" sz="2400">
            <a:solidFill>
              <a:schemeClr val="tx1"/>
            </a:solidFill>
          </a:endParaRPr>
        </a:p>
      </dgm:t>
    </dgm:pt>
    <dgm:pt modelId="{BBBD2D76-6D83-442E-8AF2-582306F12519}">
      <dgm:prSet phldrT="[文字]" custT="1"/>
      <dgm:spPr/>
      <dgm:t>
        <a:bodyPr/>
        <a:lstStyle/>
        <a:p>
          <a:r>
            <a:rPr lang="en-US" altLang="zh-TW" sz="2400" dirty="0" smtClean="0">
              <a:solidFill>
                <a:schemeClr val="tx1"/>
              </a:solidFill>
            </a:rPr>
            <a:t>2001</a:t>
          </a:r>
          <a:r>
            <a:rPr lang="zh-TW" altLang="en-US" sz="2400" dirty="0" smtClean="0">
              <a:solidFill>
                <a:schemeClr val="tx1"/>
              </a:solidFill>
            </a:rPr>
            <a:t>  訂定課程綱要，正式實施</a:t>
          </a:r>
          <a:endParaRPr lang="zh-TW" altLang="en-US" sz="2400" dirty="0">
            <a:solidFill>
              <a:schemeClr val="tx1"/>
            </a:solidFill>
          </a:endParaRPr>
        </a:p>
      </dgm:t>
    </dgm:pt>
    <dgm:pt modelId="{B75940CE-2D21-4E21-B879-7DF9FABAB9D9}" type="parTrans" cxnId="{FA3EB519-A680-44A5-9AAF-DCC3E89A8400}">
      <dgm:prSet/>
      <dgm:spPr/>
      <dgm:t>
        <a:bodyPr/>
        <a:lstStyle/>
        <a:p>
          <a:endParaRPr lang="zh-TW" altLang="en-US" sz="2400">
            <a:solidFill>
              <a:schemeClr val="tx1"/>
            </a:solidFill>
          </a:endParaRPr>
        </a:p>
      </dgm:t>
    </dgm:pt>
    <dgm:pt modelId="{CB8AC90A-CB84-4FD2-AE7B-CA3C5A82AA1A}" type="sibTrans" cxnId="{FA3EB519-A680-44A5-9AAF-DCC3E89A8400}">
      <dgm:prSet/>
      <dgm:spPr/>
      <dgm:t>
        <a:bodyPr/>
        <a:lstStyle/>
        <a:p>
          <a:endParaRPr lang="zh-TW" altLang="en-US" sz="2400">
            <a:solidFill>
              <a:schemeClr val="tx1"/>
            </a:solidFill>
          </a:endParaRPr>
        </a:p>
      </dgm:t>
    </dgm:pt>
    <dgm:pt modelId="{04956325-27D9-45A1-AEB4-773559B51CED}">
      <dgm:prSet phldrT="[文字]" custT="1"/>
      <dgm:spPr/>
      <dgm:t>
        <a:bodyPr/>
        <a:lstStyle/>
        <a:p>
          <a:r>
            <a:rPr lang="en-US" altLang="zh-TW" sz="2400" dirty="0" smtClean="0">
              <a:solidFill>
                <a:schemeClr val="tx1"/>
              </a:solidFill>
            </a:rPr>
            <a:t>2004</a:t>
          </a:r>
          <a:r>
            <a:rPr lang="zh-TW" altLang="en-US" sz="2400" dirty="0" smtClean="0">
              <a:solidFill>
                <a:schemeClr val="tx1"/>
              </a:solidFill>
            </a:rPr>
            <a:t>  性別平等教育法公布實施</a:t>
          </a:r>
          <a:endParaRPr lang="zh-TW" altLang="en-US" sz="2400" dirty="0">
            <a:solidFill>
              <a:schemeClr val="tx1"/>
            </a:solidFill>
          </a:endParaRPr>
        </a:p>
      </dgm:t>
    </dgm:pt>
    <dgm:pt modelId="{B7172294-B6CB-4667-8A9B-B43D179DE4E0}" type="parTrans" cxnId="{8927F45D-1346-4DD2-B7AB-C1C96E31A207}">
      <dgm:prSet/>
      <dgm:spPr/>
      <dgm:t>
        <a:bodyPr/>
        <a:lstStyle/>
        <a:p>
          <a:endParaRPr lang="zh-TW" altLang="en-US" sz="2400">
            <a:solidFill>
              <a:schemeClr val="tx1"/>
            </a:solidFill>
          </a:endParaRPr>
        </a:p>
      </dgm:t>
    </dgm:pt>
    <dgm:pt modelId="{C43B44FD-5418-4438-9EBF-EE12D726CD71}" type="sibTrans" cxnId="{8927F45D-1346-4DD2-B7AB-C1C96E31A207}">
      <dgm:prSet/>
      <dgm:spPr/>
      <dgm:t>
        <a:bodyPr/>
        <a:lstStyle/>
        <a:p>
          <a:endParaRPr lang="zh-TW" altLang="en-US" sz="2400">
            <a:solidFill>
              <a:schemeClr val="tx1"/>
            </a:solidFill>
          </a:endParaRPr>
        </a:p>
      </dgm:t>
    </dgm:pt>
    <dgm:pt modelId="{9AE51BF4-571E-4C45-BE0F-C33381941724}">
      <dgm:prSet phldrT="[文字]" custT="1"/>
      <dgm:spPr/>
      <dgm:t>
        <a:bodyPr/>
        <a:lstStyle/>
        <a:p>
          <a:r>
            <a:rPr lang="en-US" altLang="zh-TW" sz="2400" dirty="0" smtClean="0">
              <a:solidFill>
                <a:schemeClr val="tx1"/>
              </a:solidFill>
            </a:rPr>
            <a:t>2011</a:t>
          </a:r>
          <a:r>
            <a:rPr lang="zh-TW" altLang="en-US" sz="2400" dirty="0" smtClean="0">
              <a:solidFill>
                <a:schemeClr val="tx1"/>
              </a:solidFill>
            </a:rPr>
            <a:t>  議題團新課綱</a:t>
          </a:r>
          <a:endParaRPr lang="zh-TW" altLang="en-US" sz="2400" dirty="0">
            <a:solidFill>
              <a:schemeClr val="tx1"/>
            </a:solidFill>
          </a:endParaRPr>
        </a:p>
      </dgm:t>
    </dgm:pt>
    <dgm:pt modelId="{31315C87-858F-4C2C-BFD5-DB49DDA7A133}" type="parTrans" cxnId="{81753D29-21D0-419F-BE44-D248CBF580D9}">
      <dgm:prSet/>
      <dgm:spPr/>
      <dgm:t>
        <a:bodyPr/>
        <a:lstStyle/>
        <a:p>
          <a:endParaRPr lang="zh-TW" altLang="en-US" sz="2400">
            <a:solidFill>
              <a:schemeClr val="tx1"/>
            </a:solidFill>
          </a:endParaRPr>
        </a:p>
      </dgm:t>
    </dgm:pt>
    <dgm:pt modelId="{B4EDC526-D1FA-4304-A594-9417AB2B5281}" type="sibTrans" cxnId="{81753D29-21D0-419F-BE44-D248CBF580D9}">
      <dgm:prSet/>
      <dgm:spPr/>
      <dgm:t>
        <a:bodyPr/>
        <a:lstStyle/>
        <a:p>
          <a:endParaRPr lang="zh-TW" altLang="en-US" sz="2400">
            <a:solidFill>
              <a:schemeClr val="tx1"/>
            </a:solidFill>
          </a:endParaRPr>
        </a:p>
      </dgm:t>
    </dgm:pt>
    <dgm:pt modelId="{2C06478D-CAC3-47F7-A6D1-1E9103BCDD6D}">
      <dgm:prSet phldrT="[文字]" custT="1"/>
      <dgm:spPr/>
      <dgm:t>
        <a:bodyPr/>
        <a:lstStyle/>
        <a:p>
          <a:r>
            <a:rPr lang="en-US" altLang="zh-TW" sz="2400" dirty="0" smtClean="0">
              <a:solidFill>
                <a:schemeClr val="tx1"/>
              </a:solidFill>
            </a:rPr>
            <a:t>2005</a:t>
          </a:r>
          <a:r>
            <a:rPr lang="zh-TW" altLang="en-US" sz="2400" dirty="0" smtClean="0">
              <a:solidFill>
                <a:schemeClr val="tx1"/>
              </a:solidFill>
            </a:rPr>
            <a:t>  </a:t>
          </a:r>
          <a:r>
            <a:rPr lang="zh-TW" altLang="zh-TW" sz="2400" dirty="0" smtClean="0">
              <a:solidFill>
                <a:schemeClr val="tx1"/>
              </a:solidFill>
            </a:rPr>
            <a:t>將「兩性教育」一詞正式更名為「性別平等教育」  </a:t>
          </a:r>
          <a:endParaRPr lang="zh-TW" altLang="en-US" sz="2400" dirty="0">
            <a:solidFill>
              <a:schemeClr val="tx1"/>
            </a:solidFill>
          </a:endParaRPr>
        </a:p>
      </dgm:t>
    </dgm:pt>
    <dgm:pt modelId="{1779FC3D-909B-41D4-A8F6-B5E6D3F9A71C}" type="parTrans" cxnId="{35C1146F-05B2-4612-BDC6-2BF09706397E}">
      <dgm:prSet/>
      <dgm:spPr/>
      <dgm:t>
        <a:bodyPr/>
        <a:lstStyle/>
        <a:p>
          <a:endParaRPr lang="zh-TW" altLang="en-US" sz="2400">
            <a:solidFill>
              <a:schemeClr val="tx1"/>
            </a:solidFill>
          </a:endParaRPr>
        </a:p>
      </dgm:t>
    </dgm:pt>
    <dgm:pt modelId="{E152718F-1567-458B-976C-8C91E8E15D0A}" type="sibTrans" cxnId="{35C1146F-05B2-4612-BDC6-2BF09706397E}">
      <dgm:prSet/>
      <dgm:spPr/>
      <dgm:t>
        <a:bodyPr/>
        <a:lstStyle/>
        <a:p>
          <a:endParaRPr lang="zh-TW" altLang="en-US" sz="2400">
            <a:solidFill>
              <a:schemeClr val="tx1"/>
            </a:solidFill>
          </a:endParaRPr>
        </a:p>
      </dgm:t>
    </dgm:pt>
    <dgm:pt modelId="{59BCFADC-ADC0-4FC3-A95D-845A74AF5B1A}" type="pres">
      <dgm:prSet presAssocID="{4514E884-C741-4C9B-808C-E958F02DD177}" presName="Name0" presStyleCnt="0">
        <dgm:presLayoutVars>
          <dgm:chMax val="7"/>
          <dgm:chPref val="7"/>
          <dgm:dir/>
        </dgm:presLayoutVars>
      </dgm:prSet>
      <dgm:spPr/>
      <dgm:t>
        <a:bodyPr/>
        <a:lstStyle/>
        <a:p>
          <a:endParaRPr lang="zh-TW" altLang="en-US"/>
        </a:p>
      </dgm:t>
    </dgm:pt>
    <dgm:pt modelId="{5CF92672-E53E-4CFE-81D7-7EF1058F23DC}" type="pres">
      <dgm:prSet presAssocID="{4514E884-C741-4C9B-808C-E958F02DD177}" presName="Name1" presStyleCnt="0"/>
      <dgm:spPr/>
    </dgm:pt>
    <dgm:pt modelId="{97DBA346-0BF1-4C11-A80F-89959BED5F51}" type="pres">
      <dgm:prSet presAssocID="{4514E884-C741-4C9B-808C-E958F02DD177}" presName="cycle" presStyleCnt="0"/>
      <dgm:spPr/>
    </dgm:pt>
    <dgm:pt modelId="{DFDED24E-34DF-411C-B634-5F57825C935A}" type="pres">
      <dgm:prSet presAssocID="{4514E884-C741-4C9B-808C-E958F02DD177}" presName="srcNode" presStyleLbl="node1" presStyleIdx="0" presStyleCnt="5"/>
      <dgm:spPr/>
    </dgm:pt>
    <dgm:pt modelId="{BA110952-B19B-46FE-A9AA-7220A473CD22}" type="pres">
      <dgm:prSet presAssocID="{4514E884-C741-4C9B-808C-E958F02DD177}" presName="conn" presStyleLbl="parChTrans1D2" presStyleIdx="0" presStyleCnt="1"/>
      <dgm:spPr/>
      <dgm:t>
        <a:bodyPr/>
        <a:lstStyle/>
        <a:p>
          <a:endParaRPr lang="zh-TW" altLang="en-US"/>
        </a:p>
      </dgm:t>
    </dgm:pt>
    <dgm:pt modelId="{CF43986C-0B6E-4DF3-A670-C49648723C43}" type="pres">
      <dgm:prSet presAssocID="{4514E884-C741-4C9B-808C-E958F02DD177}" presName="extraNode" presStyleLbl="node1" presStyleIdx="0" presStyleCnt="5"/>
      <dgm:spPr/>
    </dgm:pt>
    <dgm:pt modelId="{51EB970C-836C-4966-97CE-CC2FC2526C13}" type="pres">
      <dgm:prSet presAssocID="{4514E884-C741-4C9B-808C-E958F02DD177}" presName="dstNode" presStyleLbl="node1" presStyleIdx="0" presStyleCnt="5"/>
      <dgm:spPr/>
    </dgm:pt>
    <dgm:pt modelId="{BC5DBFAB-C202-4CF3-9C70-8462CD8B64F9}" type="pres">
      <dgm:prSet presAssocID="{413092FF-D46F-4DF2-AF42-5A7D6B40AEBE}" presName="text_1" presStyleLbl="node1" presStyleIdx="0" presStyleCnt="5">
        <dgm:presLayoutVars>
          <dgm:bulletEnabled val="1"/>
        </dgm:presLayoutVars>
      </dgm:prSet>
      <dgm:spPr/>
      <dgm:t>
        <a:bodyPr/>
        <a:lstStyle/>
        <a:p>
          <a:endParaRPr lang="zh-TW" altLang="en-US"/>
        </a:p>
      </dgm:t>
    </dgm:pt>
    <dgm:pt modelId="{AE6EC488-074B-4376-A373-806FE5082621}" type="pres">
      <dgm:prSet presAssocID="{413092FF-D46F-4DF2-AF42-5A7D6B40AEBE}" presName="accent_1" presStyleCnt="0"/>
      <dgm:spPr/>
    </dgm:pt>
    <dgm:pt modelId="{6A2B609D-0CB2-4538-92D5-9FD301DF1160}" type="pres">
      <dgm:prSet presAssocID="{413092FF-D46F-4DF2-AF42-5A7D6B40AEBE}" presName="accentRepeatNode" presStyleLbl="solidFgAcc1" presStyleIdx="0" presStyleCnt="5"/>
      <dgm:spPr/>
    </dgm:pt>
    <dgm:pt modelId="{326CBCA7-4458-45A7-AAC1-DE5E13BB5BC0}" type="pres">
      <dgm:prSet presAssocID="{BBBD2D76-6D83-442E-8AF2-582306F12519}" presName="text_2" presStyleLbl="node1" presStyleIdx="1" presStyleCnt="5">
        <dgm:presLayoutVars>
          <dgm:bulletEnabled val="1"/>
        </dgm:presLayoutVars>
      </dgm:prSet>
      <dgm:spPr/>
      <dgm:t>
        <a:bodyPr/>
        <a:lstStyle/>
        <a:p>
          <a:endParaRPr lang="zh-TW" altLang="en-US"/>
        </a:p>
      </dgm:t>
    </dgm:pt>
    <dgm:pt modelId="{BD3C004E-0BF4-4AED-8C1C-D42593992F91}" type="pres">
      <dgm:prSet presAssocID="{BBBD2D76-6D83-442E-8AF2-582306F12519}" presName="accent_2" presStyleCnt="0"/>
      <dgm:spPr/>
    </dgm:pt>
    <dgm:pt modelId="{5938EB46-3898-4D74-B471-EEFAE0B7D7B0}" type="pres">
      <dgm:prSet presAssocID="{BBBD2D76-6D83-442E-8AF2-582306F12519}" presName="accentRepeatNode" presStyleLbl="solidFgAcc1" presStyleIdx="1" presStyleCnt="5"/>
      <dgm:spPr/>
    </dgm:pt>
    <dgm:pt modelId="{45E6F3C8-488E-4E8E-A65C-B0DB49BEBE5A}" type="pres">
      <dgm:prSet presAssocID="{04956325-27D9-45A1-AEB4-773559B51CED}" presName="text_3" presStyleLbl="node1" presStyleIdx="2" presStyleCnt="5">
        <dgm:presLayoutVars>
          <dgm:bulletEnabled val="1"/>
        </dgm:presLayoutVars>
      </dgm:prSet>
      <dgm:spPr/>
      <dgm:t>
        <a:bodyPr/>
        <a:lstStyle/>
        <a:p>
          <a:endParaRPr lang="zh-TW" altLang="en-US"/>
        </a:p>
      </dgm:t>
    </dgm:pt>
    <dgm:pt modelId="{6BAF9CBF-9582-41BE-916F-D8018494576E}" type="pres">
      <dgm:prSet presAssocID="{04956325-27D9-45A1-AEB4-773559B51CED}" presName="accent_3" presStyleCnt="0"/>
      <dgm:spPr/>
    </dgm:pt>
    <dgm:pt modelId="{02033F86-665E-4BD5-A248-981E3B8BDA1C}" type="pres">
      <dgm:prSet presAssocID="{04956325-27D9-45A1-AEB4-773559B51CED}" presName="accentRepeatNode" presStyleLbl="solidFgAcc1" presStyleIdx="2" presStyleCnt="5"/>
      <dgm:spPr/>
    </dgm:pt>
    <dgm:pt modelId="{07DB0FA3-5161-4D4B-A759-4E9FF797B4D0}" type="pres">
      <dgm:prSet presAssocID="{2C06478D-CAC3-47F7-A6D1-1E9103BCDD6D}" presName="text_4" presStyleLbl="node1" presStyleIdx="3" presStyleCnt="5">
        <dgm:presLayoutVars>
          <dgm:bulletEnabled val="1"/>
        </dgm:presLayoutVars>
      </dgm:prSet>
      <dgm:spPr/>
      <dgm:t>
        <a:bodyPr/>
        <a:lstStyle/>
        <a:p>
          <a:endParaRPr lang="zh-TW" altLang="en-US"/>
        </a:p>
      </dgm:t>
    </dgm:pt>
    <dgm:pt modelId="{899212B6-FECE-4AA1-9F36-8ED76F52FF02}" type="pres">
      <dgm:prSet presAssocID="{2C06478D-CAC3-47F7-A6D1-1E9103BCDD6D}" presName="accent_4" presStyleCnt="0"/>
      <dgm:spPr/>
    </dgm:pt>
    <dgm:pt modelId="{8C9E5B31-ED7A-44EA-8C6C-728A14C230F6}" type="pres">
      <dgm:prSet presAssocID="{2C06478D-CAC3-47F7-A6D1-1E9103BCDD6D}" presName="accentRepeatNode" presStyleLbl="solidFgAcc1" presStyleIdx="3" presStyleCnt="5"/>
      <dgm:spPr/>
    </dgm:pt>
    <dgm:pt modelId="{E9D8F4A0-41E3-4641-8435-16B2233B1A28}" type="pres">
      <dgm:prSet presAssocID="{9AE51BF4-571E-4C45-BE0F-C33381941724}" presName="text_5" presStyleLbl="node1" presStyleIdx="4" presStyleCnt="5">
        <dgm:presLayoutVars>
          <dgm:bulletEnabled val="1"/>
        </dgm:presLayoutVars>
      </dgm:prSet>
      <dgm:spPr/>
      <dgm:t>
        <a:bodyPr/>
        <a:lstStyle/>
        <a:p>
          <a:endParaRPr lang="zh-TW" altLang="en-US"/>
        </a:p>
      </dgm:t>
    </dgm:pt>
    <dgm:pt modelId="{55F18796-C6BA-4F58-BE47-F86383764472}" type="pres">
      <dgm:prSet presAssocID="{9AE51BF4-571E-4C45-BE0F-C33381941724}" presName="accent_5" presStyleCnt="0"/>
      <dgm:spPr/>
    </dgm:pt>
    <dgm:pt modelId="{6D4C51FC-2A78-4D02-B670-EB787972830F}" type="pres">
      <dgm:prSet presAssocID="{9AE51BF4-571E-4C45-BE0F-C33381941724}" presName="accentRepeatNode" presStyleLbl="solidFgAcc1" presStyleIdx="4" presStyleCnt="5"/>
      <dgm:spPr/>
    </dgm:pt>
  </dgm:ptLst>
  <dgm:cxnLst>
    <dgm:cxn modelId="{8BB88BD9-C8B2-4709-9C0B-0EE4CE529AF5}" type="presOf" srcId="{DEE8F662-89BE-43DF-ABBD-92251C4A5A80}" destId="{BA110952-B19B-46FE-A9AA-7220A473CD22}" srcOrd="0" destOrd="0" presId="urn:microsoft.com/office/officeart/2008/layout/VerticalCurvedList"/>
    <dgm:cxn modelId="{A83E95EE-BCD2-4F36-BF9F-E67DA225997B}" type="presOf" srcId="{BBBD2D76-6D83-442E-8AF2-582306F12519}" destId="{326CBCA7-4458-45A7-AAC1-DE5E13BB5BC0}" srcOrd="0" destOrd="0" presId="urn:microsoft.com/office/officeart/2008/layout/VerticalCurvedList"/>
    <dgm:cxn modelId="{0168B94A-0AF5-4B16-9F10-F18106D1A068}" type="presOf" srcId="{4514E884-C741-4C9B-808C-E958F02DD177}" destId="{59BCFADC-ADC0-4FC3-A95D-845A74AF5B1A}" srcOrd="0" destOrd="0" presId="urn:microsoft.com/office/officeart/2008/layout/VerticalCurvedList"/>
    <dgm:cxn modelId="{86471AD7-69F0-4DAC-93FA-35E4ED80E368}" type="presOf" srcId="{04956325-27D9-45A1-AEB4-773559B51CED}" destId="{45E6F3C8-488E-4E8E-A65C-B0DB49BEBE5A}" srcOrd="0" destOrd="0" presId="urn:microsoft.com/office/officeart/2008/layout/VerticalCurvedList"/>
    <dgm:cxn modelId="{644032E8-4AA4-4A12-8292-9F238A4CD4FC}" type="presOf" srcId="{9AE51BF4-571E-4C45-BE0F-C33381941724}" destId="{E9D8F4A0-41E3-4641-8435-16B2233B1A28}" srcOrd="0" destOrd="0" presId="urn:microsoft.com/office/officeart/2008/layout/VerticalCurvedList"/>
    <dgm:cxn modelId="{35C1146F-05B2-4612-BDC6-2BF09706397E}" srcId="{4514E884-C741-4C9B-808C-E958F02DD177}" destId="{2C06478D-CAC3-47F7-A6D1-1E9103BCDD6D}" srcOrd="3" destOrd="0" parTransId="{1779FC3D-909B-41D4-A8F6-B5E6D3F9A71C}" sibTransId="{E152718F-1567-458B-976C-8C91E8E15D0A}"/>
    <dgm:cxn modelId="{8927F45D-1346-4DD2-B7AB-C1C96E31A207}" srcId="{4514E884-C741-4C9B-808C-E958F02DD177}" destId="{04956325-27D9-45A1-AEB4-773559B51CED}" srcOrd="2" destOrd="0" parTransId="{B7172294-B6CB-4667-8A9B-B43D179DE4E0}" sibTransId="{C43B44FD-5418-4438-9EBF-EE12D726CD71}"/>
    <dgm:cxn modelId="{F64F92B8-1311-40C1-A151-DD0AB06F9391}" type="presOf" srcId="{2C06478D-CAC3-47F7-A6D1-1E9103BCDD6D}" destId="{07DB0FA3-5161-4D4B-A759-4E9FF797B4D0}" srcOrd="0" destOrd="0" presId="urn:microsoft.com/office/officeart/2008/layout/VerticalCurvedList"/>
    <dgm:cxn modelId="{475BB23F-609C-4A9E-930C-2A5A7E354113}" type="presOf" srcId="{413092FF-D46F-4DF2-AF42-5A7D6B40AEBE}" destId="{BC5DBFAB-C202-4CF3-9C70-8462CD8B64F9}" srcOrd="0" destOrd="0" presId="urn:microsoft.com/office/officeart/2008/layout/VerticalCurvedList"/>
    <dgm:cxn modelId="{FA3EB519-A680-44A5-9AAF-DCC3E89A8400}" srcId="{4514E884-C741-4C9B-808C-E958F02DD177}" destId="{BBBD2D76-6D83-442E-8AF2-582306F12519}" srcOrd="1" destOrd="0" parTransId="{B75940CE-2D21-4E21-B879-7DF9FABAB9D9}" sibTransId="{CB8AC90A-CB84-4FD2-AE7B-CA3C5A82AA1A}"/>
    <dgm:cxn modelId="{D69ECAFE-EBB1-4B7B-96E8-AD9B9850693F}" srcId="{4514E884-C741-4C9B-808C-E958F02DD177}" destId="{413092FF-D46F-4DF2-AF42-5A7D6B40AEBE}" srcOrd="0" destOrd="0" parTransId="{A5C9E212-EEF7-4F5F-A834-4DA92EE4C2D0}" sibTransId="{DEE8F662-89BE-43DF-ABBD-92251C4A5A80}"/>
    <dgm:cxn modelId="{81753D29-21D0-419F-BE44-D248CBF580D9}" srcId="{4514E884-C741-4C9B-808C-E958F02DD177}" destId="{9AE51BF4-571E-4C45-BE0F-C33381941724}" srcOrd="4" destOrd="0" parTransId="{31315C87-858F-4C2C-BFD5-DB49DDA7A133}" sibTransId="{B4EDC526-D1FA-4304-A594-9417AB2B5281}"/>
    <dgm:cxn modelId="{54A981B1-1BAD-414B-9F81-6A5608E58FF4}" type="presParOf" srcId="{59BCFADC-ADC0-4FC3-A95D-845A74AF5B1A}" destId="{5CF92672-E53E-4CFE-81D7-7EF1058F23DC}" srcOrd="0" destOrd="0" presId="urn:microsoft.com/office/officeart/2008/layout/VerticalCurvedList"/>
    <dgm:cxn modelId="{A8045B38-D025-4CD1-A487-D77DB3B5BB33}" type="presParOf" srcId="{5CF92672-E53E-4CFE-81D7-7EF1058F23DC}" destId="{97DBA346-0BF1-4C11-A80F-89959BED5F51}" srcOrd="0" destOrd="0" presId="urn:microsoft.com/office/officeart/2008/layout/VerticalCurvedList"/>
    <dgm:cxn modelId="{E8408AC6-9EA9-4851-A92F-1EA00C600CC6}" type="presParOf" srcId="{97DBA346-0BF1-4C11-A80F-89959BED5F51}" destId="{DFDED24E-34DF-411C-B634-5F57825C935A}" srcOrd="0" destOrd="0" presId="urn:microsoft.com/office/officeart/2008/layout/VerticalCurvedList"/>
    <dgm:cxn modelId="{6EA0ABC5-F379-468C-AE40-A4A3B19DD669}" type="presParOf" srcId="{97DBA346-0BF1-4C11-A80F-89959BED5F51}" destId="{BA110952-B19B-46FE-A9AA-7220A473CD22}" srcOrd="1" destOrd="0" presId="urn:microsoft.com/office/officeart/2008/layout/VerticalCurvedList"/>
    <dgm:cxn modelId="{24A01B47-AFD9-4D4E-AF39-4D2EBCEC2C99}" type="presParOf" srcId="{97DBA346-0BF1-4C11-A80F-89959BED5F51}" destId="{CF43986C-0B6E-4DF3-A670-C49648723C43}" srcOrd="2" destOrd="0" presId="urn:microsoft.com/office/officeart/2008/layout/VerticalCurvedList"/>
    <dgm:cxn modelId="{E18EEDF9-E132-4A8C-8CB2-B60535C98AB3}" type="presParOf" srcId="{97DBA346-0BF1-4C11-A80F-89959BED5F51}" destId="{51EB970C-836C-4966-97CE-CC2FC2526C13}" srcOrd="3" destOrd="0" presId="urn:microsoft.com/office/officeart/2008/layout/VerticalCurvedList"/>
    <dgm:cxn modelId="{4221CE1D-E154-43E9-A38D-D5947C87DB35}" type="presParOf" srcId="{5CF92672-E53E-4CFE-81D7-7EF1058F23DC}" destId="{BC5DBFAB-C202-4CF3-9C70-8462CD8B64F9}" srcOrd="1" destOrd="0" presId="urn:microsoft.com/office/officeart/2008/layout/VerticalCurvedList"/>
    <dgm:cxn modelId="{4FDE8AA9-DCE8-430C-8F44-4FBAF027A3BD}" type="presParOf" srcId="{5CF92672-E53E-4CFE-81D7-7EF1058F23DC}" destId="{AE6EC488-074B-4376-A373-806FE5082621}" srcOrd="2" destOrd="0" presId="urn:microsoft.com/office/officeart/2008/layout/VerticalCurvedList"/>
    <dgm:cxn modelId="{4ED79427-4D64-48AD-8DB2-778053DA830A}" type="presParOf" srcId="{AE6EC488-074B-4376-A373-806FE5082621}" destId="{6A2B609D-0CB2-4538-92D5-9FD301DF1160}" srcOrd="0" destOrd="0" presId="urn:microsoft.com/office/officeart/2008/layout/VerticalCurvedList"/>
    <dgm:cxn modelId="{87C4A73C-CB5B-4B90-8C0D-F3CD8142EB40}" type="presParOf" srcId="{5CF92672-E53E-4CFE-81D7-7EF1058F23DC}" destId="{326CBCA7-4458-45A7-AAC1-DE5E13BB5BC0}" srcOrd="3" destOrd="0" presId="urn:microsoft.com/office/officeart/2008/layout/VerticalCurvedList"/>
    <dgm:cxn modelId="{1B8BED80-464F-421D-A86A-2B7291F2CFAC}" type="presParOf" srcId="{5CF92672-E53E-4CFE-81D7-7EF1058F23DC}" destId="{BD3C004E-0BF4-4AED-8C1C-D42593992F91}" srcOrd="4" destOrd="0" presId="urn:microsoft.com/office/officeart/2008/layout/VerticalCurvedList"/>
    <dgm:cxn modelId="{E2B3B216-6826-43B9-BBC4-6D5599FE70C5}" type="presParOf" srcId="{BD3C004E-0BF4-4AED-8C1C-D42593992F91}" destId="{5938EB46-3898-4D74-B471-EEFAE0B7D7B0}" srcOrd="0" destOrd="0" presId="urn:microsoft.com/office/officeart/2008/layout/VerticalCurvedList"/>
    <dgm:cxn modelId="{ACA5CF0D-1835-4421-AAA0-A2973E12FA36}" type="presParOf" srcId="{5CF92672-E53E-4CFE-81D7-7EF1058F23DC}" destId="{45E6F3C8-488E-4E8E-A65C-B0DB49BEBE5A}" srcOrd="5" destOrd="0" presId="urn:microsoft.com/office/officeart/2008/layout/VerticalCurvedList"/>
    <dgm:cxn modelId="{2D12DB6F-44D4-4A3F-A6D7-E00A27EB5584}" type="presParOf" srcId="{5CF92672-E53E-4CFE-81D7-7EF1058F23DC}" destId="{6BAF9CBF-9582-41BE-916F-D8018494576E}" srcOrd="6" destOrd="0" presId="urn:microsoft.com/office/officeart/2008/layout/VerticalCurvedList"/>
    <dgm:cxn modelId="{0A0B1D76-545D-402B-8F51-901487B565F0}" type="presParOf" srcId="{6BAF9CBF-9582-41BE-916F-D8018494576E}" destId="{02033F86-665E-4BD5-A248-981E3B8BDA1C}" srcOrd="0" destOrd="0" presId="urn:microsoft.com/office/officeart/2008/layout/VerticalCurvedList"/>
    <dgm:cxn modelId="{7CE1C48D-BE02-41DD-AA3A-1E7A3A5BC488}" type="presParOf" srcId="{5CF92672-E53E-4CFE-81D7-7EF1058F23DC}" destId="{07DB0FA3-5161-4D4B-A759-4E9FF797B4D0}" srcOrd="7" destOrd="0" presId="urn:microsoft.com/office/officeart/2008/layout/VerticalCurvedList"/>
    <dgm:cxn modelId="{8C1C7A2B-E747-48B1-B7F1-43ADCA615807}" type="presParOf" srcId="{5CF92672-E53E-4CFE-81D7-7EF1058F23DC}" destId="{899212B6-FECE-4AA1-9F36-8ED76F52FF02}" srcOrd="8" destOrd="0" presId="urn:microsoft.com/office/officeart/2008/layout/VerticalCurvedList"/>
    <dgm:cxn modelId="{2BD4EB91-6C9C-40D6-B09B-0789C55FF201}" type="presParOf" srcId="{899212B6-FECE-4AA1-9F36-8ED76F52FF02}" destId="{8C9E5B31-ED7A-44EA-8C6C-728A14C230F6}" srcOrd="0" destOrd="0" presId="urn:microsoft.com/office/officeart/2008/layout/VerticalCurvedList"/>
    <dgm:cxn modelId="{42BD5BDA-DD2B-4353-9E26-AE9500C16D16}" type="presParOf" srcId="{5CF92672-E53E-4CFE-81D7-7EF1058F23DC}" destId="{E9D8F4A0-41E3-4641-8435-16B2233B1A28}" srcOrd="9" destOrd="0" presId="urn:microsoft.com/office/officeart/2008/layout/VerticalCurvedList"/>
    <dgm:cxn modelId="{2906C740-E846-499E-8B8C-787716D3DE86}" type="presParOf" srcId="{5CF92672-E53E-4CFE-81D7-7EF1058F23DC}" destId="{55F18796-C6BA-4F58-BE47-F86383764472}" srcOrd="10" destOrd="0" presId="urn:microsoft.com/office/officeart/2008/layout/VerticalCurvedList"/>
    <dgm:cxn modelId="{AD1BB331-3BAE-486D-9017-2BB280BCC2EC}" type="presParOf" srcId="{55F18796-C6BA-4F58-BE47-F86383764472}" destId="{6D4C51FC-2A78-4D02-B670-EB787972830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81B68-8788-4110-999B-974764D9D9B5}" type="doc">
      <dgm:prSet loTypeId="urn:microsoft.com/office/officeart/2005/8/layout/orgChart1" loCatId="hierarchy" qsTypeId="urn:microsoft.com/office/officeart/2005/8/quickstyle/simple1" qsCatId="simple" csTypeId="urn:microsoft.com/office/officeart/2005/8/colors/accent1_2" csCatId="accent1" phldr="1"/>
      <dgm:spPr/>
    </dgm:pt>
    <dgm:pt modelId="{DA8678AE-85FF-4747-8F28-A3C930844DB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5400" b="1" i="0" u="none" strike="noStrike" cap="none" normalizeH="0" baseline="0" dirty="0" smtClean="0">
              <a:ln>
                <a:noFill/>
              </a:ln>
              <a:solidFill>
                <a:srgbClr val="FF0000"/>
              </a:solidFill>
              <a:effectLst>
                <a:outerShdw blurRad="38100" dist="38100" dir="2700000" algn="tl">
                  <a:srgbClr val="000000"/>
                </a:outerShdw>
              </a:effectLst>
              <a:latin typeface="Verdana" pitchFamily="34" charset="0"/>
              <a:ea typeface="標楷體" pitchFamily="65" charset="-120"/>
            </a:rPr>
            <a:t>性別平等</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5400" b="1" i="0" u="none" strike="noStrike" cap="none" normalizeH="0" baseline="0" dirty="0" smtClean="0">
              <a:ln>
                <a:noFill/>
              </a:ln>
              <a:solidFill>
                <a:srgbClr val="FF0000"/>
              </a:solidFill>
              <a:effectLst>
                <a:outerShdw blurRad="38100" dist="38100" dir="2700000" algn="tl">
                  <a:srgbClr val="000000"/>
                </a:outerShdw>
              </a:effectLst>
              <a:latin typeface="Verdana" pitchFamily="34" charset="0"/>
              <a:ea typeface="標楷體" pitchFamily="65" charset="-120"/>
            </a:rPr>
            <a:t>課程綱要</a:t>
          </a: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zh-TW" sz="1200" b="1" i="0" u="none" strike="noStrike" cap="none" normalizeH="0" baseline="0" dirty="0" smtClean="0">
            <a:ln>
              <a:noFill/>
            </a:ln>
            <a:solidFill>
              <a:srgbClr val="FF0000"/>
            </a:solidFill>
            <a:effectLst>
              <a:outerShdw blurRad="38100" dist="38100" dir="2700000" algn="tl">
                <a:srgbClr val="000000"/>
              </a:outerShdw>
            </a:effectLst>
            <a:latin typeface="Verdana" pitchFamily="34" charset="0"/>
            <a:ea typeface="標楷體" pitchFamily="65" charset="-120"/>
          </a:endParaRPr>
        </a:p>
      </dgm:t>
    </dgm:pt>
    <dgm:pt modelId="{48B4AA3C-8FA2-4AD0-AADF-F599B9DD1526}" type="parTrans" cxnId="{6045F011-6107-46A0-8AC8-7C547ABD3B65}">
      <dgm:prSet/>
      <dgm:spPr/>
      <dgm:t>
        <a:bodyPr/>
        <a:lstStyle/>
        <a:p>
          <a:endParaRPr lang="zh-TW" altLang="en-US"/>
        </a:p>
      </dgm:t>
    </dgm:pt>
    <dgm:pt modelId="{622F53B4-E964-4509-A59F-E7F7AD2D43BE}" type="sibTrans" cxnId="{6045F011-6107-46A0-8AC8-7C547ABD3B65}">
      <dgm:prSet/>
      <dgm:spPr/>
      <dgm:t>
        <a:bodyPr/>
        <a:lstStyle/>
        <a:p>
          <a:endParaRPr lang="zh-TW" altLang="en-US"/>
        </a:p>
      </dgm:t>
    </dgm:pt>
    <dgm:pt modelId="{80F29552-4D0A-4118-8DEE-F144478FC004}">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tx1"/>
              </a:solidFill>
              <a:effectLst/>
              <a:latin typeface="Verdana" pitchFamily="34" charset="0"/>
              <a:ea typeface="標楷體" pitchFamily="65" charset="-120"/>
            </a:rPr>
            <a:t>一</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500" b="1" i="0" u="none" strike="noStrike" cap="none" normalizeH="0" baseline="0" dirty="0" smtClean="0">
              <a:ln>
                <a:noFill/>
              </a:ln>
              <a:solidFill>
                <a:schemeClr val="tx1">
                  <a:lumMod val="95000"/>
                  <a:lumOff val="5000"/>
                </a:schemeClr>
              </a:solidFill>
              <a:effectLst/>
              <a:latin typeface="Verdana" pitchFamily="34" charset="0"/>
              <a:ea typeface="標楷體" pitchFamily="65" charset="-120"/>
            </a:rPr>
            <a:t>性別的自我了解</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zh-TW" altLang="en-US" sz="2500" b="1" i="0" u="none" strike="noStrike" cap="none" normalizeH="0" baseline="0" dirty="0" smtClean="0">
            <a:ln>
              <a:noFill/>
            </a:ln>
            <a:solidFill>
              <a:srgbClr val="000099"/>
            </a:solidFill>
            <a:effectLst/>
            <a:latin typeface="Verdana" pitchFamily="34" charset="0"/>
            <a:ea typeface="新細明體" pitchFamily="18" charset="-120"/>
          </a:endParaRP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zh-TW" altLang="en-US" sz="2500" b="1" i="0" u="none" strike="noStrike" cap="none" normalizeH="0" baseline="0" dirty="0" smtClean="0">
              <a:ln>
                <a:noFill/>
              </a:ln>
              <a:solidFill>
                <a:srgbClr val="000099"/>
              </a:solidFill>
              <a:effectLst/>
              <a:latin typeface="Verdana" pitchFamily="34" charset="0"/>
              <a:ea typeface="新細明體" pitchFamily="18" charset="-120"/>
            </a:rPr>
            <a:t>了解性別在自我發展中的角色</a:t>
          </a: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zh-TW" sz="1800" b="1" i="0" u="none" strike="noStrike" cap="none" normalizeH="0" baseline="0" dirty="0" smtClean="0">
            <a:ln>
              <a:noFill/>
            </a:ln>
            <a:solidFill>
              <a:srgbClr val="000099"/>
            </a:solidFill>
            <a:effectLst/>
            <a:latin typeface="Verdana" pitchFamily="34" charset="0"/>
            <a:ea typeface="新細明體" pitchFamily="18" charset="-120"/>
          </a:endParaRPr>
        </a:p>
      </dgm:t>
    </dgm:pt>
    <dgm:pt modelId="{41B40D68-2F14-46FC-897E-7D0ADDAA9C4A}" type="parTrans" cxnId="{D8C6F0F7-AAEC-4657-8521-53C8CF609038}">
      <dgm:prSet/>
      <dgm:spPr/>
      <dgm:t>
        <a:bodyPr/>
        <a:lstStyle/>
        <a:p>
          <a:endParaRPr lang="zh-TW" altLang="en-US"/>
        </a:p>
      </dgm:t>
    </dgm:pt>
    <dgm:pt modelId="{34A258A8-42AE-440B-BE3A-69426D215B06}" type="sibTrans" cxnId="{D8C6F0F7-AAEC-4657-8521-53C8CF609038}">
      <dgm:prSet/>
      <dgm:spPr/>
      <dgm:t>
        <a:bodyPr/>
        <a:lstStyle/>
        <a:p>
          <a:endParaRPr lang="zh-TW" altLang="en-US"/>
        </a:p>
      </dgm:t>
    </dgm:pt>
    <dgm:pt modelId="{900F3DCE-AFFA-4789-9003-4E4F9021510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1" i="0" u="none" strike="noStrike" cap="none" normalizeH="0" baseline="0" dirty="0" smtClean="0">
              <a:ln>
                <a:noFill/>
              </a:ln>
              <a:solidFill>
                <a:schemeClr val="tx1"/>
              </a:solidFill>
              <a:effectLst/>
              <a:latin typeface="Verdana" pitchFamily="34" charset="0"/>
              <a:ea typeface="標楷體" pitchFamily="65" charset="-120"/>
            </a:rPr>
            <a:t>二</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1" i="0" u="none" strike="noStrike" cap="none" normalizeH="0" baseline="0" dirty="0" smtClean="0">
              <a:ln>
                <a:noFill/>
              </a:ln>
              <a:solidFill>
                <a:schemeClr val="tx1">
                  <a:lumMod val="95000"/>
                  <a:lumOff val="5000"/>
                </a:schemeClr>
              </a:solidFill>
              <a:effectLst/>
              <a:latin typeface="Verdana" pitchFamily="34" charset="0"/>
              <a:ea typeface="標楷體" pitchFamily="65" charset="-120"/>
            </a:rPr>
            <a:t>性別的人我關係</a:t>
          </a:r>
        </a:p>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b="1" i="0" u="none" strike="noStrike" cap="none" normalizeH="0" baseline="0" dirty="0" smtClean="0">
            <a:ln>
              <a:noFill/>
            </a:ln>
            <a:solidFill>
              <a:srgbClr val="000099"/>
            </a:solidFill>
            <a:effectLst/>
            <a:latin typeface="Verdana" pitchFamily="34"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1" i="0" u="none" strike="noStrike" cap="none" normalizeH="0" baseline="0" dirty="0" smtClean="0">
              <a:ln>
                <a:noFill/>
              </a:ln>
              <a:solidFill>
                <a:srgbClr val="000099"/>
              </a:solidFill>
              <a:effectLst/>
              <a:latin typeface="Verdana" pitchFamily="34" charset="0"/>
              <a:ea typeface="新細明體" pitchFamily="18" charset="-120"/>
            </a:rPr>
            <a:t>探討性別發展與社會文化互動的關係</a:t>
          </a:r>
        </a:p>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zh-TW" b="1" i="0" u="none" strike="noStrike" cap="none" normalizeH="0" baseline="0" dirty="0" smtClean="0">
            <a:ln>
              <a:noFill/>
            </a:ln>
            <a:solidFill>
              <a:schemeClr val="tx1"/>
            </a:solidFill>
            <a:effectLst>
              <a:outerShdw blurRad="38100" dist="38100" dir="2700000" algn="tl">
                <a:srgbClr val="FFFFFF"/>
              </a:outerShdw>
            </a:effectLst>
            <a:latin typeface="Verdana" pitchFamily="34" charset="0"/>
            <a:ea typeface="新細明體" pitchFamily="18" charset="-120"/>
          </a:endParaRPr>
        </a:p>
      </dgm:t>
    </dgm:pt>
    <dgm:pt modelId="{3086A86E-A0D5-4104-86C2-93A23AB59A79}" type="parTrans" cxnId="{9899ADA0-1304-4E5B-90AE-89B6AA4A3F61}">
      <dgm:prSet/>
      <dgm:spPr/>
      <dgm:t>
        <a:bodyPr/>
        <a:lstStyle/>
        <a:p>
          <a:endParaRPr lang="zh-TW" altLang="en-US"/>
        </a:p>
      </dgm:t>
    </dgm:pt>
    <dgm:pt modelId="{B815CBFD-8103-4105-86BB-4BE82E4F790C}" type="sibTrans" cxnId="{9899ADA0-1304-4E5B-90AE-89B6AA4A3F61}">
      <dgm:prSet/>
      <dgm:spPr/>
      <dgm:t>
        <a:bodyPr/>
        <a:lstStyle/>
        <a:p>
          <a:endParaRPr lang="zh-TW" altLang="en-US"/>
        </a:p>
      </dgm:t>
    </dgm:pt>
    <dgm:pt modelId="{0C25B010-C070-42C9-A1B4-BDD6931E545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1" i="0" u="none" strike="noStrike" cap="none" normalizeH="0" baseline="0" dirty="0" smtClean="0">
              <a:ln>
                <a:noFill/>
              </a:ln>
              <a:solidFill>
                <a:schemeClr val="tx1"/>
              </a:solidFill>
              <a:effectLst/>
              <a:latin typeface="Verdana" pitchFamily="34" charset="0"/>
              <a:ea typeface="標楷體" pitchFamily="65" charset="-120"/>
            </a:rPr>
            <a:t>三</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1" i="0" u="none" strike="noStrike" cap="none" normalizeH="0" baseline="0" dirty="0" smtClean="0">
              <a:ln>
                <a:noFill/>
              </a:ln>
              <a:solidFill>
                <a:schemeClr val="tx1">
                  <a:lumMod val="95000"/>
                  <a:lumOff val="5000"/>
                </a:schemeClr>
              </a:solidFill>
              <a:effectLst/>
              <a:latin typeface="Verdana" pitchFamily="34" charset="0"/>
              <a:ea typeface="標楷體" pitchFamily="65" charset="-120"/>
            </a:rPr>
            <a:t>性別的自我突破</a:t>
          </a:r>
        </a:p>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b="1" i="0" u="none" strike="noStrike" cap="none" normalizeH="0" baseline="0" dirty="0" smtClean="0">
            <a:ln>
              <a:noFill/>
            </a:ln>
            <a:solidFill>
              <a:srgbClr val="000099"/>
            </a:solidFill>
            <a:effectLst/>
            <a:latin typeface="Verdana" pitchFamily="34"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1" i="0" u="none" strike="noStrike" cap="none" normalizeH="0" baseline="0" dirty="0" smtClean="0">
              <a:ln>
                <a:noFill/>
              </a:ln>
              <a:solidFill>
                <a:srgbClr val="000099"/>
              </a:solidFill>
              <a:effectLst/>
              <a:latin typeface="Verdana" pitchFamily="34" charset="0"/>
              <a:ea typeface="新細明體" pitchFamily="18" charset="-120"/>
            </a:rPr>
            <a:t>建立和諧、尊重、</a:t>
          </a:r>
          <a:endParaRPr kumimoji="1" lang="en-US" altLang="zh-TW" b="1" i="0" u="none" strike="noStrike" cap="none" normalizeH="0" baseline="0" dirty="0" smtClean="0">
            <a:ln>
              <a:noFill/>
            </a:ln>
            <a:solidFill>
              <a:srgbClr val="000099"/>
            </a:solidFill>
            <a:effectLst/>
            <a:latin typeface="Verdana" pitchFamily="34" charset="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b="1" i="0" u="none" strike="noStrike" cap="none" normalizeH="0" baseline="0" dirty="0" smtClean="0">
              <a:ln>
                <a:noFill/>
              </a:ln>
              <a:solidFill>
                <a:srgbClr val="000099"/>
              </a:solidFill>
              <a:effectLst/>
              <a:latin typeface="Verdana" pitchFamily="34" charset="0"/>
              <a:ea typeface="新細明體" pitchFamily="18" charset="-120"/>
            </a:rPr>
            <a:t>平等的性別關係</a:t>
          </a:r>
        </a:p>
      </dgm:t>
    </dgm:pt>
    <dgm:pt modelId="{56D15634-9535-4179-9E1F-77C4D8B6718F}" type="parTrans" cxnId="{EF8BB5FE-BEB9-4938-A60E-58FB9B1A63C9}">
      <dgm:prSet/>
      <dgm:spPr/>
      <dgm:t>
        <a:bodyPr/>
        <a:lstStyle/>
        <a:p>
          <a:endParaRPr lang="zh-TW" altLang="en-US"/>
        </a:p>
      </dgm:t>
    </dgm:pt>
    <dgm:pt modelId="{7E353AFF-7122-42F1-B252-2763FF8DD0D7}" type="sibTrans" cxnId="{EF8BB5FE-BEB9-4938-A60E-58FB9B1A63C9}">
      <dgm:prSet/>
      <dgm:spPr/>
      <dgm:t>
        <a:bodyPr/>
        <a:lstStyle/>
        <a:p>
          <a:endParaRPr lang="zh-TW" altLang="en-US"/>
        </a:p>
      </dgm:t>
    </dgm:pt>
    <dgm:pt modelId="{434D53AB-C317-44CE-9374-BBAC6D724AD6}" type="pres">
      <dgm:prSet presAssocID="{7B981B68-8788-4110-999B-974764D9D9B5}" presName="hierChild1" presStyleCnt="0">
        <dgm:presLayoutVars>
          <dgm:orgChart val="1"/>
          <dgm:chPref val="1"/>
          <dgm:dir/>
          <dgm:animOne val="branch"/>
          <dgm:animLvl val="lvl"/>
          <dgm:resizeHandles/>
        </dgm:presLayoutVars>
      </dgm:prSet>
      <dgm:spPr/>
    </dgm:pt>
    <dgm:pt modelId="{EEAC8435-5028-44EC-8119-FF4D349A7DE9}" type="pres">
      <dgm:prSet presAssocID="{DA8678AE-85FF-4747-8F28-A3C930844DB1}" presName="hierRoot1" presStyleCnt="0">
        <dgm:presLayoutVars>
          <dgm:hierBranch/>
        </dgm:presLayoutVars>
      </dgm:prSet>
      <dgm:spPr/>
    </dgm:pt>
    <dgm:pt modelId="{52A87C8C-DA95-4C01-9EDB-22FE482D0094}" type="pres">
      <dgm:prSet presAssocID="{DA8678AE-85FF-4747-8F28-A3C930844DB1}" presName="rootComposite1" presStyleCnt="0"/>
      <dgm:spPr/>
    </dgm:pt>
    <dgm:pt modelId="{267F641B-9851-435A-9F59-053F2D5C2236}" type="pres">
      <dgm:prSet presAssocID="{DA8678AE-85FF-4747-8F28-A3C930844DB1}" presName="rootText1" presStyleLbl="node0" presStyleIdx="0" presStyleCnt="1" custScaleX="165841" custScaleY="158884" custLinFactNeighborX="0" custLinFactNeighborY="-9915">
        <dgm:presLayoutVars>
          <dgm:chPref val="3"/>
        </dgm:presLayoutVars>
      </dgm:prSet>
      <dgm:spPr/>
      <dgm:t>
        <a:bodyPr/>
        <a:lstStyle/>
        <a:p>
          <a:endParaRPr lang="zh-TW" altLang="en-US"/>
        </a:p>
      </dgm:t>
    </dgm:pt>
    <dgm:pt modelId="{6C591281-923B-4AD7-8151-2717FD766366}" type="pres">
      <dgm:prSet presAssocID="{DA8678AE-85FF-4747-8F28-A3C930844DB1}" presName="rootConnector1" presStyleLbl="node1" presStyleIdx="0" presStyleCnt="0"/>
      <dgm:spPr/>
      <dgm:t>
        <a:bodyPr/>
        <a:lstStyle/>
        <a:p>
          <a:endParaRPr lang="zh-TW" altLang="en-US"/>
        </a:p>
      </dgm:t>
    </dgm:pt>
    <dgm:pt modelId="{764590CE-7EE3-4F1C-9A06-6222F8E9C521}" type="pres">
      <dgm:prSet presAssocID="{DA8678AE-85FF-4747-8F28-A3C930844DB1}" presName="hierChild2" presStyleCnt="0"/>
      <dgm:spPr/>
    </dgm:pt>
    <dgm:pt modelId="{C5877A21-9104-40D1-AEC2-9EBD4BB5C96D}" type="pres">
      <dgm:prSet presAssocID="{41B40D68-2F14-46FC-897E-7D0ADDAA9C4A}" presName="Name35" presStyleLbl="parChTrans1D2" presStyleIdx="0" presStyleCnt="3"/>
      <dgm:spPr/>
      <dgm:t>
        <a:bodyPr/>
        <a:lstStyle/>
        <a:p>
          <a:endParaRPr lang="zh-TW" altLang="en-US"/>
        </a:p>
      </dgm:t>
    </dgm:pt>
    <dgm:pt modelId="{DE158A64-BAD6-480B-BA1B-984360749EF6}" type="pres">
      <dgm:prSet presAssocID="{80F29552-4D0A-4118-8DEE-F144478FC004}" presName="hierRoot2" presStyleCnt="0">
        <dgm:presLayoutVars>
          <dgm:hierBranch/>
        </dgm:presLayoutVars>
      </dgm:prSet>
      <dgm:spPr/>
    </dgm:pt>
    <dgm:pt modelId="{0C330178-F3D9-4D3F-A3AC-87435BB6B028}" type="pres">
      <dgm:prSet presAssocID="{80F29552-4D0A-4118-8DEE-F144478FC004}" presName="rootComposite" presStyleCnt="0"/>
      <dgm:spPr/>
    </dgm:pt>
    <dgm:pt modelId="{86578189-C302-4F54-B6E0-44515978DC76}" type="pres">
      <dgm:prSet presAssocID="{80F29552-4D0A-4118-8DEE-F144478FC004}" presName="rootText" presStyleLbl="node2" presStyleIdx="0" presStyleCnt="3" custScaleY="202297">
        <dgm:presLayoutVars>
          <dgm:chPref val="3"/>
        </dgm:presLayoutVars>
      </dgm:prSet>
      <dgm:spPr/>
      <dgm:t>
        <a:bodyPr/>
        <a:lstStyle/>
        <a:p>
          <a:endParaRPr lang="zh-TW" altLang="en-US"/>
        </a:p>
      </dgm:t>
    </dgm:pt>
    <dgm:pt modelId="{97E930F0-D8C0-43E0-81F8-11E2E257245F}" type="pres">
      <dgm:prSet presAssocID="{80F29552-4D0A-4118-8DEE-F144478FC004}" presName="rootConnector" presStyleLbl="node2" presStyleIdx="0" presStyleCnt="3"/>
      <dgm:spPr/>
      <dgm:t>
        <a:bodyPr/>
        <a:lstStyle/>
        <a:p>
          <a:endParaRPr lang="zh-TW" altLang="en-US"/>
        </a:p>
      </dgm:t>
    </dgm:pt>
    <dgm:pt modelId="{21173B09-40A8-4C60-A3DF-6F01C66A1264}" type="pres">
      <dgm:prSet presAssocID="{80F29552-4D0A-4118-8DEE-F144478FC004}" presName="hierChild4" presStyleCnt="0"/>
      <dgm:spPr/>
    </dgm:pt>
    <dgm:pt modelId="{7BF5B090-8B5D-44DC-A9A2-3B68956D8342}" type="pres">
      <dgm:prSet presAssocID="{80F29552-4D0A-4118-8DEE-F144478FC004}" presName="hierChild5" presStyleCnt="0"/>
      <dgm:spPr/>
    </dgm:pt>
    <dgm:pt modelId="{DF8956C8-BF99-48D4-8003-2A8B1692F8B8}" type="pres">
      <dgm:prSet presAssocID="{3086A86E-A0D5-4104-86C2-93A23AB59A79}" presName="Name35" presStyleLbl="parChTrans1D2" presStyleIdx="1" presStyleCnt="3"/>
      <dgm:spPr/>
      <dgm:t>
        <a:bodyPr/>
        <a:lstStyle/>
        <a:p>
          <a:endParaRPr lang="zh-TW" altLang="en-US"/>
        </a:p>
      </dgm:t>
    </dgm:pt>
    <dgm:pt modelId="{8418FB29-D3DC-4004-8788-3FE8A896DB5A}" type="pres">
      <dgm:prSet presAssocID="{900F3DCE-AFFA-4789-9003-4E4F9021510D}" presName="hierRoot2" presStyleCnt="0">
        <dgm:presLayoutVars>
          <dgm:hierBranch/>
        </dgm:presLayoutVars>
      </dgm:prSet>
      <dgm:spPr/>
    </dgm:pt>
    <dgm:pt modelId="{39180CCF-3E81-4506-B555-2C42B9EF1EC0}" type="pres">
      <dgm:prSet presAssocID="{900F3DCE-AFFA-4789-9003-4E4F9021510D}" presName="rootComposite" presStyleCnt="0"/>
      <dgm:spPr/>
    </dgm:pt>
    <dgm:pt modelId="{9A173BC9-3413-45B2-8D58-305E431FBCF1}" type="pres">
      <dgm:prSet presAssocID="{900F3DCE-AFFA-4789-9003-4E4F9021510D}" presName="rootText" presStyleLbl="node2" presStyleIdx="1" presStyleCnt="3" custScaleY="202297">
        <dgm:presLayoutVars>
          <dgm:chPref val="3"/>
        </dgm:presLayoutVars>
      </dgm:prSet>
      <dgm:spPr/>
      <dgm:t>
        <a:bodyPr/>
        <a:lstStyle/>
        <a:p>
          <a:endParaRPr lang="zh-TW" altLang="en-US"/>
        </a:p>
      </dgm:t>
    </dgm:pt>
    <dgm:pt modelId="{365AD306-7A26-43AC-9200-E26F426BEB4B}" type="pres">
      <dgm:prSet presAssocID="{900F3DCE-AFFA-4789-9003-4E4F9021510D}" presName="rootConnector" presStyleLbl="node2" presStyleIdx="1" presStyleCnt="3"/>
      <dgm:spPr/>
      <dgm:t>
        <a:bodyPr/>
        <a:lstStyle/>
        <a:p>
          <a:endParaRPr lang="zh-TW" altLang="en-US"/>
        </a:p>
      </dgm:t>
    </dgm:pt>
    <dgm:pt modelId="{B147DFA6-5C89-441D-9108-AEE7EE0244B4}" type="pres">
      <dgm:prSet presAssocID="{900F3DCE-AFFA-4789-9003-4E4F9021510D}" presName="hierChild4" presStyleCnt="0"/>
      <dgm:spPr/>
    </dgm:pt>
    <dgm:pt modelId="{05923E39-D451-4C57-8893-0C80608097B6}" type="pres">
      <dgm:prSet presAssocID="{900F3DCE-AFFA-4789-9003-4E4F9021510D}" presName="hierChild5" presStyleCnt="0"/>
      <dgm:spPr/>
    </dgm:pt>
    <dgm:pt modelId="{E3E23157-90D2-4E95-815D-3B07D4849FA3}" type="pres">
      <dgm:prSet presAssocID="{56D15634-9535-4179-9E1F-77C4D8B6718F}" presName="Name35" presStyleLbl="parChTrans1D2" presStyleIdx="2" presStyleCnt="3"/>
      <dgm:spPr/>
      <dgm:t>
        <a:bodyPr/>
        <a:lstStyle/>
        <a:p>
          <a:endParaRPr lang="zh-TW" altLang="en-US"/>
        </a:p>
      </dgm:t>
    </dgm:pt>
    <dgm:pt modelId="{2CEE9FE3-FA34-4ED4-B418-A046593340A0}" type="pres">
      <dgm:prSet presAssocID="{0C25B010-C070-42C9-A1B4-BDD6931E5453}" presName="hierRoot2" presStyleCnt="0">
        <dgm:presLayoutVars>
          <dgm:hierBranch/>
        </dgm:presLayoutVars>
      </dgm:prSet>
      <dgm:spPr/>
    </dgm:pt>
    <dgm:pt modelId="{9C602767-F49E-4936-BA7A-0F3D9CD5EE02}" type="pres">
      <dgm:prSet presAssocID="{0C25B010-C070-42C9-A1B4-BDD6931E5453}" presName="rootComposite" presStyleCnt="0"/>
      <dgm:spPr/>
    </dgm:pt>
    <dgm:pt modelId="{9121AE35-B09F-41DB-B599-A7B1D8354092}" type="pres">
      <dgm:prSet presAssocID="{0C25B010-C070-42C9-A1B4-BDD6931E5453}" presName="rootText" presStyleLbl="node2" presStyleIdx="2" presStyleCnt="3" custScaleY="202203">
        <dgm:presLayoutVars>
          <dgm:chPref val="3"/>
        </dgm:presLayoutVars>
      </dgm:prSet>
      <dgm:spPr/>
      <dgm:t>
        <a:bodyPr/>
        <a:lstStyle/>
        <a:p>
          <a:endParaRPr lang="zh-TW" altLang="en-US"/>
        </a:p>
      </dgm:t>
    </dgm:pt>
    <dgm:pt modelId="{B588EAE0-75F3-43E0-A926-16CCC83768A8}" type="pres">
      <dgm:prSet presAssocID="{0C25B010-C070-42C9-A1B4-BDD6931E5453}" presName="rootConnector" presStyleLbl="node2" presStyleIdx="2" presStyleCnt="3"/>
      <dgm:spPr/>
      <dgm:t>
        <a:bodyPr/>
        <a:lstStyle/>
        <a:p>
          <a:endParaRPr lang="zh-TW" altLang="en-US"/>
        </a:p>
      </dgm:t>
    </dgm:pt>
    <dgm:pt modelId="{385A29DE-53B1-4982-B6B0-408BB290FC99}" type="pres">
      <dgm:prSet presAssocID="{0C25B010-C070-42C9-A1B4-BDD6931E5453}" presName="hierChild4" presStyleCnt="0"/>
      <dgm:spPr/>
    </dgm:pt>
    <dgm:pt modelId="{3C254B56-FFC2-44EA-90A5-5C18FF4DF8F8}" type="pres">
      <dgm:prSet presAssocID="{0C25B010-C070-42C9-A1B4-BDD6931E5453}" presName="hierChild5" presStyleCnt="0"/>
      <dgm:spPr/>
    </dgm:pt>
    <dgm:pt modelId="{5990CBC6-2C78-427A-A191-E3139B0A0A1B}" type="pres">
      <dgm:prSet presAssocID="{DA8678AE-85FF-4747-8F28-A3C930844DB1}" presName="hierChild3" presStyleCnt="0"/>
      <dgm:spPr/>
    </dgm:pt>
  </dgm:ptLst>
  <dgm:cxnLst>
    <dgm:cxn modelId="{292EA9B7-4EAD-6747-9251-598E820FDAD9}" type="presOf" srcId="{DA8678AE-85FF-4747-8F28-A3C930844DB1}" destId="{6C591281-923B-4AD7-8151-2717FD766366}" srcOrd="1" destOrd="0" presId="urn:microsoft.com/office/officeart/2005/8/layout/orgChart1"/>
    <dgm:cxn modelId="{065BF3B2-4387-3046-92A9-B13A13B01F44}" type="presOf" srcId="{56D15634-9535-4179-9E1F-77C4D8B6718F}" destId="{E3E23157-90D2-4E95-815D-3B07D4849FA3}" srcOrd="0" destOrd="0" presId="urn:microsoft.com/office/officeart/2005/8/layout/orgChart1"/>
    <dgm:cxn modelId="{AE7EDF37-9199-4F44-A595-3C2DB5286427}" type="presOf" srcId="{0C25B010-C070-42C9-A1B4-BDD6931E5453}" destId="{9121AE35-B09F-41DB-B599-A7B1D8354092}" srcOrd="0" destOrd="0" presId="urn:microsoft.com/office/officeart/2005/8/layout/orgChart1"/>
    <dgm:cxn modelId="{2D6DBC38-74FA-7144-96C3-73F55631836F}" type="presOf" srcId="{80F29552-4D0A-4118-8DEE-F144478FC004}" destId="{97E930F0-D8C0-43E0-81F8-11E2E257245F}" srcOrd="1" destOrd="0" presId="urn:microsoft.com/office/officeart/2005/8/layout/orgChart1"/>
    <dgm:cxn modelId="{06EBD71B-5F3F-0948-8BCB-532C4142A16B}" type="presOf" srcId="{3086A86E-A0D5-4104-86C2-93A23AB59A79}" destId="{DF8956C8-BF99-48D4-8003-2A8B1692F8B8}" srcOrd="0" destOrd="0" presId="urn:microsoft.com/office/officeart/2005/8/layout/orgChart1"/>
    <dgm:cxn modelId="{B0F96CDF-AEF0-164E-AED1-0233D25D8FDB}" type="presOf" srcId="{7B981B68-8788-4110-999B-974764D9D9B5}" destId="{434D53AB-C317-44CE-9374-BBAC6D724AD6}" srcOrd="0" destOrd="0" presId="urn:microsoft.com/office/officeart/2005/8/layout/orgChart1"/>
    <dgm:cxn modelId="{16509EF0-F821-D84E-B33C-B5B4B9136E91}" type="presOf" srcId="{900F3DCE-AFFA-4789-9003-4E4F9021510D}" destId="{9A173BC9-3413-45B2-8D58-305E431FBCF1}" srcOrd="0" destOrd="0" presId="urn:microsoft.com/office/officeart/2005/8/layout/orgChart1"/>
    <dgm:cxn modelId="{9899ADA0-1304-4E5B-90AE-89B6AA4A3F61}" srcId="{DA8678AE-85FF-4747-8F28-A3C930844DB1}" destId="{900F3DCE-AFFA-4789-9003-4E4F9021510D}" srcOrd="1" destOrd="0" parTransId="{3086A86E-A0D5-4104-86C2-93A23AB59A79}" sibTransId="{B815CBFD-8103-4105-86BB-4BE82E4F790C}"/>
    <dgm:cxn modelId="{CBE9DE04-0A25-904F-B0E4-95318745429B}" type="presOf" srcId="{80F29552-4D0A-4118-8DEE-F144478FC004}" destId="{86578189-C302-4F54-B6E0-44515978DC76}" srcOrd="0" destOrd="0" presId="urn:microsoft.com/office/officeart/2005/8/layout/orgChart1"/>
    <dgm:cxn modelId="{8E6577B6-9638-AD4E-9622-FDBED35EC59D}" type="presOf" srcId="{41B40D68-2F14-46FC-897E-7D0ADDAA9C4A}" destId="{C5877A21-9104-40D1-AEC2-9EBD4BB5C96D}" srcOrd="0" destOrd="0" presId="urn:microsoft.com/office/officeart/2005/8/layout/orgChart1"/>
    <dgm:cxn modelId="{6045F011-6107-46A0-8AC8-7C547ABD3B65}" srcId="{7B981B68-8788-4110-999B-974764D9D9B5}" destId="{DA8678AE-85FF-4747-8F28-A3C930844DB1}" srcOrd="0" destOrd="0" parTransId="{48B4AA3C-8FA2-4AD0-AADF-F599B9DD1526}" sibTransId="{622F53B4-E964-4509-A59F-E7F7AD2D43BE}"/>
    <dgm:cxn modelId="{49E7623F-DC3B-8D4D-A192-79CCAF418521}" type="presOf" srcId="{0C25B010-C070-42C9-A1B4-BDD6931E5453}" destId="{B588EAE0-75F3-43E0-A926-16CCC83768A8}" srcOrd="1" destOrd="0" presId="urn:microsoft.com/office/officeart/2005/8/layout/orgChart1"/>
    <dgm:cxn modelId="{D8C6F0F7-AAEC-4657-8521-53C8CF609038}" srcId="{DA8678AE-85FF-4747-8F28-A3C930844DB1}" destId="{80F29552-4D0A-4118-8DEE-F144478FC004}" srcOrd="0" destOrd="0" parTransId="{41B40D68-2F14-46FC-897E-7D0ADDAA9C4A}" sibTransId="{34A258A8-42AE-440B-BE3A-69426D215B06}"/>
    <dgm:cxn modelId="{F98D868E-71F4-CA45-9C0D-7FEE60F2D411}" type="presOf" srcId="{900F3DCE-AFFA-4789-9003-4E4F9021510D}" destId="{365AD306-7A26-43AC-9200-E26F426BEB4B}" srcOrd="1" destOrd="0" presId="urn:microsoft.com/office/officeart/2005/8/layout/orgChart1"/>
    <dgm:cxn modelId="{EF8BB5FE-BEB9-4938-A60E-58FB9B1A63C9}" srcId="{DA8678AE-85FF-4747-8F28-A3C930844DB1}" destId="{0C25B010-C070-42C9-A1B4-BDD6931E5453}" srcOrd="2" destOrd="0" parTransId="{56D15634-9535-4179-9E1F-77C4D8B6718F}" sibTransId="{7E353AFF-7122-42F1-B252-2763FF8DD0D7}"/>
    <dgm:cxn modelId="{B3D1FC18-CBCB-A14E-86AD-FA304FBB87FF}" type="presOf" srcId="{DA8678AE-85FF-4747-8F28-A3C930844DB1}" destId="{267F641B-9851-435A-9F59-053F2D5C2236}" srcOrd="0" destOrd="0" presId="urn:microsoft.com/office/officeart/2005/8/layout/orgChart1"/>
    <dgm:cxn modelId="{8030EC77-F588-1247-BFED-50D0C5890757}" type="presParOf" srcId="{434D53AB-C317-44CE-9374-BBAC6D724AD6}" destId="{EEAC8435-5028-44EC-8119-FF4D349A7DE9}" srcOrd="0" destOrd="0" presId="urn:microsoft.com/office/officeart/2005/8/layout/orgChart1"/>
    <dgm:cxn modelId="{55F36063-84FE-C544-BCCF-11A631B929F8}" type="presParOf" srcId="{EEAC8435-5028-44EC-8119-FF4D349A7DE9}" destId="{52A87C8C-DA95-4C01-9EDB-22FE482D0094}" srcOrd="0" destOrd="0" presId="urn:microsoft.com/office/officeart/2005/8/layout/orgChart1"/>
    <dgm:cxn modelId="{2B3EA6EB-C4B6-0B43-A6C0-F7C6C32748F2}" type="presParOf" srcId="{52A87C8C-DA95-4C01-9EDB-22FE482D0094}" destId="{267F641B-9851-435A-9F59-053F2D5C2236}" srcOrd="0" destOrd="0" presId="urn:microsoft.com/office/officeart/2005/8/layout/orgChart1"/>
    <dgm:cxn modelId="{278692A0-6F87-D84E-9346-A78CCF298332}" type="presParOf" srcId="{52A87C8C-DA95-4C01-9EDB-22FE482D0094}" destId="{6C591281-923B-4AD7-8151-2717FD766366}" srcOrd="1" destOrd="0" presId="urn:microsoft.com/office/officeart/2005/8/layout/orgChart1"/>
    <dgm:cxn modelId="{9BEE8C5A-EED5-8F47-B766-6119547BAF83}" type="presParOf" srcId="{EEAC8435-5028-44EC-8119-FF4D349A7DE9}" destId="{764590CE-7EE3-4F1C-9A06-6222F8E9C521}" srcOrd="1" destOrd="0" presId="urn:microsoft.com/office/officeart/2005/8/layout/orgChart1"/>
    <dgm:cxn modelId="{A269F3F2-2575-264D-ACB7-AA8F13081A2E}" type="presParOf" srcId="{764590CE-7EE3-4F1C-9A06-6222F8E9C521}" destId="{C5877A21-9104-40D1-AEC2-9EBD4BB5C96D}" srcOrd="0" destOrd="0" presId="urn:microsoft.com/office/officeart/2005/8/layout/orgChart1"/>
    <dgm:cxn modelId="{A3A1C919-39D6-3E45-8740-046FA4F10FB7}" type="presParOf" srcId="{764590CE-7EE3-4F1C-9A06-6222F8E9C521}" destId="{DE158A64-BAD6-480B-BA1B-984360749EF6}" srcOrd="1" destOrd="0" presId="urn:microsoft.com/office/officeart/2005/8/layout/orgChart1"/>
    <dgm:cxn modelId="{8931926A-4092-EB49-AF29-169FA73F1AF2}" type="presParOf" srcId="{DE158A64-BAD6-480B-BA1B-984360749EF6}" destId="{0C330178-F3D9-4D3F-A3AC-87435BB6B028}" srcOrd="0" destOrd="0" presId="urn:microsoft.com/office/officeart/2005/8/layout/orgChart1"/>
    <dgm:cxn modelId="{D0348636-1B3D-444E-96B5-A7FE6B8C1776}" type="presParOf" srcId="{0C330178-F3D9-4D3F-A3AC-87435BB6B028}" destId="{86578189-C302-4F54-B6E0-44515978DC76}" srcOrd="0" destOrd="0" presId="urn:microsoft.com/office/officeart/2005/8/layout/orgChart1"/>
    <dgm:cxn modelId="{B74C2B80-841F-F94B-A2DA-A0EC47F8F4AB}" type="presParOf" srcId="{0C330178-F3D9-4D3F-A3AC-87435BB6B028}" destId="{97E930F0-D8C0-43E0-81F8-11E2E257245F}" srcOrd="1" destOrd="0" presId="urn:microsoft.com/office/officeart/2005/8/layout/orgChart1"/>
    <dgm:cxn modelId="{775AD002-4383-9A42-995E-3365E6238152}" type="presParOf" srcId="{DE158A64-BAD6-480B-BA1B-984360749EF6}" destId="{21173B09-40A8-4C60-A3DF-6F01C66A1264}" srcOrd="1" destOrd="0" presId="urn:microsoft.com/office/officeart/2005/8/layout/orgChart1"/>
    <dgm:cxn modelId="{5B2FEF1C-BE27-E840-A704-C5002B08C012}" type="presParOf" srcId="{DE158A64-BAD6-480B-BA1B-984360749EF6}" destId="{7BF5B090-8B5D-44DC-A9A2-3B68956D8342}" srcOrd="2" destOrd="0" presId="urn:microsoft.com/office/officeart/2005/8/layout/orgChart1"/>
    <dgm:cxn modelId="{F92E9627-A944-E548-A4C8-D864834ADCDF}" type="presParOf" srcId="{764590CE-7EE3-4F1C-9A06-6222F8E9C521}" destId="{DF8956C8-BF99-48D4-8003-2A8B1692F8B8}" srcOrd="2" destOrd="0" presId="urn:microsoft.com/office/officeart/2005/8/layout/orgChart1"/>
    <dgm:cxn modelId="{A7E17C6A-F6B6-8D43-AC56-619330BA1C83}" type="presParOf" srcId="{764590CE-7EE3-4F1C-9A06-6222F8E9C521}" destId="{8418FB29-D3DC-4004-8788-3FE8A896DB5A}" srcOrd="3" destOrd="0" presId="urn:microsoft.com/office/officeart/2005/8/layout/orgChart1"/>
    <dgm:cxn modelId="{01720DA1-EDEB-BE45-9CFD-E7DD5946E534}" type="presParOf" srcId="{8418FB29-D3DC-4004-8788-3FE8A896DB5A}" destId="{39180CCF-3E81-4506-B555-2C42B9EF1EC0}" srcOrd="0" destOrd="0" presId="urn:microsoft.com/office/officeart/2005/8/layout/orgChart1"/>
    <dgm:cxn modelId="{41A60E44-315D-5D41-8904-DA2F6D70CD68}" type="presParOf" srcId="{39180CCF-3E81-4506-B555-2C42B9EF1EC0}" destId="{9A173BC9-3413-45B2-8D58-305E431FBCF1}" srcOrd="0" destOrd="0" presId="urn:microsoft.com/office/officeart/2005/8/layout/orgChart1"/>
    <dgm:cxn modelId="{9C120EB1-BD6F-5A4B-8E92-C0A76B16744D}" type="presParOf" srcId="{39180CCF-3E81-4506-B555-2C42B9EF1EC0}" destId="{365AD306-7A26-43AC-9200-E26F426BEB4B}" srcOrd="1" destOrd="0" presId="urn:microsoft.com/office/officeart/2005/8/layout/orgChart1"/>
    <dgm:cxn modelId="{DAD7BB58-9271-D64C-A217-3FDABAD7A5D3}" type="presParOf" srcId="{8418FB29-D3DC-4004-8788-3FE8A896DB5A}" destId="{B147DFA6-5C89-441D-9108-AEE7EE0244B4}" srcOrd="1" destOrd="0" presId="urn:microsoft.com/office/officeart/2005/8/layout/orgChart1"/>
    <dgm:cxn modelId="{E24A4AD7-75BD-B845-BE49-84FBDA8D85CA}" type="presParOf" srcId="{8418FB29-D3DC-4004-8788-3FE8A896DB5A}" destId="{05923E39-D451-4C57-8893-0C80608097B6}" srcOrd="2" destOrd="0" presId="urn:microsoft.com/office/officeart/2005/8/layout/orgChart1"/>
    <dgm:cxn modelId="{94A1A562-0BB1-7E40-928D-D6712482D0EF}" type="presParOf" srcId="{764590CE-7EE3-4F1C-9A06-6222F8E9C521}" destId="{E3E23157-90D2-4E95-815D-3B07D4849FA3}" srcOrd="4" destOrd="0" presId="urn:microsoft.com/office/officeart/2005/8/layout/orgChart1"/>
    <dgm:cxn modelId="{DB003DE9-BC4A-0B4D-8FC9-CB6CF821A238}" type="presParOf" srcId="{764590CE-7EE3-4F1C-9A06-6222F8E9C521}" destId="{2CEE9FE3-FA34-4ED4-B418-A046593340A0}" srcOrd="5" destOrd="0" presId="urn:microsoft.com/office/officeart/2005/8/layout/orgChart1"/>
    <dgm:cxn modelId="{1674CA42-4972-B54B-AF3B-CAEB29C5E221}" type="presParOf" srcId="{2CEE9FE3-FA34-4ED4-B418-A046593340A0}" destId="{9C602767-F49E-4936-BA7A-0F3D9CD5EE02}" srcOrd="0" destOrd="0" presId="urn:microsoft.com/office/officeart/2005/8/layout/orgChart1"/>
    <dgm:cxn modelId="{3A940275-D0BA-C94E-B80A-582A2ECD74F2}" type="presParOf" srcId="{9C602767-F49E-4936-BA7A-0F3D9CD5EE02}" destId="{9121AE35-B09F-41DB-B599-A7B1D8354092}" srcOrd="0" destOrd="0" presId="urn:microsoft.com/office/officeart/2005/8/layout/orgChart1"/>
    <dgm:cxn modelId="{1BCB756E-3C1D-AF45-BF5E-4429B00E4D8E}" type="presParOf" srcId="{9C602767-F49E-4936-BA7A-0F3D9CD5EE02}" destId="{B588EAE0-75F3-43E0-A926-16CCC83768A8}" srcOrd="1" destOrd="0" presId="urn:microsoft.com/office/officeart/2005/8/layout/orgChart1"/>
    <dgm:cxn modelId="{16571EDB-96A5-CC4C-8CC3-6D2D329F40CC}" type="presParOf" srcId="{2CEE9FE3-FA34-4ED4-B418-A046593340A0}" destId="{385A29DE-53B1-4982-B6B0-408BB290FC99}" srcOrd="1" destOrd="0" presId="urn:microsoft.com/office/officeart/2005/8/layout/orgChart1"/>
    <dgm:cxn modelId="{20CA32B9-D6E2-F946-8484-F1FF450E6214}" type="presParOf" srcId="{2CEE9FE3-FA34-4ED4-B418-A046593340A0}" destId="{3C254B56-FFC2-44EA-90A5-5C18FF4DF8F8}" srcOrd="2" destOrd="0" presId="urn:microsoft.com/office/officeart/2005/8/layout/orgChart1"/>
    <dgm:cxn modelId="{DF389C8C-856E-254B-8C37-E78A108237F2}" type="presParOf" srcId="{EEAC8435-5028-44EC-8119-FF4D349A7DE9}" destId="{5990CBC6-2C78-427A-A191-E3139B0A0A1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2EEA69-1049-E94F-AD94-A6DA8F6B201A}" type="doc">
      <dgm:prSet loTypeId="urn:microsoft.com/office/officeart/2009/layout/ReverseList" loCatId="" qsTypeId="urn:microsoft.com/office/officeart/2005/8/quickstyle/3D3" qsCatId="3D" csTypeId="urn:microsoft.com/office/officeart/2005/8/colors/colorful2" csCatId="colorful" phldr="1"/>
      <dgm:spPr/>
      <dgm:t>
        <a:bodyPr/>
        <a:lstStyle/>
        <a:p>
          <a:endParaRPr lang="zh-TW" altLang="en-US"/>
        </a:p>
      </dgm:t>
    </dgm:pt>
    <dgm:pt modelId="{7DB7DF9A-89CF-1B4E-B0F4-D9EDD1FE1B51}">
      <dgm:prSet phldrT="[文字]"/>
      <dgm:spPr/>
      <dgm:t>
        <a:bodyPr/>
        <a:lstStyle/>
        <a:p>
          <a:r>
            <a:rPr lang="zh-TW" altLang="en-US" dirty="0" smtClean="0"/>
            <a:t>  學生</a:t>
          </a:r>
        </a:p>
        <a:p>
          <a:r>
            <a:rPr lang="zh-TW" altLang="en-US" dirty="0" smtClean="0"/>
            <a:t>如何學</a:t>
          </a:r>
          <a:endParaRPr lang="zh-TW" altLang="en-US" dirty="0"/>
        </a:p>
      </dgm:t>
    </dgm:pt>
    <dgm:pt modelId="{F87CC1A5-38AA-E848-80C2-FFE4F03B1909}" type="parTrans" cxnId="{276F385A-CE1B-4846-8BC1-B4B4661F1F19}">
      <dgm:prSet/>
      <dgm:spPr/>
      <dgm:t>
        <a:bodyPr/>
        <a:lstStyle/>
        <a:p>
          <a:endParaRPr lang="zh-TW" altLang="en-US"/>
        </a:p>
      </dgm:t>
    </dgm:pt>
    <dgm:pt modelId="{924214C4-F8A3-EF47-9C4A-6805DE2D7C6D}" type="sibTrans" cxnId="{276F385A-CE1B-4846-8BC1-B4B4661F1F19}">
      <dgm:prSet/>
      <dgm:spPr/>
      <dgm:t>
        <a:bodyPr/>
        <a:lstStyle/>
        <a:p>
          <a:endParaRPr lang="zh-TW" altLang="en-US"/>
        </a:p>
      </dgm:t>
    </dgm:pt>
    <dgm:pt modelId="{B78690A0-BB8E-ED4D-9709-5D44505E5CAA}">
      <dgm:prSet phldrT="[文字]"/>
      <dgm:spPr/>
      <dgm:t>
        <a:bodyPr/>
        <a:lstStyle/>
        <a:p>
          <a:pPr algn="ctr"/>
          <a:r>
            <a:rPr lang="zh-TW" altLang="en-US" dirty="0" smtClean="0"/>
            <a:t>教師</a:t>
          </a:r>
        </a:p>
        <a:p>
          <a:pPr algn="ctr"/>
          <a:r>
            <a:rPr lang="zh-TW" altLang="en-US" dirty="0" smtClean="0"/>
            <a:t>如何教</a:t>
          </a:r>
          <a:endParaRPr lang="zh-TW" altLang="en-US" dirty="0"/>
        </a:p>
      </dgm:t>
    </dgm:pt>
    <dgm:pt modelId="{C3AEFB56-6DDC-4B4A-80D8-AC35D30BAF78}" type="parTrans" cxnId="{0A7F01A0-E2B2-1C49-BA5C-919D831573CB}">
      <dgm:prSet/>
      <dgm:spPr/>
      <dgm:t>
        <a:bodyPr/>
        <a:lstStyle/>
        <a:p>
          <a:endParaRPr lang="zh-TW" altLang="en-US"/>
        </a:p>
      </dgm:t>
    </dgm:pt>
    <dgm:pt modelId="{726DBF2C-6950-6A48-B46B-0236136B2558}" type="sibTrans" cxnId="{0A7F01A0-E2B2-1C49-BA5C-919D831573CB}">
      <dgm:prSet/>
      <dgm:spPr/>
      <dgm:t>
        <a:bodyPr/>
        <a:lstStyle/>
        <a:p>
          <a:endParaRPr lang="zh-TW" altLang="en-US"/>
        </a:p>
      </dgm:t>
    </dgm:pt>
    <dgm:pt modelId="{4731C7E1-9E37-6441-BB24-FBB6F47E1719}" type="pres">
      <dgm:prSet presAssocID="{F82EEA69-1049-E94F-AD94-A6DA8F6B201A}" presName="Name0" presStyleCnt="0">
        <dgm:presLayoutVars>
          <dgm:chMax val="2"/>
          <dgm:chPref val="2"/>
          <dgm:animLvl val="lvl"/>
        </dgm:presLayoutVars>
      </dgm:prSet>
      <dgm:spPr/>
      <dgm:t>
        <a:bodyPr/>
        <a:lstStyle/>
        <a:p>
          <a:endParaRPr lang="zh-TW" altLang="en-US"/>
        </a:p>
      </dgm:t>
    </dgm:pt>
    <dgm:pt modelId="{9F63FF47-B28D-784E-B7EE-DE4041F2EE0B}" type="pres">
      <dgm:prSet presAssocID="{F82EEA69-1049-E94F-AD94-A6DA8F6B201A}" presName="LeftText" presStyleLbl="revTx" presStyleIdx="0" presStyleCnt="0">
        <dgm:presLayoutVars>
          <dgm:bulletEnabled val="1"/>
        </dgm:presLayoutVars>
      </dgm:prSet>
      <dgm:spPr/>
      <dgm:t>
        <a:bodyPr/>
        <a:lstStyle/>
        <a:p>
          <a:endParaRPr lang="zh-TW" altLang="en-US"/>
        </a:p>
      </dgm:t>
    </dgm:pt>
    <dgm:pt modelId="{B3B637F3-69BB-1643-92BA-346F6667CFCB}" type="pres">
      <dgm:prSet presAssocID="{F82EEA69-1049-E94F-AD94-A6DA8F6B201A}" presName="LeftNode" presStyleLbl="bgImgPlace1" presStyleIdx="0" presStyleCnt="2" custScaleX="276781">
        <dgm:presLayoutVars>
          <dgm:chMax val="2"/>
          <dgm:chPref val="2"/>
        </dgm:presLayoutVars>
      </dgm:prSet>
      <dgm:spPr/>
      <dgm:t>
        <a:bodyPr/>
        <a:lstStyle/>
        <a:p>
          <a:endParaRPr lang="zh-TW" altLang="en-US"/>
        </a:p>
      </dgm:t>
    </dgm:pt>
    <dgm:pt modelId="{785B2E8E-6A67-BC4B-BE28-206ED7E09B12}" type="pres">
      <dgm:prSet presAssocID="{F82EEA69-1049-E94F-AD94-A6DA8F6B201A}" presName="RightText" presStyleLbl="revTx" presStyleIdx="0" presStyleCnt="0">
        <dgm:presLayoutVars>
          <dgm:bulletEnabled val="1"/>
        </dgm:presLayoutVars>
      </dgm:prSet>
      <dgm:spPr/>
      <dgm:t>
        <a:bodyPr/>
        <a:lstStyle/>
        <a:p>
          <a:endParaRPr lang="zh-TW" altLang="en-US"/>
        </a:p>
      </dgm:t>
    </dgm:pt>
    <dgm:pt modelId="{500ED279-A965-CD46-89D6-225324AE336E}" type="pres">
      <dgm:prSet presAssocID="{F82EEA69-1049-E94F-AD94-A6DA8F6B201A}" presName="RightNode" presStyleLbl="bgImgPlace1" presStyleIdx="1" presStyleCnt="2" custScaleX="161250">
        <dgm:presLayoutVars>
          <dgm:chMax val="0"/>
          <dgm:chPref val="0"/>
        </dgm:presLayoutVars>
      </dgm:prSet>
      <dgm:spPr/>
      <dgm:t>
        <a:bodyPr/>
        <a:lstStyle/>
        <a:p>
          <a:endParaRPr lang="zh-TW" altLang="en-US"/>
        </a:p>
      </dgm:t>
    </dgm:pt>
    <dgm:pt modelId="{931602BE-601D-3048-B2FD-3EAB5A231B42}" type="pres">
      <dgm:prSet presAssocID="{F82EEA69-1049-E94F-AD94-A6DA8F6B201A}" presName="TopArrow" presStyleLbl="node1" presStyleIdx="0" presStyleCnt="2"/>
      <dgm:spPr/>
    </dgm:pt>
    <dgm:pt modelId="{4C76EEA5-0DF8-1347-8C17-D983CF7218C5}" type="pres">
      <dgm:prSet presAssocID="{F82EEA69-1049-E94F-AD94-A6DA8F6B201A}" presName="BottomArrow" presStyleLbl="node1" presStyleIdx="1" presStyleCnt="2"/>
      <dgm:spPr/>
    </dgm:pt>
  </dgm:ptLst>
  <dgm:cxnLst>
    <dgm:cxn modelId="{276F385A-CE1B-4846-8BC1-B4B4661F1F19}" srcId="{F82EEA69-1049-E94F-AD94-A6DA8F6B201A}" destId="{7DB7DF9A-89CF-1B4E-B0F4-D9EDD1FE1B51}" srcOrd="0" destOrd="0" parTransId="{F87CC1A5-38AA-E848-80C2-FFE4F03B1909}" sibTransId="{924214C4-F8A3-EF47-9C4A-6805DE2D7C6D}"/>
    <dgm:cxn modelId="{9B5E2480-71C2-49AE-BA64-CC6A0C6B8E8B}" type="presOf" srcId="{B78690A0-BB8E-ED4D-9709-5D44505E5CAA}" destId="{500ED279-A965-CD46-89D6-225324AE336E}" srcOrd="1" destOrd="0" presId="urn:microsoft.com/office/officeart/2009/layout/ReverseList"/>
    <dgm:cxn modelId="{23E3472F-D85E-4B2B-8588-0FFDF679636F}" type="presOf" srcId="{7DB7DF9A-89CF-1B4E-B0F4-D9EDD1FE1B51}" destId="{9F63FF47-B28D-784E-B7EE-DE4041F2EE0B}" srcOrd="0" destOrd="0" presId="urn:microsoft.com/office/officeart/2009/layout/ReverseList"/>
    <dgm:cxn modelId="{378D8B3D-45B8-44D0-84CC-B9AF0556BA9A}" type="presOf" srcId="{F82EEA69-1049-E94F-AD94-A6DA8F6B201A}" destId="{4731C7E1-9E37-6441-BB24-FBB6F47E1719}" srcOrd="0" destOrd="0" presId="urn:microsoft.com/office/officeart/2009/layout/ReverseList"/>
    <dgm:cxn modelId="{0A7F01A0-E2B2-1C49-BA5C-919D831573CB}" srcId="{F82EEA69-1049-E94F-AD94-A6DA8F6B201A}" destId="{B78690A0-BB8E-ED4D-9709-5D44505E5CAA}" srcOrd="1" destOrd="0" parTransId="{C3AEFB56-6DDC-4B4A-80D8-AC35D30BAF78}" sibTransId="{726DBF2C-6950-6A48-B46B-0236136B2558}"/>
    <dgm:cxn modelId="{DE67E8E5-1474-43DE-A2DB-BA1C4F5E9424}" type="presOf" srcId="{7DB7DF9A-89CF-1B4E-B0F4-D9EDD1FE1B51}" destId="{B3B637F3-69BB-1643-92BA-346F6667CFCB}" srcOrd="1" destOrd="0" presId="urn:microsoft.com/office/officeart/2009/layout/ReverseList"/>
    <dgm:cxn modelId="{CCEEEFD2-9216-4383-BBAF-48BCC85DD427}" type="presOf" srcId="{B78690A0-BB8E-ED4D-9709-5D44505E5CAA}" destId="{785B2E8E-6A67-BC4B-BE28-206ED7E09B12}" srcOrd="0" destOrd="0" presId="urn:microsoft.com/office/officeart/2009/layout/ReverseList"/>
    <dgm:cxn modelId="{4E5C5508-95AD-4629-A1F3-530EC1A06713}" type="presParOf" srcId="{4731C7E1-9E37-6441-BB24-FBB6F47E1719}" destId="{9F63FF47-B28D-784E-B7EE-DE4041F2EE0B}" srcOrd="0" destOrd="0" presId="urn:microsoft.com/office/officeart/2009/layout/ReverseList"/>
    <dgm:cxn modelId="{342F9253-C409-4CAA-90BB-CF9FE7654877}" type="presParOf" srcId="{4731C7E1-9E37-6441-BB24-FBB6F47E1719}" destId="{B3B637F3-69BB-1643-92BA-346F6667CFCB}" srcOrd="1" destOrd="0" presId="urn:microsoft.com/office/officeart/2009/layout/ReverseList"/>
    <dgm:cxn modelId="{13B91B7D-72A6-4B95-81E4-5E9496D0020E}" type="presParOf" srcId="{4731C7E1-9E37-6441-BB24-FBB6F47E1719}" destId="{785B2E8E-6A67-BC4B-BE28-206ED7E09B12}" srcOrd="2" destOrd="0" presId="urn:microsoft.com/office/officeart/2009/layout/ReverseList"/>
    <dgm:cxn modelId="{2E6C08A5-6DDC-4C33-8E62-CB3A09FC4D12}" type="presParOf" srcId="{4731C7E1-9E37-6441-BB24-FBB6F47E1719}" destId="{500ED279-A965-CD46-89D6-225324AE336E}" srcOrd="3" destOrd="0" presId="urn:microsoft.com/office/officeart/2009/layout/ReverseList"/>
    <dgm:cxn modelId="{4AFE32DB-7196-4969-9253-96A180E23132}" type="presParOf" srcId="{4731C7E1-9E37-6441-BB24-FBB6F47E1719}" destId="{931602BE-601D-3048-B2FD-3EAB5A231B42}" srcOrd="4" destOrd="0" presId="urn:microsoft.com/office/officeart/2009/layout/ReverseList"/>
    <dgm:cxn modelId="{BCCB4945-0F54-418B-9DA1-BEA697D6DFE8}" type="presParOf" srcId="{4731C7E1-9E37-6441-BB24-FBB6F47E1719}" destId="{4C76EEA5-0DF8-1347-8C17-D983CF7218C5}"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CC9490-7AD7-074A-98A2-F0DDB68F7FB4}" type="datetimeFigureOut">
              <a:rPr kumimoji="1" lang="zh-TW" altLang="en-US" smtClean="0"/>
              <a:t>2021/8/25</a:t>
            </a:fld>
            <a:endParaRPr kumimoji="1"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E63615-11B6-CF4C-B134-871D8E375035}" type="slidenum">
              <a:rPr kumimoji="1" lang="zh-TW" altLang="en-US" smtClean="0"/>
              <a:t>‹#›</a:t>
            </a:fld>
            <a:endParaRPr kumimoji="1" lang="zh-TW" altLang="en-US"/>
          </a:p>
        </p:txBody>
      </p:sp>
    </p:spTree>
    <p:extLst>
      <p:ext uri="{BB962C8B-B14F-4D97-AF65-F5344CB8AC3E}">
        <p14:creationId xmlns:p14="http://schemas.microsoft.com/office/powerpoint/2010/main" val="25734282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a:buNone/>
            </a:pPr>
            <a:r>
              <a:rPr lang="en-US" sz="1200" b="0" i="0">
                <a:solidFill>
                  <a:schemeClr val="tx1"/>
                </a:solidFill>
                <a:latin typeface="Calibri"/>
                <a:ea typeface="+mn-ea"/>
                <a:cs typeface="+mn-cs"/>
              </a:rPr>
              <a:t>這張簡報會向各位示範 PowerPoint 的各種新功能，而且請您使用 [投影片放映]，這樣觀賞效果最好。這些投影片的用意在於讓您清晰理解您如何在 PowerPoint 2011 設計出最出色的簡報！</a:t>
            </a:r>
          </a:p>
          <a:p>
            <a:pPr marL="0" algn="l" defTabSz="914400">
              <a:buNone/>
            </a:pPr>
            <a:endParaRPr lang="en-US" dirty="0" smtClean="0"/>
          </a:p>
          <a:p>
            <a:pPr marL="0" algn="l" defTabSz="914400">
              <a:buNone/>
            </a:pPr>
            <a:r>
              <a:rPr lang="en-US" sz="1200" b="0" i="0">
                <a:solidFill>
                  <a:schemeClr val="tx1"/>
                </a:solidFill>
                <a:effectLst/>
                <a:latin typeface="Calibri"/>
                <a:ea typeface="+mn-ea"/>
                <a:cs typeface="+mn-cs"/>
              </a:rPr>
              <a:t>如需更多的範例簡報，請按一下 [檔案] 索引標籤，然後在按一下 [從範本新增]。在 [範本] 底下，按一下 [簡報]。</a:t>
            </a:r>
          </a:p>
        </p:txBody>
      </p:sp>
      <p:sp>
        <p:nvSpPr>
          <p:cNvPr id="4" name="Slide Number Placeholder 3"/>
          <p:cNvSpPr>
            <a:spLocks noGrp="1"/>
          </p:cNvSpPr>
          <p:nvPr>
            <p:ph type="sldNum" sz="quarter" idx="10"/>
          </p:nvPr>
        </p:nvSpPr>
        <p:spPr/>
        <p:txBody>
          <a:bodyPr/>
          <a:lstStyle/>
          <a:p>
            <a:fld id="{58CC9574-A819-4FE4-99A7-1E27AD09ADC2}"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433535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2345350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189737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42094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lgn="r" defTabSz="914400">
              <a:buNone/>
            </a:pPr>
            <a:fld id="{2B891980-0BF3-461C-95D4-87E094E9751C}" type="slidenum">
              <a:rPr lang="en-US" sz="1200" b="0" i="0">
                <a:latin typeface="Calibri"/>
                <a:ea typeface="+mn-ea"/>
                <a:cs typeface="+mn-cs"/>
              </a:rPr>
              <a:t>38</a:t>
            </a:fld>
            <a:endParaRPr lang="en-US" sz="1200" b="0" i="0">
              <a:latin typeface="Calibri"/>
              <a:ea typeface="+mn-ea"/>
              <a:cs typeface="+mn-cs"/>
            </a:endParaRPr>
          </a:p>
        </p:txBody>
      </p:sp>
    </p:spTree>
    <p:extLst>
      <p:ext uri="{BB962C8B-B14F-4D97-AF65-F5344CB8AC3E}">
        <p14:creationId xmlns:p14="http://schemas.microsoft.com/office/powerpoint/2010/main" val="3136360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16A3DE-6BEE-344E-AA0F-6EE439D7B469}" type="slidenum">
              <a:rPr lang="en-US" altLang="zh-TW">
                <a:solidFill>
                  <a:prstClr val="black"/>
                </a:solidFill>
              </a:rPr>
              <a:pPr/>
              <a:t>42</a:t>
            </a:fld>
            <a:endParaRPr lang="en-US" altLang="zh-TW">
              <a:solidFill>
                <a:prstClr val="black"/>
              </a:solidFill>
            </a:endParaRPr>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3114680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2A7042-DEED-4AA1-9E89-4A16B2572577}" type="slidenum">
              <a:rPr lang="en-US">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4204626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9.jpeg"/><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grpSp>
        <p:nvGrpSpPr>
          <p:cNvPr id="6" name="Group 10"/>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5" name="Snip Single Corner Rectangle 14"/>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ardrop 12"/>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zh-TW" altLang="en-US" smtClean="0"/>
              <a:t>按一下以編輯母片標題樣式</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 按一下以編輯母片子標題樣式</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B1115196-1C6F-4784-83AC-30756D8F10B3}" type="datetimeFigureOut">
              <a:rPr lang="en-US" smtClean="0"/>
              <a:t>8/25/2021</a:t>
            </a:fld>
            <a:endParaRPr lang="en-US"/>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grpSp>
        <p:nvGrpSpPr>
          <p:cNvPr id="8" name="Group 10"/>
          <p:cNvGrpSpPr/>
          <p:nvPr/>
        </p:nvGrpSpPr>
        <p:grpSpPr>
          <a:xfrm>
            <a:off x="228600" y="228600"/>
            <a:ext cx="4251960" cy="6387352"/>
            <a:chOff x="228600" y="228600"/>
            <a:chExt cx="4251960" cy="6387352"/>
          </a:xfrm>
        </p:grpSpPr>
        <p:sp>
          <p:nvSpPr>
            <p:cNvPr id="12" name="Snip Diagonal Corner Rectangle 11"/>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Teardrop 12"/>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2176272"/>
            <a:ext cx="3657600" cy="1161288"/>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zh-TW" altLang="en-US" smtClean="0"/>
              <a:t>按一下以編輯母片標題樣式</a:t>
            </a:r>
            <a:endParaRPr/>
          </a:p>
        </p:txBody>
      </p:sp>
      <p:sp>
        <p:nvSpPr>
          <p:cNvPr id="3" name="Picture Placeholder 2"/>
          <p:cNvSpPr>
            <a:spLocks noGrp="1"/>
          </p:cNvSpPr>
          <p:nvPr>
            <p:ph type="pic" idx="1"/>
          </p:nvPr>
        </p:nvSpPr>
        <p:spPr>
          <a:xfrm flipH="1">
            <a:off x="4654475" y="228600"/>
            <a:ext cx="4251960" cy="6391656"/>
          </a:xfrm>
          <a:prstGeom prst="snip2DiagRect">
            <a:avLst>
              <a:gd name="adj1" fmla="val 0"/>
              <a:gd name="adj2" fmla="val 4017"/>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將圖片拖曳至版面配置區或按一下圖示以新增</a:t>
            </a:r>
            <a:endParaRPr/>
          </a:p>
        </p:txBody>
      </p:sp>
      <p:sp>
        <p:nvSpPr>
          <p:cNvPr id="4" name="Text Placeholder 3"/>
          <p:cNvSpPr>
            <a:spLocks noGrp="1"/>
          </p:cNvSpPr>
          <p:nvPr>
            <p:ph type="body" sz="half" idx="2"/>
          </p:nvPr>
        </p:nvSpPr>
        <p:spPr>
          <a:xfrm>
            <a:off x="530352" y="3342401"/>
            <a:ext cx="3657600" cy="2595282"/>
          </a:xfrm>
        </p:spPr>
        <p:txBody>
          <a:bodyPr>
            <a:normAutofit/>
          </a:bodyPr>
          <a:lstStyle>
            <a:lvl1pPr marL="0" indent="0">
              <a:lnSpc>
                <a:spcPct val="110000"/>
              </a:lnSpc>
              <a:spcBef>
                <a:spcPts val="60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a:xfrm>
            <a:off x="758952" y="6300216"/>
            <a:ext cx="1298448" cy="365125"/>
          </a:xfrm>
        </p:spPr>
        <p:txBody>
          <a:bodyPr/>
          <a:lstStyle/>
          <a:p>
            <a:fld id="{B1115196-1C6F-4784-83AC-30756D8F10B3}" type="datetimeFigureOut">
              <a:rPr lang="en-US" smtClean="0"/>
              <a:t>8/25/2021</a:t>
            </a:fld>
            <a:endParaRPr lang="en-US"/>
          </a:p>
        </p:txBody>
      </p:sp>
      <p:sp>
        <p:nvSpPr>
          <p:cNvPr id="6" name="Footer Placeholder 5"/>
          <p:cNvSpPr>
            <a:spLocks noGrp="1"/>
          </p:cNvSpPr>
          <p:nvPr>
            <p:ph type="ftr" sz="quarter" idx="11"/>
          </p:nvPr>
        </p:nvSpPr>
        <p:spPr>
          <a:xfrm>
            <a:off x="2057400" y="6300216"/>
            <a:ext cx="2340864" cy="365125"/>
          </a:xfrm>
        </p:spPr>
        <p:txBody>
          <a:bodyPr/>
          <a:lstStyle/>
          <a:p>
            <a:endParaRPr lang="en-US"/>
          </a:p>
        </p:txBody>
      </p:sp>
      <p:sp>
        <p:nvSpPr>
          <p:cNvPr id="7" name="Slide Number Placeholder 6"/>
          <p:cNvSpPr>
            <a:spLocks noGrp="1"/>
          </p:cNvSpPr>
          <p:nvPr>
            <p:ph type="sldNum" sz="quarter" idx="12"/>
          </p:nvPr>
        </p:nvSpPr>
        <p:spPr>
          <a:xfrm>
            <a:off x="301752" y="6300216"/>
            <a:ext cx="448056" cy="365125"/>
          </a:xfrm>
        </p:spPr>
        <p:txBody>
          <a:bodyPr/>
          <a:lstStyle>
            <a:lvl1pPr algn="l">
              <a:defRPr/>
            </a:lvl1pPr>
          </a:lstStyle>
          <a:p>
            <a:fld id="{19371D3E-5A18-49EB-AD2A-429AF165759F}"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42D0ECD1-502F-EE45-B7F4-E8D583C29100}"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F8FCA27E-B15F-6C42-800C-B1E15A4E7318}" type="slidenum">
              <a:rPr lang="fr-CA"/>
              <a:pPr/>
              <a:t>‹#›</a:t>
            </a:fld>
            <a:endParaRPr lang="fr-CA"/>
          </a:p>
        </p:txBody>
      </p:sp>
    </p:spTree>
    <p:extLst>
      <p:ext uri="{BB962C8B-B14F-4D97-AF65-F5344CB8AC3E}">
        <p14:creationId xmlns:p14="http://schemas.microsoft.com/office/powerpoint/2010/main" val="38396087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fld id="{D9082E92-DEFA-8E4A-8627-5042F8205B73}"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6CE8929-8BC3-AD47-A5AF-4B153D6EF670}" type="slidenum">
              <a:rPr lang="fr-CA"/>
              <a:pPr/>
              <a:t>‹#›</a:t>
            </a:fld>
            <a:endParaRPr lang="fr-CA"/>
          </a:p>
        </p:txBody>
      </p:sp>
    </p:spTree>
    <p:extLst>
      <p:ext uri="{BB962C8B-B14F-4D97-AF65-F5344CB8AC3E}">
        <p14:creationId xmlns:p14="http://schemas.microsoft.com/office/powerpoint/2010/main" val="10462697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96F72FDE-5E3A-584D-B4D2-082D3F2C4E3D}"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45954F4-B6FC-A04B-8B75-2D038BF5A370}" type="slidenum">
              <a:rPr lang="fr-CA"/>
              <a:pPr/>
              <a:t>‹#›</a:t>
            </a:fld>
            <a:endParaRPr lang="fr-CA"/>
          </a:p>
        </p:txBody>
      </p:sp>
    </p:spTree>
    <p:extLst>
      <p:ext uri="{BB962C8B-B14F-4D97-AF65-F5344CB8AC3E}">
        <p14:creationId xmlns:p14="http://schemas.microsoft.com/office/powerpoint/2010/main" val="1776877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A2558C02-3B49-814C-8C7B-AE803863450E}"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54454CE-8CD6-B54E-B8C1-314AB851A85A}" type="slidenum">
              <a:rPr lang="fr-CA"/>
              <a:pPr/>
              <a:t>‹#›</a:t>
            </a:fld>
            <a:endParaRPr lang="fr-CA"/>
          </a:p>
        </p:txBody>
      </p:sp>
    </p:spTree>
    <p:extLst>
      <p:ext uri="{BB962C8B-B14F-4D97-AF65-F5344CB8AC3E}">
        <p14:creationId xmlns:p14="http://schemas.microsoft.com/office/powerpoint/2010/main" val="16077786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fld id="{E606239B-E6F3-7449-8A1E-559E12657097}" type="datetimeFigureOut">
              <a:rPr lang="fr-FR" altLang="zh-TW">
                <a:ea typeface="新細明體"/>
              </a:rPr>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B480E59A-14E1-C042-821D-87E612814316}" type="slidenum">
              <a:rPr lang="fr-CA"/>
              <a:pPr/>
              <a:t>‹#›</a:t>
            </a:fld>
            <a:endParaRPr lang="fr-CA"/>
          </a:p>
        </p:txBody>
      </p:sp>
    </p:spTree>
    <p:extLst>
      <p:ext uri="{BB962C8B-B14F-4D97-AF65-F5344CB8AC3E}">
        <p14:creationId xmlns:p14="http://schemas.microsoft.com/office/powerpoint/2010/main" val="22000453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fld id="{90EF768B-9660-E34E-BA0D-01B23387E2B8}" type="datetimeFigureOut">
              <a:rPr lang="fr-FR" altLang="zh-TW">
                <a:ea typeface="新細明體"/>
              </a:rPr>
              <a:pPr/>
              <a:t>25/08/2021</a:t>
            </a:fld>
            <a:endParaRPr lang="fr-CA"/>
          </a:p>
        </p:txBody>
      </p:sp>
      <p:sp>
        <p:nvSpPr>
          <p:cNvPr id="8" name="Espace réservé du pied de page 4"/>
          <p:cNvSpPr>
            <a:spLocks noGrp="1"/>
          </p:cNvSpPr>
          <p:nvPr>
            <p:ph type="ftr" sz="quarter" idx="11"/>
          </p:nvPr>
        </p:nvSpPr>
        <p:spPr/>
        <p:txBody>
          <a:bodyPr/>
          <a:lstStyle>
            <a:lvl1pPr>
              <a:defRPr/>
            </a:lvl1pPr>
          </a:lstStyle>
          <a:p>
            <a:endParaRPr lang="fr-CA"/>
          </a:p>
        </p:txBody>
      </p:sp>
      <p:sp>
        <p:nvSpPr>
          <p:cNvPr id="9" name="Espace réservé du numéro de diapositive 5"/>
          <p:cNvSpPr>
            <a:spLocks noGrp="1"/>
          </p:cNvSpPr>
          <p:nvPr>
            <p:ph type="sldNum" sz="quarter" idx="12"/>
          </p:nvPr>
        </p:nvSpPr>
        <p:spPr/>
        <p:txBody>
          <a:bodyPr/>
          <a:lstStyle>
            <a:lvl1pPr>
              <a:defRPr/>
            </a:lvl1pPr>
          </a:lstStyle>
          <a:p>
            <a:fld id="{93AF29F5-608A-304B-BC87-F98DA2A4026F}" type="slidenum">
              <a:rPr lang="fr-CA"/>
              <a:pPr/>
              <a:t>‹#›</a:t>
            </a:fld>
            <a:endParaRPr lang="fr-CA"/>
          </a:p>
        </p:txBody>
      </p:sp>
    </p:spTree>
    <p:extLst>
      <p:ext uri="{BB962C8B-B14F-4D97-AF65-F5344CB8AC3E}">
        <p14:creationId xmlns:p14="http://schemas.microsoft.com/office/powerpoint/2010/main" val="39658125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fld id="{FAD4350C-4703-B946-BAFF-BC9C95D4E797}" type="datetimeFigureOut">
              <a:rPr lang="fr-FR" altLang="zh-TW">
                <a:ea typeface="新細明體"/>
              </a:rPr>
              <a:pPr/>
              <a:t>25/08/2021</a:t>
            </a:fld>
            <a:endParaRPr lang="fr-CA"/>
          </a:p>
        </p:txBody>
      </p:sp>
      <p:sp>
        <p:nvSpPr>
          <p:cNvPr id="4" name="Espace réservé du pied de page 4"/>
          <p:cNvSpPr>
            <a:spLocks noGrp="1"/>
          </p:cNvSpPr>
          <p:nvPr>
            <p:ph type="ftr" sz="quarter" idx="11"/>
          </p:nvPr>
        </p:nvSpPr>
        <p:spPr/>
        <p:txBody>
          <a:bodyPr/>
          <a:lstStyle>
            <a:lvl1pPr>
              <a:defRPr/>
            </a:lvl1pPr>
          </a:lstStyle>
          <a:p>
            <a:endParaRPr lang="fr-CA"/>
          </a:p>
        </p:txBody>
      </p:sp>
      <p:sp>
        <p:nvSpPr>
          <p:cNvPr id="5" name="Espace réservé du numéro de diapositive 5"/>
          <p:cNvSpPr>
            <a:spLocks noGrp="1"/>
          </p:cNvSpPr>
          <p:nvPr>
            <p:ph type="sldNum" sz="quarter" idx="12"/>
          </p:nvPr>
        </p:nvSpPr>
        <p:spPr/>
        <p:txBody>
          <a:bodyPr/>
          <a:lstStyle>
            <a:lvl1pPr>
              <a:defRPr/>
            </a:lvl1pPr>
          </a:lstStyle>
          <a:p>
            <a:fld id="{265880E9-8990-EF4C-8E94-2DFCDA506958}" type="slidenum">
              <a:rPr lang="fr-CA"/>
              <a:pPr/>
              <a:t>‹#›</a:t>
            </a:fld>
            <a:endParaRPr lang="fr-CA"/>
          </a:p>
        </p:txBody>
      </p:sp>
    </p:spTree>
    <p:extLst>
      <p:ext uri="{BB962C8B-B14F-4D97-AF65-F5344CB8AC3E}">
        <p14:creationId xmlns:p14="http://schemas.microsoft.com/office/powerpoint/2010/main" val="17343231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6B0D1D55-9EED-6A48-A583-69DBCF236E58}" type="datetimeFigureOut">
              <a:rPr lang="fr-FR" altLang="zh-TW">
                <a:ea typeface="新細明體"/>
              </a:rPr>
              <a:pPr/>
              <a:t>25/08/2021</a:t>
            </a:fld>
            <a:endParaRPr lang="fr-CA"/>
          </a:p>
        </p:txBody>
      </p:sp>
      <p:sp>
        <p:nvSpPr>
          <p:cNvPr id="3" name="Espace réservé du pied de page 4"/>
          <p:cNvSpPr>
            <a:spLocks noGrp="1"/>
          </p:cNvSpPr>
          <p:nvPr>
            <p:ph type="ftr" sz="quarter" idx="11"/>
          </p:nvPr>
        </p:nvSpPr>
        <p:spPr/>
        <p:txBody>
          <a:bodyPr/>
          <a:lstStyle>
            <a:lvl1pPr>
              <a:defRPr/>
            </a:lvl1pPr>
          </a:lstStyle>
          <a:p>
            <a:endParaRPr lang="fr-CA"/>
          </a:p>
        </p:txBody>
      </p:sp>
      <p:sp>
        <p:nvSpPr>
          <p:cNvPr id="4" name="Espace réservé du numéro de diapositive 5"/>
          <p:cNvSpPr>
            <a:spLocks noGrp="1"/>
          </p:cNvSpPr>
          <p:nvPr>
            <p:ph type="sldNum" sz="quarter" idx="12"/>
          </p:nvPr>
        </p:nvSpPr>
        <p:spPr/>
        <p:txBody>
          <a:bodyPr/>
          <a:lstStyle>
            <a:lvl1pPr>
              <a:defRPr/>
            </a:lvl1pPr>
          </a:lstStyle>
          <a:p>
            <a:fld id="{CE816044-D42F-E446-B600-D597D44305F5}" type="slidenum">
              <a:rPr lang="fr-CA"/>
              <a:pPr/>
              <a:t>‹#›</a:t>
            </a:fld>
            <a:endParaRPr lang="fr-CA"/>
          </a:p>
        </p:txBody>
      </p:sp>
    </p:spTree>
    <p:extLst>
      <p:ext uri="{BB962C8B-B14F-4D97-AF65-F5344CB8AC3E}">
        <p14:creationId xmlns:p14="http://schemas.microsoft.com/office/powerpoint/2010/main" val="7014427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333468A5-D919-2C4B-A00D-2D5E0F3F8979}" type="datetimeFigureOut">
              <a:rPr lang="fr-FR" altLang="zh-TW">
                <a:ea typeface="新細明體"/>
              </a:rPr>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E797E371-E0D7-0B40-A069-BF4579232D95}" type="slidenum">
              <a:rPr lang="fr-CA"/>
              <a:pPr/>
              <a:t>‹#›</a:t>
            </a:fld>
            <a:endParaRPr lang="fr-CA"/>
          </a:p>
        </p:txBody>
      </p:sp>
    </p:spTree>
    <p:extLst>
      <p:ext uri="{BB962C8B-B14F-4D97-AF65-F5344CB8AC3E}">
        <p14:creationId xmlns:p14="http://schemas.microsoft.com/office/powerpoint/2010/main" val="39476363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FF66C578-35C1-2345-8E84-DF3D209D4570}" type="datetimeFigureOut">
              <a:rPr lang="fr-FR" altLang="zh-TW">
                <a:ea typeface="新細明體"/>
              </a:rPr>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0C7251E9-188D-2A4F-A9E0-DE1EE9E168C3}" type="slidenum">
              <a:rPr lang="fr-CA"/>
              <a:pPr/>
              <a:t>‹#›</a:t>
            </a:fld>
            <a:endParaRPr lang="fr-CA"/>
          </a:p>
        </p:txBody>
      </p:sp>
    </p:spTree>
    <p:extLst>
      <p:ext uri="{BB962C8B-B14F-4D97-AF65-F5344CB8AC3E}">
        <p14:creationId xmlns:p14="http://schemas.microsoft.com/office/powerpoint/2010/main" val="1912236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上的圖片">
    <p:spTree>
      <p:nvGrpSpPr>
        <p:cNvPr id="1" name=""/>
        <p:cNvGrpSpPr/>
        <p:nvPr/>
      </p:nvGrpSpPr>
      <p:grpSpPr>
        <a:xfrm>
          <a:off x="0" y="0"/>
          <a:ext cx="0" cy="0"/>
          <a:chOff x="0" y="0"/>
          <a:chExt cx="0" cy="0"/>
        </a:xfrm>
      </p:grpSpPr>
      <p:sp>
        <p:nvSpPr>
          <p:cNvPr id="9" name="Snip Diagonal Corner Rectangle 8"/>
          <p:cNvSpPr/>
          <p:nvPr/>
        </p:nvSpPr>
        <p:spPr>
          <a:xfrm flipV="1">
            <a:off x="228600" y="4648200"/>
            <a:ext cx="8686800" cy="1963271"/>
          </a:xfrm>
          <a:prstGeom prst="snip2DiagRect">
            <a:avLst>
              <a:gd name="adj1" fmla="val 0"/>
              <a:gd name="adj2" fmla="val 937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0" y="4648200"/>
            <a:ext cx="8153400" cy="609600"/>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zh-TW" altLang="en-US" smtClean="0"/>
              <a:t>按一下以編輯母片標題樣式</a:t>
            </a:r>
            <a:endParaRPr/>
          </a:p>
        </p:txBody>
      </p:sp>
      <p:sp>
        <p:nvSpPr>
          <p:cNvPr id="3" name="Date Placeholder 2"/>
          <p:cNvSpPr>
            <a:spLocks noGrp="1"/>
          </p:cNvSpPr>
          <p:nvPr>
            <p:ph type="dt" sz="half" idx="10"/>
          </p:nvPr>
        </p:nvSpPr>
        <p:spPr/>
        <p:txBody>
          <a:bodyPr/>
          <a:lstStyle/>
          <a:p>
            <a:fld id="{B1115196-1C6F-4784-83AC-30756D8F10B3}" type="datetimeFigureOut">
              <a:rPr lang="en-US" smtClean="0"/>
              <a:t>8/25/2021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
        <p:nvSpPr>
          <p:cNvPr id="7" name="Text Placeholder 3"/>
          <p:cNvSpPr>
            <a:spLocks noGrp="1"/>
          </p:cNvSpPr>
          <p:nvPr>
            <p:ph type="body" sz="half" idx="2"/>
          </p:nvPr>
        </p:nvSpPr>
        <p:spPr>
          <a:xfrm>
            <a:off x="457200" y="5257799"/>
            <a:ext cx="8156448" cy="820272"/>
          </a:xfrm>
        </p:spPr>
        <p:txBody>
          <a:bodyPr>
            <a:normAutofit/>
          </a:bodyPr>
          <a:lstStyle>
            <a:lvl1pPr marL="0" indent="0">
              <a:lnSpc>
                <a:spcPct val="110000"/>
              </a:lnSpc>
              <a:spcBef>
                <a:spcPct val="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Picture Placeholder 2"/>
          <p:cNvSpPr>
            <a:spLocks noGrp="1"/>
          </p:cNvSpPr>
          <p:nvPr>
            <p:ph type="pic" idx="1"/>
          </p:nvPr>
        </p:nvSpPr>
        <p:spPr>
          <a:xfrm flipH="1">
            <a:off x="228600" y="228600"/>
            <a:ext cx="8677835" cy="4267200"/>
          </a:xfrm>
          <a:prstGeom prst="snip2DiagRect">
            <a:avLst>
              <a:gd name="adj1" fmla="val 0"/>
              <a:gd name="adj2" fmla="val 4332"/>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將圖片拖曳至版面配置區或按一下圖示以新增</a:t>
            </a: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21CE4DF2-EE34-094D-BDBB-F91050B27A86}"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514E909-C0B7-F84F-BF1A-6098FA37201B}" type="slidenum">
              <a:rPr lang="fr-CA"/>
              <a:pPr/>
              <a:t>‹#›</a:t>
            </a:fld>
            <a:endParaRPr lang="fr-CA"/>
          </a:p>
        </p:txBody>
      </p:sp>
    </p:spTree>
    <p:extLst>
      <p:ext uri="{BB962C8B-B14F-4D97-AF65-F5344CB8AC3E}">
        <p14:creationId xmlns:p14="http://schemas.microsoft.com/office/powerpoint/2010/main" val="27654615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42D0ECD1-502F-EE45-B7F4-E8D583C29100}"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F8FCA27E-B15F-6C42-800C-B1E15A4E7318}" type="slidenum">
              <a:rPr lang="fr-CA"/>
              <a:pPr/>
              <a:t>‹#›</a:t>
            </a:fld>
            <a:endParaRPr lang="fr-CA"/>
          </a:p>
        </p:txBody>
      </p:sp>
    </p:spTree>
    <p:extLst>
      <p:ext uri="{BB962C8B-B14F-4D97-AF65-F5344CB8AC3E}">
        <p14:creationId xmlns:p14="http://schemas.microsoft.com/office/powerpoint/2010/main" val="38396087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a:p>
        </p:txBody>
      </p:sp>
      <p:sp>
        <p:nvSpPr>
          <p:cNvPr id="4" name="Espace réservé de la date 3"/>
          <p:cNvSpPr>
            <a:spLocks noGrp="1"/>
          </p:cNvSpPr>
          <p:nvPr>
            <p:ph type="dt" sz="half" idx="10"/>
          </p:nvPr>
        </p:nvSpPr>
        <p:spPr/>
        <p:txBody>
          <a:bodyPr/>
          <a:lstStyle>
            <a:lvl1pPr>
              <a:defRPr/>
            </a:lvl1pPr>
          </a:lstStyle>
          <a:p>
            <a:fld id="{8BE1D1B3-8DED-4B40-9F55-BB26131BC15F}" type="datetimeFigureOut">
              <a:rPr lang="en-US" altLang="zh-TW"/>
              <a:pPr/>
              <a:t>8/25/2021</a:t>
            </a:fld>
            <a:endParaRPr lang="en-US" altLang="zh-TW"/>
          </a:p>
        </p:txBody>
      </p:sp>
      <p:sp>
        <p:nvSpPr>
          <p:cNvPr id="5" name="Espace réservé du pied de page 4"/>
          <p:cNvSpPr>
            <a:spLocks noGrp="1"/>
          </p:cNvSpPr>
          <p:nvPr>
            <p:ph type="ftr" sz="quarter" idx="11"/>
          </p:nvPr>
        </p:nvSpPr>
        <p:spPr/>
        <p:txBody>
          <a:bodyPr/>
          <a:lstStyle>
            <a:lvl1pPr>
              <a:defRPr/>
            </a:lvl1pPr>
          </a:lstStyle>
          <a:p>
            <a:endParaRPr lang="zh-TW" altLang="en-US"/>
          </a:p>
        </p:txBody>
      </p:sp>
      <p:sp>
        <p:nvSpPr>
          <p:cNvPr id="6" name="Espace réservé du numéro de diapositive 5"/>
          <p:cNvSpPr>
            <a:spLocks noGrp="1"/>
          </p:cNvSpPr>
          <p:nvPr>
            <p:ph type="sldNum" sz="quarter" idx="12"/>
          </p:nvPr>
        </p:nvSpPr>
        <p:spPr/>
        <p:txBody>
          <a:bodyPr/>
          <a:lstStyle>
            <a:lvl1pPr>
              <a:defRPr/>
            </a:lvl1pPr>
          </a:lstStyle>
          <a:p>
            <a:fld id="{8285B365-C2E3-484E-ADAF-44FBC4D4B8C4}" type="slidenum">
              <a:rPr lang="en-US" altLang="zh-TW"/>
              <a:pPr/>
              <a:t>‹#›</a:t>
            </a:fld>
            <a:endParaRPr lang="en-US" altLang="zh-TW"/>
          </a:p>
        </p:txBody>
      </p:sp>
    </p:spTree>
    <p:extLst>
      <p:ext uri="{BB962C8B-B14F-4D97-AF65-F5344CB8AC3E}">
        <p14:creationId xmlns:p14="http://schemas.microsoft.com/office/powerpoint/2010/main" val="34328929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fld id="{8B5ACA47-3999-2249-AC5F-D510F3484B63}" type="datetimeFigureOut">
              <a:rPr lang="en-US" altLang="zh-TW"/>
              <a:pPr/>
              <a:t>8/25/2021</a:t>
            </a:fld>
            <a:endParaRPr lang="en-US" altLang="zh-TW"/>
          </a:p>
        </p:txBody>
      </p:sp>
      <p:sp>
        <p:nvSpPr>
          <p:cNvPr id="5" name="Espace réservé du pied de page 4"/>
          <p:cNvSpPr>
            <a:spLocks noGrp="1"/>
          </p:cNvSpPr>
          <p:nvPr>
            <p:ph type="ftr" sz="quarter" idx="11"/>
          </p:nvPr>
        </p:nvSpPr>
        <p:spPr/>
        <p:txBody>
          <a:bodyPr/>
          <a:lstStyle>
            <a:lvl1pPr>
              <a:defRPr/>
            </a:lvl1pPr>
          </a:lstStyle>
          <a:p>
            <a:endParaRPr lang="zh-TW" altLang="en-US"/>
          </a:p>
        </p:txBody>
      </p:sp>
      <p:sp>
        <p:nvSpPr>
          <p:cNvPr id="6" name="Espace réservé du numéro de diapositive 5"/>
          <p:cNvSpPr>
            <a:spLocks noGrp="1"/>
          </p:cNvSpPr>
          <p:nvPr>
            <p:ph type="sldNum" sz="quarter" idx="12"/>
          </p:nvPr>
        </p:nvSpPr>
        <p:spPr/>
        <p:txBody>
          <a:bodyPr/>
          <a:lstStyle>
            <a:lvl1pPr>
              <a:defRPr/>
            </a:lvl1pPr>
          </a:lstStyle>
          <a:p>
            <a:fld id="{F0FDB424-FB6E-174E-8AB0-209BC2612EEB}" type="slidenum">
              <a:rPr lang="en-US" altLang="zh-TW"/>
              <a:pPr/>
              <a:t>‹#›</a:t>
            </a:fld>
            <a:endParaRPr lang="en-US" altLang="zh-TW"/>
          </a:p>
        </p:txBody>
      </p:sp>
    </p:spTree>
    <p:extLst>
      <p:ext uri="{BB962C8B-B14F-4D97-AF65-F5344CB8AC3E}">
        <p14:creationId xmlns:p14="http://schemas.microsoft.com/office/powerpoint/2010/main" val="25427365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013B350E-FD67-9D43-BBD7-17D1346F8D9D}" type="datetimeFigureOut">
              <a:rPr lang="en-US" altLang="zh-TW"/>
              <a:pPr/>
              <a:t>8/25/2021</a:t>
            </a:fld>
            <a:endParaRPr lang="en-US" altLang="zh-TW"/>
          </a:p>
        </p:txBody>
      </p:sp>
      <p:sp>
        <p:nvSpPr>
          <p:cNvPr id="5" name="Espace réservé du pied de page 4"/>
          <p:cNvSpPr>
            <a:spLocks noGrp="1"/>
          </p:cNvSpPr>
          <p:nvPr>
            <p:ph type="ftr" sz="quarter" idx="11"/>
          </p:nvPr>
        </p:nvSpPr>
        <p:spPr/>
        <p:txBody>
          <a:bodyPr/>
          <a:lstStyle>
            <a:lvl1pPr>
              <a:defRPr/>
            </a:lvl1pPr>
          </a:lstStyle>
          <a:p>
            <a:endParaRPr lang="zh-TW" altLang="en-US"/>
          </a:p>
        </p:txBody>
      </p:sp>
      <p:sp>
        <p:nvSpPr>
          <p:cNvPr id="6" name="Espace réservé du numéro de diapositive 5"/>
          <p:cNvSpPr>
            <a:spLocks noGrp="1"/>
          </p:cNvSpPr>
          <p:nvPr>
            <p:ph type="sldNum" sz="quarter" idx="12"/>
          </p:nvPr>
        </p:nvSpPr>
        <p:spPr/>
        <p:txBody>
          <a:bodyPr/>
          <a:lstStyle>
            <a:lvl1pPr>
              <a:defRPr/>
            </a:lvl1pPr>
          </a:lstStyle>
          <a:p>
            <a:fld id="{ED40FF78-80DE-9544-B44D-D02A20361CD3}" type="slidenum">
              <a:rPr lang="en-US" altLang="zh-TW"/>
              <a:pPr/>
              <a:t>‹#›</a:t>
            </a:fld>
            <a:endParaRPr lang="en-US" altLang="zh-TW"/>
          </a:p>
        </p:txBody>
      </p:sp>
    </p:spTree>
    <p:extLst>
      <p:ext uri="{BB962C8B-B14F-4D97-AF65-F5344CB8AC3E}">
        <p14:creationId xmlns:p14="http://schemas.microsoft.com/office/powerpoint/2010/main" val="2512937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3"/>
          <p:cNvSpPr>
            <a:spLocks noGrp="1"/>
          </p:cNvSpPr>
          <p:nvPr>
            <p:ph type="dt" sz="half" idx="10"/>
          </p:nvPr>
        </p:nvSpPr>
        <p:spPr/>
        <p:txBody>
          <a:bodyPr/>
          <a:lstStyle>
            <a:lvl1pPr>
              <a:defRPr/>
            </a:lvl1pPr>
          </a:lstStyle>
          <a:p>
            <a:fld id="{FA609545-50AE-3A48-B574-5240C40A8E04}" type="datetimeFigureOut">
              <a:rPr lang="en-US" altLang="zh-TW"/>
              <a:pPr/>
              <a:t>8/25/2021</a:t>
            </a:fld>
            <a:endParaRPr lang="en-US" altLang="zh-TW"/>
          </a:p>
        </p:txBody>
      </p:sp>
      <p:sp>
        <p:nvSpPr>
          <p:cNvPr id="6" name="Espace réservé du pied de page 4"/>
          <p:cNvSpPr>
            <a:spLocks noGrp="1"/>
          </p:cNvSpPr>
          <p:nvPr>
            <p:ph type="ftr" sz="quarter" idx="11"/>
          </p:nvPr>
        </p:nvSpPr>
        <p:spPr/>
        <p:txBody>
          <a:bodyPr/>
          <a:lstStyle>
            <a:lvl1pPr>
              <a:defRPr/>
            </a:lvl1pPr>
          </a:lstStyle>
          <a:p>
            <a:endParaRPr lang="zh-TW" altLang="en-US"/>
          </a:p>
        </p:txBody>
      </p:sp>
      <p:sp>
        <p:nvSpPr>
          <p:cNvPr id="7" name="Espace réservé du numéro de diapositive 5"/>
          <p:cNvSpPr>
            <a:spLocks noGrp="1"/>
          </p:cNvSpPr>
          <p:nvPr>
            <p:ph type="sldNum" sz="quarter" idx="12"/>
          </p:nvPr>
        </p:nvSpPr>
        <p:spPr/>
        <p:txBody>
          <a:bodyPr/>
          <a:lstStyle>
            <a:lvl1pPr>
              <a:defRPr/>
            </a:lvl1pPr>
          </a:lstStyle>
          <a:p>
            <a:fld id="{3B8B9BBB-25CE-6547-BAD4-95333B644C13}" type="slidenum">
              <a:rPr lang="en-US" altLang="zh-TW"/>
              <a:pPr/>
              <a:t>‹#›</a:t>
            </a:fld>
            <a:endParaRPr lang="en-US" altLang="zh-TW"/>
          </a:p>
        </p:txBody>
      </p:sp>
    </p:spTree>
    <p:extLst>
      <p:ext uri="{BB962C8B-B14F-4D97-AF65-F5344CB8AC3E}">
        <p14:creationId xmlns:p14="http://schemas.microsoft.com/office/powerpoint/2010/main" val="12293445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3"/>
          <p:cNvSpPr>
            <a:spLocks noGrp="1"/>
          </p:cNvSpPr>
          <p:nvPr>
            <p:ph type="dt" sz="half" idx="10"/>
          </p:nvPr>
        </p:nvSpPr>
        <p:spPr/>
        <p:txBody>
          <a:bodyPr/>
          <a:lstStyle>
            <a:lvl1pPr>
              <a:defRPr/>
            </a:lvl1pPr>
          </a:lstStyle>
          <a:p>
            <a:fld id="{D4C8DDA8-0CA9-054A-AEDC-1259B2907007}" type="datetimeFigureOut">
              <a:rPr lang="en-US" altLang="zh-TW"/>
              <a:pPr/>
              <a:t>8/25/2021</a:t>
            </a:fld>
            <a:endParaRPr lang="en-US" altLang="zh-TW"/>
          </a:p>
        </p:txBody>
      </p:sp>
      <p:sp>
        <p:nvSpPr>
          <p:cNvPr id="8" name="Espace réservé du pied de page 4"/>
          <p:cNvSpPr>
            <a:spLocks noGrp="1"/>
          </p:cNvSpPr>
          <p:nvPr>
            <p:ph type="ftr" sz="quarter" idx="11"/>
          </p:nvPr>
        </p:nvSpPr>
        <p:spPr/>
        <p:txBody>
          <a:bodyPr/>
          <a:lstStyle>
            <a:lvl1pPr>
              <a:defRPr/>
            </a:lvl1pPr>
          </a:lstStyle>
          <a:p>
            <a:endParaRPr lang="zh-TW" altLang="en-US"/>
          </a:p>
        </p:txBody>
      </p:sp>
      <p:sp>
        <p:nvSpPr>
          <p:cNvPr id="9" name="Espace réservé du numéro de diapositive 5"/>
          <p:cNvSpPr>
            <a:spLocks noGrp="1"/>
          </p:cNvSpPr>
          <p:nvPr>
            <p:ph type="sldNum" sz="quarter" idx="12"/>
          </p:nvPr>
        </p:nvSpPr>
        <p:spPr/>
        <p:txBody>
          <a:bodyPr/>
          <a:lstStyle>
            <a:lvl1pPr>
              <a:defRPr/>
            </a:lvl1pPr>
          </a:lstStyle>
          <a:p>
            <a:fld id="{AC123812-2B9F-854C-8AC1-9D9EAD160746}" type="slidenum">
              <a:rPr lang="en-US" altLang="zh-TW"/>
              <a:pPr/>
              <a:t>‹#›</a:t>
            </a:fld>
            <a:endParaRPr lang="en-US" altLang="zh-TW"/>
          </a:p>
        </p:txBody>
      </p:sp>
    </p:spTree>
    <p:extLst>
      <p:ext uri="{BB962C8B-B14F-4D97-AF65-F5344CB8AC3E}">
        <p14:creationId xmlns:p14="http://schemas.microsoft.com/office/powerpoint/2010/main" val="35791647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e la date 3"/>
          <p:cNvSpPr>
            <a:spLocks noGrp="1"/>
          </p:cNvSpPr>
          <p:nvPr>
            <p:ph type="dt" sz="half" idx="10"/>
          </p:nvPr>
        </p:nvSpPr>
        <p:spPr/>
        <p:txBody>
          <a:bodyPr/>
          <a:lstStyle>
            <a:lvl1pPr>
              <a:defRPr/>
            </a:lvl1pPr>
          </a:lstStyle>
          <a:p>
            <a:fld id="{D0B37FFB-43DD-D649-A03F-0B7F1E3BBDAE}" type="datetimeFigureOut">
              <a:rPr lang="en-US" altLang="zh-TW"/>
              <a:pPr/>
              <a:t>8/25/2021</a:t>
            </a:fld>
            <a:endParaRPr lang="en-US" altLang="zh-TW"/>
          </a:p>
        </p:txBody>
      </p:sp>
      <p:sp>
        <p:nvSpPr>
          <p:cNvPr id="4" name="Espace réservé du pied de page 4"/>
          <p:cNvSpPr>
            <a:spLocks noGrp="1"/>
          </p:cNvSpPr>
          <p:nvPr>
            <p:ph type="ftr" sz="quarter" idx="11"/>
          </p:nvPr>
        </p:nvSpPr>
        <p:spPr/>
        <p:txBody>
          <a:bodyPr/>
          <a:lstStyle>
            <a:lvl1pPr>
              <a:defRPr/>
            </a:lvl1pPr>
          </a:lstStyle>
          <a:p>
            <a:endParaRPr lang="zh-TW" altLang="en-US"/>
          </a:p>
        </p:txBody>
      </p:sp>
      <p:sp>
        <p:nvSpPr>
          <p:cNvPr id="5" name="Espace réservé du numéro de diapositive 5"/>
          <p:cNvSpPr>
            <a:spLocks noGrp="1"/>
          </p:cNvSpPr>
          <p:nvPr>
            <p:ph type="sldNum" sz="quarter" idx="12"/>
          </p:nvPr>
        </p:nvSpPr>
        <p:spPr/>
        <p:txBody>
          <a:bodyPr/>
          <a:lstStyle>
            <a:lvl1pPr>
              <a:defRPr/>
            </a:lvl1pPr>
          </a:lstStyle>
          <a:p>
            <a:fld id="{DC6EF429-F873-2749-BA60-D6F17029B196}" type="slidenum">
              <a:rPr lang="en-US" altLang="zh-TW"/>
              <a:pPr/>
              <a:t>‹#›</a:t>
            </a:fld>
            <a:endParaRPr lang="en-US" altLang="zh-TW"/>
          </a:p>
        </p:txBody>
      </p:sp>
    </p:spTree>
    <p:extLst>
      <p:ext uri="{BB962C8B-B14F-4D97-AF65-F5344CB8AC3E}">
        <p14:creationId xmlns:p14="http://schemas.microsoft.com/office/powerpoint/2010/main" val="34737997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5C9EDC77-1F9B-F94B-8AC4-E0B200AEC018}" type="datetimeFigureOut">
              <a:rPr lang="en-US" altLang="zh-TW"/>
              <a:pPr/>
              <a:t>8/25/2021</a:t>
            </a:fld>
            <a:endParaRPr lang="en-US" altLang="zh-TW"/>
          </a:p>
        </p:txBody>
      </p:sp>
      <p:sp>
        <p:nvSpPr>
          <p:cNvPr id="3" name="Espace réservé du pied de page 4"/>
          <p:cNvSpPr>
            <a:spLocks noGrp="1"/>
          </p:cNvSpPr>
          <p:nvPr>
            <p:ph type="ftr" sz="quarter" idx="11"/>
          </p:nvPr>
        </p:nvSpPr>
        <p:spPr/>
        <p:txBody>
          <a:bodyPr/>
          <a:lstStyle>
            <a:lvl1pPr>
              <a:defRPr/>
            </a:lvl1pPr>
          </a:lstStyle>
          <a:p>
            <a:endParaRPr lang="zh-TW" altLang="en-US"/>
          </a:p>
        </p:txBody>
      </p:sp>
      <p:sp>
        <p:nvSpPr>
          <p:cNvPr id="4" name="Espace réservé du numéro de diapositive 5"/>
          <p:cNvSpPr>
            <a:spLocks noGrp="1"/>
          </p:cNvSpPr>
          <p:nvPr>
            <p:ph type="sldNum" sz="quarter" idx="12"/>
          </p:nvPr>
        </p:nvSpPr>
        <p:spPr/>
        <p:txBody>
          <a:bodyPr/>
          <a:lstStyle>
            <a:lvl1pPr>
              <a:defRPr/>
            </a:lvl1pPr>
          </a:lstStyle>
          <a:p>
            <a:fld id="{C3E0F0A8-5657-7448-A01B-C7F6D82947FF}" type="slidenum">
              <a:rPr lang="en-US" altLang="zh-TW"/>
              <a:pPr/>
              <a:t>‹#›</a:t>
            </a:fld>
            <a:endParaRPr lang="en-US" altLang="zh-TW"/>
          </a:p>
        </p:txBody>
      </p:sp>
    </p:spTree>
    <p:extLst>
      <p:ext uri="{BB962C8B-B14F-4D97-AF65-F5344CB8AC3E}">
        <p14:creationId xmlns:p14="http://schemas.microsoft.com/office/powerpoint/2010/main" val="35992248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54901EBB-3581-7849-99F4-A6B4608D5157}" type="datetimeFigureOut">
              <a:rPr lang="en-US" altLang="zh-TW"/>
              <a:pPr/>
              <a:t>8/25/2021</a:t>
            </a:fld>
            <a:endParaRPr lang="en-US" altLang="zh-TW"/>
          </a:p>
        </p:txBody>
      </p:sp>
      <p:sp>
        <p:nvSpPr>
          <p:cNvPr id="6" name="Espace réservé du pied de page 4"/>
          <p:cNvSpPr>
            <a:spLocks noGrp="1"/>
          </p:cNvSpPr>
          <p:nvPr>
            <p:ph type="ftr" sz="quarter" idx="11"/>
          </p:nvPr>
        </p:nvSpPr>
        <p:spPr/>
        <p:txBody>
          <a:bodyPr/>
          <a:lstStyle>
            <a:lvl1pPr>
              <a:defRPr/>
            </a:lvl1pPr>
          </a:lstStyle>
          <a:p>
            <a:endParaRPr lang="zh-TW" altLang="en-US"/>
          </a:p>
        </p:txBody>
      </p:sp>
      <p:sp>
        <p:nvSpPr>
          <p:cNvPr id="7" name="Espace réservé du numéro de diapositive 5"/>
          <p:cNvSpPr>
            <a:spLocks noGrp="1"/>
          </p:cNvSpPr>
          <p:nvPr>
            <p:ph type="sldNum" sz="quarter" idx="12"/>
          </p:nvPr>
        </p:nvSpPr>
        <p:spPr/>
        <p:txBody>
          <a:bodyPr/>
          <a:lstStyle>
            <a:lvl1pPr>
              <a:defRPr/>
            </a:lvl1pPr>
          </a:lstStyle>
          <a:p>
            <a:fld id="{D57D69D4-F1AF-954A-82FF-A405F655ABAA}" type="slidenum">
              <a:rPr lang="en-US" altLang="zh-TW"/>
              <a:pPr/>
              <a:t>‹#›</a:t>
            </a:fld>
            <a:endParaRPr lang="en-US" altLang="zh-TW"/>
          </a:p>
        </p:txBody>
      </p:sp>
    </p:spTree>
    <p:extLst>
      <p:ext uri="{BB962C8B-B14F-4D97-AF65-F5344CB8AC3E}">
        <p14:creationId xmlns:p14="http://schemas.microsoft.com/office/powerpoint/2010/main" val="2406595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關閉">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115196-1C6F-4784-83AC-30756D8F10B3}" type="datetimeFigureOut">
              <a:rPr lang="en-US" smtClean="0"/>
              <a:t>8/25/2021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4CC13500-F0D7-AF44-8C90-5BF8DCA7568B}" type="datetimeFigureOut">
              <a:rPr lang="en-US" altLang="zh-TW"/>
              <a:pPr/>
              <a:t>8/25/2021</a:t>
            </a:fld>
            <a:endParaRPr lang="en-US" altLang="zh-TW"/>
          </a:p>
        </p:txBody>
      </p:sp>
      <p:sp>
        <p:nvSpPr>
          <p:cNvPr id="6" name="Espace réservé du pied de page 4"/>
          <p:cNvSpPr>
            <a:spLocks noGrp="1"/>
          </p:cNvSpPr>
          <p:nvPr>
            <p:ph type="ftr" sz="quarter" idx="11"/>
          </p:nvPr>
        </p:nvSpPr>
        <p:spPr/>
        <p:txBody>
          <a:bodyPr/>
          <a:lstStyle>
            <a:lvl1pPr>
              <a:defRPr/>
            </a:lvl1pPr>
          </a:lstStyle>
          <a:p>
            <a:endParaRPr lang="zh-TW" altLang="en-US"/>
          </a:p>
        </p:txBody>
      </p:sp>
      <p:sp>
        <p:nvSpPr>
          <p:cNvPr id="7" name="Espace réservé du numéro de diapositive 5"/>
          <p:cNvSpPr>
            <a:spLocks noGrp="1"/>
          </p:cNvSpPr>
          <p:nvPr>
            <p:ph type="sldNum" sz="quarter" idx="12"/>
          </p:nvPr>
        </p:nvSpPr>
        <p:spPr/>
        <p:txBody>
          <a:bodyPr/>
          <a:lstStyle>
            <a:lvl1pPr>
              <a:defRPr/>
            </a:lvl1pPr>
          </a:lstStyle>
          <a:p>
            <a:fld id="{24AB3982-C121-5144-9607-C44E6345A035}" type="slidenum">
              <a:rPr lang="en-US" altLang="zh-TW"/>
              <a:pPr/>
              <a:t>‹#›</a:t>
            </a:fld>
            <a:endParaRPr lang="en-US" altLang="zh-TW"/>
          </a:p>
        </p:txBody>
      </p:sp>
    </p:spTree>
    <p:extLst>
      <p:ext uri="{BB962C8B-B14F-4D97-AF65-F5344CB8AC3E}">
        <p14:creationId xmlns:p14="http://schemas.microsoft.com/office/powerpoint/2010/main" val="26930544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fld id="{44874590-D92B-0542-8C0F-B8FA9FED66F6}" type="datetimeFigureOut">
              <a:rPr lang="en-US" altLang="zh-TW"/>
              <a:pPr/>
              <a:t>8/25/2021</a:t>
            </a:fld>
            <a:endParaRPr lang="en-US" altLang="zh-TW"/>
          </a:p>
        </p:txBody>
      </p:sp>
      <p:sp>
        <p:nvSpPr>
          <p:cNvPr id="5" name="Espace réservé du pied de page 4"/>
          <p:cNvSpPr>
            <a:spLocks noGrp="1"/>
          </p:cNvSpPr>
          <p:nvPr>
            <p:ph type="ftr" sz="quarter" idx="11"/>
          </p:nvPr>
        </p:nvSpPr>
        <p:spPr/>
        <p:txBody>
          <a:bodyPr/>
          <a:lstStyle>
            <a:lvl1pPr>
              <a:defRPr/>
            </a:lvl1pPr>
          </a:lstStyle>
          <a:p>
            <a:endParaRPr lang="zh-TW" altLang="en-US"/>
          </a:p>
        </p:txBody>
      </p:sp>
      <p:sp>
        <p:nvSpPr>
          <p:cNvPr id="6" name="Espace réservé du numéro de diapositive 5"/>
          <p:cNvSpPr>
            <a:spLocks noGrp="1"/>
          </p:cNvSpPr>
          <p:nvPr>
            <p:ph type="sldNum" sz="quarter" idx="12"/>
          </p:nvPr>
        </p:nvSpPr>
        <p:spPr/>
        <p:txBody>
          <a:bodyPr/>
          <a:lstStyle>
            <a:lvl1pPr>
              <a:defRPr/>
            </a:lvl1pPr>
          </a:lstStyle>
          <a:p>
            <a:fld id="{F759FDF4-0832-C84D-9C01-7AF070AB1F36}" type="slidenum">
              <a:rPr lang="en-US" altLang="zh-TW"/>
              <a:pPr/>
              <a:t>‹#›</a:t>
            </a:fld>
            <a:endParaRPr lang="en-US" altLang="zh-TW"/>
          </a:p>
        </p:txBody>
      </p:sp>
    </p:spTree>
    <p:extLst>
      <p:ext uri="{BB962C8B-B14F-4D97-AF65-F5344CB8AC3E}">
        <p14:creationId xmlns:p14="http://schemas.microsoft.com/office/powerpoint/2010/main" val="14406331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fld id="{0CA94F41-F73C-654E-A895-7EEF734259CC}" type="datetimeFigureOut">
              <a:rPr lang="en-US" altLang="zh-TW"/>
              <a:pPr/>
              <a:t>8/25/2021</a:t>
            </a:fld>
            <a:endParaRPr lang="en-US" altLang="zh-TW"/>
          </a:p>
        </p:txBody>
      </p:sp>
      <p:sp>
        <p:nvSpPr>
          <p:cNvPr id="5" name="Espace réservé du pied de page 4"/>
          <p:cNvSpPr>
            <a:spLocks noGrp="1"/>
          </p:cNvSpPr>
          <p:nvPr>
            <p:ph type="ftr" sz="quarter" idx="11"/>
          </p:nvPr>
        </p:nvSpPr>
        <p:spPr/>
        <p:txBody>
          <a:bodyPr/>
          <a:lstStyle>
            <a:lvl1pPr>
              <a:defRPr/>
            </a:lvl1pPr>
          </a:lstStyle>
          <a:p>
            <a:endParaRPr lang="zh-TW" altLang="en-US"/>
          </a:p>
        </p:txBody>
      </p:sp>
      <p:sp>
        <p:nvSpPr>
          <p:cNvPr id="6" name="Espace réservé du numéro de diapositive 5"/>
          <p:cNvSpPr>
            <a:spLocks noGrp="1"/>
          </p:cNvSpPr>
          <p:nvPr>
            <p:ph type="sldNum" sz="quarter" idx="12"/>
          </p:nvPr>
        </p:nvSpPr>
        <p:spPr/>
        <p:txBody>
          <a:bodyPr/>
          <a:lstStyle>
            <a:lvl1pPr>
              <a:defRPr/>
            </a:lvl1pPr>
          </a:lstStyle>
          <a:p>
            <a:fld id="{FC697F83-295F-9B47-933A-C30B4764EFE9}" type="slidenum">
              <a:rPr lang="en-US" altLang="zh-TW"/>
              <a:pPr/>
              <a:t>‹#›</a:t>
            </a:fld>
            <a:endParaRPr lang="en-US" altLang="zh-TW"/>
          </a:p>
        </p:txBody>
      </p:sp>
    </p:spTree>
    <p:extLst>
      <p:ext uri="{BB962C8B-B14F-4D97-AF65-F5344CB8AC3E}">
        <p14:creationId xmlns:p14="http://schemas.microsoft.com/office/powerpoint/2010/main" val="21614941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196975"/>
            <a:ext cx="7772400" cy="1470025"/>
          </a:xfrm>
        </p:spPr>
        <p:txBody>
          <a:bodyPr/>
          <a:lstStyle>
            <a:lvl1pPr>
              <a:defRPr b="1"/>
            </a:lvl1pPr>
          </a:lstStyle>
          <a:p>
            <a:pPr lvl="0"/>
            <a:r>
              <a:rPr lang="en-US" altLang="zh-TW" noProof="0" smtClean="0"/>
              <a:t>Click to edit Master title style</a:t>
            </a:r>
          </a:p>
        </p:txBody>
      </p:sp>
      <p:sp>
        <p:nvSpPr>
          <p:cNvPr id="3075" name="Rectangle 3"/>
          <p:cNvSpPr>
            <a:spLocks noGrp="1" noChangeArrowheads="1"/>
          </p:cNvSpPr>
          <p:nvPr>
            <p:ph type="subTitle" idx="1"/>
          </p:nvPr>
        </p:nvSpPr>
        <p:spPr>
          <a:xfrm>
            <a:off x="1371600" y="2952750"/>
            <a:ext cx="6400800" cy="1752600"/>
          </a:xfrm>
        </p:spPr>
        <p:txBody>
          <a:bodyPr/>
          <a:lstStyle>
            <a:lvl1pPr marL="0" indent="0" algn="ctr">
              <a:buFontTx/>
              <a:buNone/>
              <a:defRPr/>
            </a:lvl1pPr>
          </a:lstStyle>
          <a:p>
            <a:pPr lvl="0"/>
            <a:r>
              <a:rPr lang="en-US" altLang="zh-TW" noProof="0" smtClean="0"/>
              <a:t>Click to edit Master subtitle style</a:t>
            </a:r>
          </a:p>
        </p:txBody>
      </p:sp>
      <p:sp>
        <p:nvSpPr>
          <p:cNvPr id="3076" name="Rectangle 4"/>
          <p:cNvSpPr>
            <a:spLocks noGrp="1" noChangeArrowheads="1"/>
          </p:cNvSpPr>
          <p:nvPr>
            <p:ph type="dt" sz="half" idx="2"/>
          </p:nvPr>
        </p:nvSpPr>
        <p:spPr/>
        <p:txBody>
          <a:bodyPr/>
          <a:lstStyle>
            <a:lvl1pPr>
              <a:defRPr/>
            </a:lvl1pPr>
          </a:lstStyle>
          <a:p>
            <a:endParaRPr lang="en-US" altLang="zh-TW">
              <a:solidFill>
                <a:srgbClr val="4C4C4C"/>
              </a:solidFill>
            </a:endParaRPr>
          </a:p>
        </p:txBody>
      </p:sp>
      <p:sp>
        <p:nvSpPr>
          <p:cNvPr id="3077" name="Rectangle 5"/>
          <p:cNvSpPr>
            <a:spLocks noGrp="1" noChangeArrowheads="1"/>
          </p:cNvSpPr>
          <p:nvPr>
            <p:ph type="ftr" sz="quarter" idx="3"/>
          </p:nvPr>
        </p:nvSpPr>
        <p:spPr/>
        <p:txBody>
          <a:bodyPr/>
          <a:lstStyle>
            <a:lvl1pPr>
              <a:defRPr/>
            </a:lvl1pPr>
          </a:lstStyle>
          <a:p>
            <a:endParaRPr lang="en-US" altLang="zh-TW">
              <a:solidFill>
                <a:srgbClr val="4C4C4C"/>
              </a:solidFill>
            </a:endParaRPr>
          </a:p>
        </p:txBody>
      </p:sp>
      <p:sp>
        <p:nvSpPr>
          <p:cNvPr id="3078" name="Rectangle 6"/>
          <p:cNvSpPr>
            <a:spLocks noGrp="1" noChangeArrowheads="1"/>
          </p:cNvSpPr>
          <p:nvPr>
            <p:ph type="sldNum" sz="quarter" idx="4"/>
          </p:nvPr>
        </p:nvSpPr>
        <p:spPr/>
        <p:txBody>
          <a:bodyPr/>
          <a:lstStyle>
            <a:lvl1pPr>
              <a:defRPr/>
            </a:lvl1pPr>
          </a:lstStyle>
          <a:p>
            <a:fld id="{C0D88E1A-0F37-5B43-A9B9-EE1689691CF8}" type="slidenum">
              <a:rPr lang="en-US" altLang="zh-TW">
                <a:solidFill>
                  <a:srgbClr val="4C4C4C"/>
                </a:solidFill>
              </a:rPr>
              <a:pPr/>
              <a:t>‹#›</a:t>
            </a:fld>
            <a:endParaRPr lang="en-US" altLang="zh-TW">
              <a:solidFill>
                <a:srgbClr val="4C4C4C"/>
              </a:solidFill>
            </a:endParaRPr>
          </a:p>
        </p:txBody>
      </p:sp>
      <p:sp>
        <p:nvSpPr>
          <p:cNvPr id="3090" name="Text Box 18"/>
          <p:cNvSpPr txBox="1">
            <a:spLocks noChangeArrowheads="1"/>
          </p:cNvSpPr>
          <p:nvPr userDrawn="1"/>
        </p:nvSpPr>
        <p:spPr bwMode="auto">
          <a:xfrm rot="19237452">
            <a:off x="4622800" y="519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pPr>
            <a:endParaRPr lang="en-GB" smtClean="0">
              <a:solidFill>
                <a:srgbClr val="4C4C4C"/>
              </a:solidFill>
              <a:latin typeface="Arial" charset="0"/>
              <a:ea typeface="新細明體" charset="0"/>
            </a:endParaRPr>
          </a:p>
        </p:txBody>
      </p:sp>
    </p:spTree>
    <p:extLst>
      <p:ext uri="{BB962C8B-B14F-4D97-AF65-F5344CB8AC3E}">
        <p14:creationId xmlns:p14="http://schemas.microsoft.com/office/powerpoint/2010/main" val="34628368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4C4C4C"/>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4C4C4C"/>
              </a:solidFill>
            </a:endParaRPr>
          </a:p>
        </p:txBody>
      </p:sp>
      <p:sp>
        <p:nvSpPr>
          <p:cNvPr id="6" name="投影片編號版面配置區 5"/>
          <p:cNvSpPr>
            <a:spLocks noGrp="1"/>
          </p:cNvSpPr>
          <p:nvPr>
            <p:ph type="sldNum" sz="quarter" idx="12"/>
          </p:nvPr>
        </p:nvSpPr>
        <p:spPr/>
        <p:txBody>
          <a:bodyPr/>
          <a:lstStyle>
            <a:lvl1pPr>
              <a:defRPr/>
            </a:lvl1pPr>
          </a:lstStyle>
          <a:p>
            <a:fld id="{F49125F1-21D0-004F-9CC5-8B14E451EC18}" type="slidenum">
              <a:rPr lang="en-US" altLang="zh-TW">
                <a:solidFill>
                  <a:srgbClr val="4C4C4C"/>
                </a:solidFill>
              </a:rPr>
              <a:pPr/>
              <a:t>‹#›</a:t>
            </a:fld>
            <a:endParaRPr lang="en-US" altLang="zh-TW">
              <a:solidFill>
                <a:srgbClr val="4C4C4C"/>
              </a:solidFill>
            </a:endParaRPr>
          </a:p>
        </p:txBody>
      </p:sp>
    </p:spTree>
    <p:extLst>
      <p:ext uri="{BB962C8B-B14F-4D97-AF65-F5344CB8AC3E}">
        <p14:creationId xmlns:p14="http://schemas.microsoft.com/office/powerpoint/2010/main" val="143833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4C4C4C"/>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4C4C4C"/>
              </a:solidFill>
            </a:endParaRPr>
          </a:p>
        </p:txBody>
      </p:sp>
      <p:sp>
        <p:nvSpPr>
          <p:cNvPr id="6" name="投影片編號版面配置區 5"/>
          <p:cNvSpPr>
            <a:spLocks noGrp="1"/>
          </p:cNvSpPr>
          <p:nvPr>
            <p:ph type="sldNum" sz="quarter" idx="12"/>
          </p:nvPr>
        </p:nvSpPr>
        <p:spPr/>
        <p:txBody>
          <a:bodyPr/>
          <a:lstStyle>
            <a:lvl1pPr>
              <a:defRPr/>
            </a:lvl1pPr>
          </a:lstStyle>
          <a:p>
            <a:fld id="{C9195DD5-8879-FC48-A2BB-CF669A02369D}" type="slidenum">
              <a:rPr lang="en-US" altLang="zh-TW">
                <a:solidFill>
                  <a:srgbClr val="4C4C4C"/>
                </a:solidFill>
              </a:rPr>
              <a:pPr/>
              <a:t>‹#›</a:t>
            </a:fld>
            <a:endParaRPr lang="en-US" altLang="zh-TW">
              <a:solidFill>
                <a:srgbClr val="4C4C4C"/>
              </a:solidFill>
            </a:endParaRPr>
          </a:p>
        </p:txBody>
      </p:sp>
    </p:spTree>
    <p:extLst>
      <p:ext uri="{BB962C8B-B14F-4D97-AF65-F5344CB8AC3E}">
        <p14:creationId xmlns:p14="http://schemas.microsoft.com/office/powerpoint/2010/main" val="35345441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066800"/>
            <a:ext cx="40386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066800"/>
            <a:ext cx="40386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en-US" altLang="zh-TW">
              <a:solidFill>
                <a:srgbClr val="4C4C4C"/>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4C4C4C"/>
              </a:solidFill>
            </a:endParaRPr>
          </a:p>
        </p:txBody>
      </p:sp>
      <p:sp>
        <p:nvSpPr>
          <p:cNvPr id="7" name="投影片編號版面配置區 6"/>
          <p:cNvSpPr>
            <a:spLocks noGrp="1"/>
          </p:cNvSpPr>
          <p:nvPr>
            <p:ph type="sldNum" sz="quarter" idx="12"/>
          </p:nvPr>
        </p:nvSpPr>
        <p:spPr/>
        <p:txBody>
          <a:bodyPr/>
          <a:lstStyle>
            <a:lvl1pPr>
              <a:defRPr/>
            </a:lvl1pPr>
          </a:lstStyle>
          <a:p>
            <a:fld id="{F4DA1536-0C69-E045-BE5C-7EE9E7A4B9AC}" type="slidenum">
              <a:rPr lang="en-US" altLang="zh-TW">
                <a:solidFill>
                  <a:srgbClr val="4C4C4C"/>
                </a:solidFill>
              </a:rPr>
              <a:pPr/>
              <a:t>‹#›</a:t>
            </a:fld>
            <a:endParaRPr lang="en-US" altLang="zh-TW">
              <a:solidFill>
                <a:srgbClr val="4C4C4C"/>
              </a:solidFill>
            </a:endParaRPr>
          </a:p>
        </p:txBody>
      </p:sp>
    </p:spTree>
    <p:extLst>
      <p:ext uri="{BB962C8B-B14F-4D97-AF65-F5344CB8AC3E}">
        <p14:creationId xmlns:p14="http://schemas.microsoft.com/office/powerpoint/2010/main" val="8308118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en-US" altLang="zh-TW">
              <a:solidFill>
                <a:srgbClr val="4C4C4C"/>
              </a:solidFill>
            </a:endParaRPr>
          </a:p>
        </p:txBody>
      </p:sp>
      <p:sp>
        <p:nvSpPr>
          <p:cNvPr id="8" name="頁尾版面配置區 7"/>
          <p:cNvSpPr>
            <a:spLocks noGrp="1"/>
          </p:cNvSpPr>
          <p:nvPr>
            <p:ph type="ftr" sz="quarter" idx="11"/>
          </p:nvPr>
        </p:nvSpPr>
        <p:spPr/>
        <p:txBody>
          <a:bodyPr/>
          <a:lstStyle>
            <a:lvl1pPr>
              <a:defRPr/>
            </a:lvl1pPr>
          </a:lstStyle>
          <a:p>
            <a:endParaRPr lang="en-US" altLang="zh-TW">
              <a:solidFill>
                <a:srgbClr val="4C4C4C"/>
              </a:solidFill>
            </a:endParaRPr>
          </a:p>
        </p:txBody>
      </p:sp>
      <p:sp>
        <p:nvSpPr>
          <p:cNvPr id="9" name="投影片編號版面配置區 8"/>
          <p:cNvSpPr>
            <a:spLocks noGrp="1"/>
          </p:cNvSpPr>
          <p:nvPr>
            <p:ph type="sldNum" sz="quarter" idx="12"/>
          </p:nvPr>
        </p:nvSpPr>
        <p:spPr/>
        <p:txBody>
          <a:bodyPr/>
          <a:lstStyle>
            <a:lvl1pPr>
              <a:defRPr/>
            </a:lvl1pPr>
          </a:lstStyle>
          <a:p>
            <a:fld id="{80DFA7B4-909D-DF4C-820A-642CA37A1C14}" type="slidenum">
              <a:rPr lang="en-US" altLang="zh-TW">
                <a:solidFill>
                  <a:srgbClr val="4C4C4C"/>
                </a:solidFill>
              </a:rPr>
              <a:pPr/>
              <a:t>‹#›</a:t>
            </a:fld>
            <a:endParaRPr lang="en-US" altLang="zh-TW">
              <a:solidFill>
                <a:srgbClr val="4C4C4C"/>
              </a:solidFill>
            </a:endParaRPr>
          </a:p>
        </p:txBody>
      </p:sp>
    </p:spTree>
    <p:extLst>
      <p:ext uri="{BB962C8B-B14F-4D97-AF65-F5344CB8AC3E}">
        <p14:creationId xmlns:p14="http://schemas.microsoft.com/office/powerpoint/2010/main" val="3623891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en-US" altLang="zh-TW">
              <a:solidFill>
                <a:srgbClr val="4C4C4C"/>
              </a:solidFill>
            </a:endParaRPr>
          </a:p>
        </p:txBody>
      </p:sp>
      <p:sp>
        <p:nvSpPr>
          <p:cNvPr id="4" name="頁尾版面配置區 3"/>
          <p:cNvSpPr>
            <a:spLocks noGrp="1"/>
          </p:cNvSpPr>
          <p:nvPr>
            <p:ph type="ftr" sz="quarter" idx="11"/>
          </p:nvPr>
        </p:nvSpPr>
        <p:spPr/>
        <p:txBody>
          <a:bodyPr/>
          <a:lstStyle>
            <a:lvl1pPr>
              <a:defRPr/>
            </a:lvl1pPr>
          </a:lstStyle>
          <a:p>
            <a:endParaRPr lang="en-US" altLang="zh-TW">
              <a:solidFill>
                <a:srgbClr val="4C4C4C"/>
              </a:solidFill>
            </a:endParaRPr>
          </a:p>
        </p:txBody>
      </p:sp>
      <p:sp>
        <p:nvSpPr>
          <p:cNvPr id="5" name="投影片編號版面配置區 4"/>
          <p:cNvSpPr>
            <a:spLocks noGrp="1"/>
          </p:cNvSpPr>
          <p:nvPr>
            <p:ph type="sldNum" sz="quarter" idx="12"/>
          </p:nvPr>
        </p:nvSpPr>
        <p:spPr/>
        <p:txBody>
          <a:bodyPr/>
          <a:lstStyle>
            <a:lvl1pPr>
              <a:defRPr/>
            </a:lvl1pPr>
          </a:lstStyle>
          <a:p>
            <a:fld id="{244A6479-AB2C-BD43-BA3E-B7ABF6B87219}" type="slidenum">
              <a:rPr lang="en-US" altLang="zh-TW">
                <a:solidFill>
                  <a:srgbClr val="4C4C4C"/>
                </a:solidFill>
              </a:rPr>
              <a:pPr/>
              <a:t>‹#›</a:t>
            </a:fld>
            <a:endParaRPr lang="en-US" altLang="zh-TW">
              <a:solidFill>
                <a:srgbClr val="4C4C4C"/>
              </a:solidFill>
            </a:endParaRPr>
          </a:p>
        </p:txBody>
      </p:sp>
    </p:spTree>
    <p:extLst>
      <p:ext uri="{BB962C8B-B14F-4D97-AF65-F5344CB8AC3E}">
        <p14:creationId xmlns:p14="http://schemas.microsoft.com/office/powerpoint/2010/main" val="3434819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solidFill>
                <a:srgbClr val="4C4C4C"/>
              </a:solidFill>
            </a:endParaRPr>
          </a:p>
        </p:txBody>
      </p:sp>
      <p:sp>
        <p:nvSpPr>
          <p:cNvPr id="3" name="頁尾版面配置區 2"/>
          <p:cNvSpPr>
            <a:spLocks noGrp="1"/>
          </p:cNvSpPr>
          <p:nvPr>
            <p:ph type="ftr" sz="quarter" idx="11"/>
          </p:nvPr>
        </p:nvSpPr>
        <p:spPr/>
        <p:txBody>
          <a:bodyPr/>
          <a:lstStyle>
            <a:lvl1pPr>
              <a:defRPr/>
            </a:lvl1pPr>
          </a:lstStyle>
          <a:p>
            <a:endParaRPr lang="en-US" altLang="zh-TW">
              <a:solidFill>
                <a:srgbClr val="4C4C4C"/>
              </a:solidFill>
            </a:endParaRPr>
          </a:p>
        </p:txBody>
      </p:sp>
      <p:sp>
        <p:nvSpPr>
          <p:cNvPr id="4" name="投影片編號版面配置區 3"/>
          <p:cNvSpPr>
            <a:spLocks noGrp="1"/>
          </p:cNvSpPr>
          <p:nvPr>
            <p:ph type="sldNum" sz="quarter" idx="12"/>
          </p:nvPr>
        </p:nvSpPr>
        <p:spPr/>
        <p:txBody>
          <a:bodyPr/>
          <a:lstStyle>
            <a:lvl1pPr>
              <a:defRPr/>
            </a:lvl1pPr>
          </a:lstStyle>
          <a:p>
            <a:fld id="{11257A43-78A8-3240-8839-767C822CC5E3}" type="slidenum">
              <a:rPr lang="en-US" altLang="zh-TW">
                <a:solidFill>
                  <a:srgbClr val="4C4C4C"/>
                </a:solidFill>
              </a:rPr>
              <a:pPr/>
              <a:t>‹#›</a:t>
            </a:fld>
            <a:endParaRPr lang="en-US" altLang="zh-TW">
              <a:solidFill>
                <a:srgbClr val="4C4C4C"/>
              </a:solidFill>
            </a:endParaRPr>
          </a:p>
        </p:txBody>
      </p:sp>
    </p:spTree>
    <p:extLst>
      <p:ext uri="{BB962C8B-B14F-4D97-AF65-F5344CB8AC3E}">
        <p14:creationId xmlns:p14="http://schemas.microsoft.com/office/powerpoint/2010/main" val="1877568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zh-TW" altLang="en-US" smtClean="0"/>
              <a:t>按一下以編輯母片標題樣式</a:t>
            </a:r>
            <a:endParaRPr/>
          </a:p>
        </p:txBody>
      </p:sp>
      <p:sp>
        <p:nvSpPr>
          <p:cNvPr id="3" name="Vertical Text Placeholder 2"/>
          <p:cNvSpPr>
            <a:spLocks noGrp="1"/>
          </p:cNvSpPr>
          <p:nvPr>
            <p:ph type="body" orient="vert" idx="1"/>
          </p:nvPr>
        </p:nvSpPr>
        <p:spPr/>
        <p:txBody>
          <a:bodyPr vert="eaVert"/>
          <a:lstStyle>
            <a:lvl5pPr>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4" name="Date Placeholder 3"/>
          <p:cNvSpPr>
            <a:spLocks noGrp="1"/>
          </p:cNvSpPr>
          <p:nvPr>
            <p:ph type="dt" sz="half" idx="10"/>
          </p:nvPr>
        </p:nvSpPr>
        <p:spPr/>
        <p:txBody>
          <a:bodyPr/>
          <a:lstStyle/>
          <a:p>
            <a:fld id="{B1115196-1C6F-4784-83AC-30756D8F10B3}"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4C4C4C"/>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4C4C4C"/>
              </a:solidFill>
            </a:endParaRPr>
          </a:p>
        </p:txBody>
      </p:sp>
      <p:sp>
        <p:nvSpPr>
          <p:cNvPr id="7" name="投影片編號版面配置區 6"/>
          <p:cNvSpPr>
            <a:spLocks noGrp="1"/>
          </p:cNvSpPr>
          <p:nvPr>
            <p:ph type="sldNum" sz="quarter" idx="12"/>
          </p:nvPr>
        </p:nvSpPr>
        <p:spPr/>
        <p:txBody>
          <a:bodyPr/>
          <a:lstStyle>
            <a:lvl1pPr>
              <a:defRPr/>
            </a:lvl1pPr>
          </a:lstStyle>
          <a:p>
            <a:fld id="{3D409B7F-00B7-3A41-BCBF-E88E0C2242F7}" type="slidenum">
              <a:rPr lang="en-US" altLang="zh-TW">
                <a:solidFill>
                  <a:srgbClr val="4C4C4C"/>
                </a:solidFill>
              </a:rPr>
              <a:pPr/>
              <a:t>‹#›</a:t>
            </a:fld>
            <a:endParaRPr lang="en-US" altLang="zh-TW">
              <a:solidFill>
                <a:srgbClr val="4C4C4C"/>
              </a:solidFill>
            </a:endParaRPr>
          </a:p>
        </p:txBody>
      </p:sp>
    </p:spTree>
    <p:extLst>
      <p:ext uri="{BB962C8B-B14F-4D97-AF65-F5344CB8AC3E}">
        <p14:creationId xmlns:p14="http://schemas.microsoft.com/office/powerpoint/2010/main" val="27509561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4C4C4C"/>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4C4C4C"/>
              </a:solidFill>
            </a:endParaRPr>
          </a:p>
        </p:txBody>
      </p:sp>
      <p:sp>
        <p:nvSpPr>
          <p:cNvPr id="7" name="投影片編號版面配置區 6"/>
          <p:cNvSpPr>
            <a:spLocks noGrp="1"/>
          </p:cNvSpPr>
          <p:nvPr>
            <p:ph type="sldNum" sz="quarter" idx="12"/>
          </p:nvPr>
        </p:nvSpPr>
        <p:spPr/>
        <p:txBody>
          <a:bodyPr/>
          <a:lstStyle>
            <a:lvl1pPr>
              <a:defRPr/>
            </a:lvl1pPr>
          </a:lstStyle>
          <a:p>
            <a:fld id="{3736E78A-0E1E-9645-9629-39FF3AD7493A}" type="slidenum">
              <a:rPr lang="en-US" altLang="zh-TW">
                <a:solidFill>
                  <a:srgbClr val="4C4C4C"/>
                </a:solidFill>
              </a:rPr>
              <a:pPr/>
              <a:t>‹#›</a:t>
            </a:fld>
            <a:endParaRPr lang="en-US" altLang="zh-TW">
              <a:solidFill>
                <a:srgbClr val="4C4C4C"/>
              </a:solidFill>
            </a:endParaRPr>
          </a:p>
        </p:txBody>
      </p:sp>
    </p:spTree>
    <p:extLst>
      <p:ext uri="{BB962C8B-B14F-4D97-AF65-F5344CB8AC3E}">
        <p14:creationId xmlns:p14="http://schemas.microsoft.com/office/powerpoint/2010/main" val="39357992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4C4C4C"/>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4C4C4C"/>
              </a:solidFill>
            </a:endParaRPr>
          </a:p>
        </p:txBody>
      </p:sp>
      <p:sp>
        <p:nvSpPr>
          <p:cNvPr id="6" name="投影片編號版面配置區 5"/>
          <p:cNvSpPr>
            <a:spLocks noGrp="1"/>
          </p:cNvSpPr>
          <p:nvPr>
            <p:ph type="sldNum" sz="quarter" idx="12"/>
          </p:nvPr>
        </p:nvSpPr>
        <p:spPr/>
        <p:txBody>
          <a:bodyPr/>
          <a:lstStyle>
            <a:lvl1pPr>
              <a:defRPr/>
            </a:lvl1pPr>
          </a:lstStyle>
          <a:p>
            <a:fld id="{3BC21072-9D7B-FC45-AB6C-32BFD81E3576}" type="slidenum">
              <a:rPr lang="en-US" altLang="zh-TW">
                <a:solidFill>
                  <a:srgbClr val="4C4C4C"/>
                </a:solidFill>
              </a:rPr>
              <a:pPr/>
              <a:t>‹#›</a:t>
            </a:fld>
            <a:endParaRPr lang="en-US" altLang="zh-TW">
              <a:solidFill>
                <a:srgbClr val="4C4C4C"/>
              </a:solidFill>
            </a:endParaRPr>
          </a:p>
        </p:txBody>
      </p:sp>
    </p:spTree>
    <p:extLst>
      <p:ext uri="{BB962C8B-B14F-4D97-AF65-F5344CB8AC3E}">
        <p14:creationId xmlns:p14="http://schemas.microsoft.com/office/powerpoint/2010/main" val="30252083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44926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44926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4C4C4C"/>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4C4C4C"/>
              </a:solidFill>
            </a:endParaRPr>
          </a:p>
        </p:txBody>
      </p:sp>
      <p:sp>
        <p:nvSpPr>
          <p:cNvPr id="6" name="投影片編號版面配置區 5"/>
          <p:cNvSpPr>
            <a:spLocks noGrp="1"/>
          </p:cNvSpPr>
          <p:nvPr>
            <p:ph type="sldNum" sz="quarter" idx="12"/>
          </p:nvPr>
        </p:nvSpPr>
        <p:spPr/>
        <p:txBody>
          <a:bodyPr/>
          <a:lstStyle>
            <a:lvl1pPr>
              <a:defRPr/>
            </a:lvl1pPr>
          </a:lstStyle>
          <a:p>
            <a:fld id="{4DC5464F-DE82-3840-ADB2-C1E26530F2E7}" type="slidenum">
              <a:rPr lang="en-US" altLang="zh-TW">
                <a:solidFill>
                  <a:srgbClr val="4C4C4C"/>
                </a:solidFill>
              </a:rPr>
              <a:pPr/>
              <a:t>‹#›</a:t>
            </a:fld>
            <a:endParaRPr lang="en-US" altLang="zh-TW">
              <a:solidFill>
                <a:srgbClr val="4C4C4C"/>
              </a:solidFill>
            </a:endParaRPr>
          </a:p>
        </p:txBody>
      </p:sp>
    </p:spTree>
    <p:extLst>
      <p:ext uri="{BB962C8B-B14F-4D97-AF65-F5344CB8AC3E}">
        <p14:creationId xmlns:p14="http://schemas.microsoft.com/office/powerpoint/2010/main" val="3896500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chart" preserve="1">
  <p:cSld name="標題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圖表版面配置區 2"/>
          <p:cNvSpPr>
            <a:spLocks noGrp="1"/>
          </p:cNvSpPr>
          <p:nvPr>
            <p:ph type="chart" idx="1"/>
          </p:nvPr>
        </p:nvSpPr>
        <p:spPr>
          <a:xfrm>
            <a:off x="457200" y="1066800"/>
            <a:ext cx="8229600" cy="3700463"/>
          </a:xfrm>
        </p:spPr>
        <p:txBody>
          <a:bodyPr/>
          <a:lstStyle/>
          <a:p>
            <a:endParaRPr lang="zh-TW" altLang="en-US"/>
          </a:p>
        </p:txBody>
      </p:sp>
      <p:sp>
        <p:nvSpPr>
          <p:cNvPr id="4" name="日期版面配置區 3"/>
          <p:cNvSpPr>
            <a:spLocks noGrp="1"/>
          </p:cNvSpPr>
          <p:nvPr>
            <p:ph type="dt" sz="half" idx="10"/>
          </p:nvPr>
        </p:nvSpPr>
        <p:spPr>
          <a:xfrm>
            <a:off x="457200" y="6245225"/>
            <a:ext cx="2133600" cy="476250"/>
          </a:xfrm>
        </p:spPr>
        <p:txBody>
          <a:bodyPr/>
          <a:lstStyle>
            <a:lvl1pPr>
              <a:defRPr/>
            </a:lvl1pPr>
          </a:lstStyle>
          <a:p>
            <a:endParaRPr lang="en-US" altLang="zh-TW">
              <a:solidFill>
                <a:srgbClr val="4C4C4C"/>
              </a:solidFill>
            </a:endParaRPr>
          </a:p>
        </p:txBody>
      </p:sp>
      <p:sp>
        <p:nvSpPr>
          <p:cNvPr id="5" name="頁尾版面配置區 4"/>
          <p:cNvSpPr>
            <a:spLocks noGrp="1"/>
          </p:cNvSpPr>
          <p:nvPr>
            <p:ph type="ftr" sz="quarter" idx="11"/>
          </p:nvPr>
        </p:nvSpPr>
        <p:spPr>
          <a:xfrm>
            <a:off x="3124200" y="6245225"/>
            <a:ext cx="2895600" cy="476250"/>
          </a:xfrm>
        </p:spPr>
        <p:txBody>
          <a:bodyPr/>
          <a:lstStyle>
            <a:lvl1pPr>
              <a:defRPr/>
            </a:lvl1pPr>
          </a:lstStyle>
          <a:p>
            <a:endParaRPr lang="en-US" altLang="zh-TW">
              <a:solidFill>
                <a:srgbClr val="4C4C4C"/>
              </a:solidFill>
            </a:endParaRPr>
          </a:p>
        </p:txBody>
      </p:sp>
      <p:sp>
        <p:nvSpPr>
          <p:cNvPr id="6" name="投影片編號版面配置區 5"/>
          <p:cNvSpPr>
            <a:spLocks noGrp="1"/>
          </p:cNvSpPr>
          <p:nvPr>
            <p:ph type="sldNum" sz="quarter" idx="12"/>
          </p:nvPr>
        </p:nvSpPr>
        <p:spPr>
          <a:xfrm>
            <a:off x="6553200" y="6245225"/>
            <a:ext cx="2133600" cy="476250"/>
          </a:xfrm>
        </p:spPr>
        <p:txBody>
          <a:bodyPr/>
          <a:lstStyle>
            <a:lvl1pPr>
              <a:defRPr/>
            </a:lvl1pPr>
          </a:lstStyle>
          <a:p>
            <a:fld id="{1DE2331A-541A-A248-A8F3-CE857E7F93EF}" type="slidenum">
              <a:rPr lang="en-US" altLang="zh-TW">
                <a:solidFill>
                  <a:srgbClr val="4C4C4C"/>
                </a:solidFill>
              </a:rPr>
              <a:pPr/>
              <a:t>‹#›</a:t>
            </a:fld>
            <a:endParaRPr lang="en-US" altLang="zh-TW">
              <a:solidFill>
                <a:srgbClr val="4C4C4C"/>
              </a:solidFill>
            </a:endParaRPr>
          </a:p>
        </p:txBody>
      </p:sp>
    </p:spTree>
    <p:extLst>
      <p:ext uri="{BB962C8B-B14F-4D97-AF65-F5344CB8AC3E}">
        <p14:creationId xmlns:p14="http://schemas.microsoft.com/office/powerpoint/2010/main" val="14723264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066800"/>
            <a:ext cx="4038600" cy="37004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066800"/>
            <a:ext cx="4038600" cy="37004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457200" y="6245225"/>
            <a:ext cx="2133600" cy="476250"/>
          </a:xfrm>
        </p:spPr>
        <p:txBody>
          <a:bodyPr/>
          <a:lstStyle>
            <a:lvl1pPr>
              <a:defRPr/>
            </a:lvl1pPr>
          </a:lstStyle>
          <a:p>
            <a:endParaRPr lang="en-US" altLang="zh-TW">
              <a:solidFill>
                <a:srgbClr val="4C4C4C"/>
              </a:solidFill>
            </a:endParaRPr>
          </a:p>
        </p:txBody>
      </p:sp>
      <p:sp>
        <p:nvSpPr>
          <p:cNvPr id="6" name="頁尾版面配置區 5"/>
          <p:cNvSpPr>
            <a:spLocks noGrp="1"/>
          </p:cNvSpPr>
          <p:nvPr>
            <p:ph type="ftr" sz="quarter" idx="11"/>
          </p:nvPr>
        </p:nvSpPr>
        <p:spPr>
          <a:xfrm>
            <a:off x="3124200" y="6245225"/>
            <a:ext cx="2895600" cy="476250"/>
          </a:xfrm>
        </p:spPr>
        <p:txBody>
          <a:bodyPr/>
          <a:lstStyle>
            <a:lvl1pPr>
              <a:defRPr/>
            </a:lvl1pPr>
          </a:lstStyle>
          <a:p>
            <a:endParaRPr lang="en-US" altLang="zh-TW">
              <a:solidFill>
                <a:srgbClr val="4C4C4C"/>
              </a:solidFill>
            </a:endParaRPr>
          </a:p>
        </p:txBody>
      </p:sp>
      <p:sp>
        <p:nvSpPr>
          <p:cNvPr id="7" name="投影片編號版面配置區 6"/>
          <p:cNvSpPr>
            <a:spLocks noGrp="1"/>
          </p:cNvSpPr>
          <p:nvPr>
            <p:ph type="sldNum" sz="quarter" idx="12"/>
          </p:nvPr>
        </p:nvSpPr>
        <p:spPr>
          <a:xfrm>
            <a:off x="6553200" y="6245225"/>
            <a:ext cx="2133600" cy="476250"/>
          </a:xfrm>
        </p:spPr>
        <p:txBody>
          <a:bodyPr/>
          <a:lstStyle>
            <a:lvl1pPr>
              <a:defRPr/>
            </a:lvl1pPr>
          </a:lstStyle>
          <a:p>
            <a:fld id="{EC5887AC-44DF-1F45-86EA-281530CC43D5}" type="slidenum">
              <a:rPr lang="en-US" altLang="zh-TW">
                <a:solidFill>
                  <a:srgbClr val="4C4C4C"/>
                </a:solidFill>
              </a:rPr>
              <a:pPr/>
              <a:t>‹#›</a:t>
            </a:fld>
            <a:endParaRPr lang="en-US" altLang="zh-TW">
              <a:solidFill>
                <a:srgbClr val="4C4C4C"/>
              </a:solidFill>
            </a:endParaRPr>
          </a:p>
        </p:txBody>
      </p:sp>
    </p:spTree>
    <p:extLst>
      <p:ext uri="{BB962C8B-B14F-4D97-AF65-F5344CB8AC3E}">
        <p14:creationId xmlns:p14="http://schemas.microsoft.com/office/powerpoint/2010/main" val="32995060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fld id="{C6AE0204-2C9A-214E-AE94-29F18727378F}"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80385AF6-934E-6A4E-90D9-CE6FDED8960D}" type="slidenum">
              <a:rPr lang="fr-CA"/>
              <a:pPr/>
              <a:t>‹#›</a:t>
            </a:fld>
            <a:endParaRPr lang="fr-CA"/>
          </a:p>
        </p:txBody>
      </p:sp>
    </p:spTree>
    <p:extLst>
      <p:ext uri="{BB962C8B-B14F-4D97-AF65-F5344CB8AC3E}">
        <p14:creationId xmlns:p14="http://schemas.microsoft.com/office/powerpoint/2010/main" val="13010855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F2DC88A5-A65B-3B47-A9B0-F0A91612931A}"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121C1BD1-0077-CD49-83F0-A8840057907F}" type="slidenum">
              <a:rPr lang="fr-CA"/>
              <a:pPr/>
              <a:t>‹#›</a:t>
            </a:fld>
            <a:endParaRPr lang="fr-CA"/>
          </a:p>
        </p:txBody>
      </p:sp>
    </p:spTree>
    <p:extLst>
      <p:ext uri="{BB962C8B-B14F-4D97-AF65-F5344CB8AC3E}">
        <p14:creationId xmlns:p14="http://schemas.microsoft.com/office/powerpoint/2010/main" val="4426452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CD1031E8-3488-8B48-BE53-7E5DFF191A37}"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08C24F1D-447D-3943-B530-E6852C8C64A8}" type="slidenum">
              <a:rPr lang="fr-CA"/>
              <a:pPr/>
              <a:t>‹#›</a:t>
            </a:fld>
            <a:endParaRPr lang="fr-CA"/>
          </a:p>
        </p:txBody>
      </p:sp>
    </p:spTree>
    <p:extLst>
      <p:ext uri="{BB962C8B-B14F-4D97-AF65-F5344CB8AC3E}">
        <p14:creationId xmlns:p14="http://schemas.microsoft.com/office/powerpoint/2010/main" val="7759150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fld id="{1773788A-82BB-854F-AB34-1CC26484A0DB}" type="datetimeFigureOut">
              <a:rPr lang="fr-FR" altLang="zh-TW"/>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8AD628EF-1328-6C40-AEB4-ABD5C848CDE8}" type="slidenum">
              <a:rPr lang="fr-CA"/>
              <a:pPr/>
              <a:t>‹#›</a:t>
            </a:fld>
            <a:endParaRPr lang="fr-CA"/>
          </a:p>
        </p:txBody>
      </p:sp>
    </p:spTree>
    <p:extLst>
      <p:ext uri="{BB962C8B-B14F-4D97-AF65-F5344CB8AC3E}">
        <p14:creationId xmlns:p14="http://schemas.microsoft.com/office/powerpoint/2010/main" val="122359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8" name="Snip Diagonal Corner Rectangle 7"/>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467600" y="838201"/>
            <a:ext cx="1219200" cy="5105400"/>
          </a:xfrm>
        </p:spPr>
        <p:txBody>
          <a:bodyPr vert="eaVert"/>
          <a:lstStyle/>
          <a:p>
            <a:r>
              <a:rPr lang="zh-TW" altLang="en-US" smtClean="0"/>
              <a:t>按一下以編輯母片標題樣式</a:t>
            </a:r>
            <a:endParaRPr/>
          </a:p>
        </p:txBody>
      </p:sp>
      <p:sp>
        <p:nvSpPr>
          <p:cNvPr id="3" name="Vertical Text Placeholder 2"/>
          <p:cNvSpPr>
            <a:spLocks noGrp="1"/>
          </p:cNvSpPr>
          <p:nvPr>
            <p:ph type="body" orient="vert" idx="1"/>
          </p:nvPr>
        </p:nvSpPr>
        <p:spPr>
          <a:xfrm>
            <a:off x="779462" y="838201"/>
            <a:ext cx="6307138" cy="5105400"/>
          </a:xfrm>
        </p:spPr>
        <p:txBody>
          <a:bodyPr vert="eaVert"/>
          <a:lstStyle>
            <a:lvl5pPr>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4" name="Date Placeholder 3"/>
          <p:cNvSpPr>
            <a:spLocks noGrp="1"/>
          </p:cNvSpPr>
          <p:nvPr>
            <p:ph type="dt" sz="half" idx="10"/>
          </p:nvPr>
        </p:nvSpPr>
        <p:spPr/>
        <p:txBody>
          <a:bodyPr/>
          <a:lstStyle/>
          <a:p>
            <a:fld id="{B1115196-1C6F-4784-83AC-30756D8F10B3}"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fld id="{119FEA39-1541-2547-8EA4-3D990AF10C89}" type="datetimeFigureOut">
              <a:rPr lang="fr-FR" altLang="zh-TW"/>
              <a:pPr/>
              <a:t>25/08/2021</a:t>
            </a:fld>
            <a:endParaRPr lang="fr-CA"/>
          </a:p>
        </p:txBody>
      </p:sp>
      <p:sp>
        <p:nvSpPr>
          <p:cNvPr id="8" name="Espace réservé du pied de page 4"/>
          <p:cNvSpPr>
            <a:spLocks noGrp="1"/>
          </p:cNvSpPr>
          <p:nvPr>
            <p:ph type="ftr" sz="quarter" idx="11"/>
          </p:nvPr>
        </p:nvSpPr>
        <p:spPr/>
        <p:txBody>
          <a:bodyPr/>
          <a:lstStyle>
            <a:lvl1pPr>
              <a:defRPr/>
            </a:lvl1pPr>
          </a:lstStyle>
          <a:p>
            <a:endParaRPr lang="fr-CA"/>
          </a:p>
        </p:txBody>
      </p:sp>
      <p:sp>
        <p:nvSpPr>
          <p:cNvPr id="9" name="Espace réservé du numéro de diapositive 5"/>
          <p:cNvSpPr>
            <a:spLocks noGrp="1"/>
          </p:cNvSpPr>
          <p:nvPr>
            <p:ph type="sldNum" sz="quarter" idx="12"/>
          </p:nvPr>
        </p:nvSpPr>
        <p:spPr/>
        <p:txBody>
          <a:bodyPr/>
          <a:lstStyle>
            <a:lvl1pPr>
              <a:defRPr/>
            </a:lvl1pPr>
          </a:lstStyle>
          <a:p>
            <a:fld id="{72D55A3C-47B5-1B46-9C39-E43214EDE9AD}" type="slidenum">
              <a:rPr lang="fr-CA"/>
              <a:pPr/>
              <a:t>‹#›</a:t>
            </a:fld>
            <a:endParaRPr lang="fr-CA"/>
          </a:p>
        </p:txBody>
      </p:sp>
    </p:spTree>
    <p:extLst>
      <p:ext uri="{BB962C8B-B14F-4D97-AF65-F5344CB8AC3E}">
        <p14:creationId xmlns:p14="http://schemas.microsoft.com/office/powerpoint/2010/main" val="9607177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fld id="{62AF6F1E-0CD5-D447-AC9B-704DFE243A81}" type="datetimeFigureOut">
              <a:rPr lang="fr-FR" altLang="zh-TW"/>
              <a:pPr/>
              <a:t>25/08/2021</a:t>
            </a:fld>
            <a:endParaRPr lang="fr-CA"/>
          </a:p>
        </p:txBody>
      </p:sp>
      <p:sp>
        <p:nvSpPr>
          <p:cNvPr id="4" name="Espace réservé du pied de page 4"/>
          <p:cNvSpPr>
            <a:spLocks noGrp="1"/>
          </p:cNvSpPr>
          <p:nvPr>
            <p:ph type="ftr" sz="quarter" idx="11"/>
          </p:nvPr>
        </p:nvSpPr>
        <p:spPr/>
        <p:txBody>
          <a:bodyPr/>
          <a:lstStyle>
            <a:lvl1pPr>
              <a:defRPr/>
            </a:lvl1pPr>
          </a:lstStyle>
          <a:p>
            <a:endParaRPr lang="fr-CA"/>
          </a:p>
        </p:txBody>
      </p:sp>
      <p:sp>
        <p:nvSpPr>
          <p:cNvPr id="5" name="Espace réservé du numéro de diapositive 5"/>
          <p:cNvSpPr>
            <a:spLocks noGrp="1"/>
          </p:cNvSpPr>
          <p:nvPr>
            <p:ph type="sldNum" sz="quarter" idx="12"/>
          </p:nvPr>
        </p:nvSpPr>
        <p:spPr/>
        <p:txBody>
          <a:bodyPr/>
          <a:lstStyle>
            <a:lvl1pPr>
              <a:defRPr/>
            </a:lvl1pPr>
          </a:lstStyle>
          <a:p>
            <a:fld id="{7391DC46-8C77-784D-B1AD-C4E4475BE604}" type="slidenum">
              <a:rPr lang="fr-CA"/>
              <a:pPr/>
              <a:t>‹#›</a:t>
            </a:fld>
            <a:endParaRPr lang="fr-CA"/>
          </a:p>
        </p:txBody>
      </p:sp>
    </p:spTree>
    <p:extLst>
      <p:ext uri="{BB962C8B-B14F-4D97-AF65-F5344CB8AC3E}">
        <p14:creationId xmlns:p14="http://schemas.microsoft.com/office/powerpoint/2010/main" val="13315138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B11AB00E-2F98-2247-BAED-F5219D83446C}" type="datetimeFigureOut">
              <a:rPr lang="fr-FR" altLang="zh-TW"/>
              <a:pPr/>
              <a:t>25/08/2021</a:t>
            </a:fld>
            <a:endParaRPr lang="fr-CA"/>
          </a:p>
        </p:txBody>
      </p:sp>
      <p:sp>
        <p:nvSpPr>
          <p:cNvPr id="3" name="Espace réservé du pied de page 4"/>
          <p:cNvSpPr>
            <a:spLocks noGrp="1"/>
          </p:cNvSpPr>
          <p:nvPr>
            <p:ph type="ftr" sz="quarter" idx="11"/>
          </p:nvPr>
        </p:nvSpPr>
        <p:spPr/>
        <p:txBody>
          <a:bodyPr/>
          <a:lstStyle>
            <a:lvl1pPr>
              <a:defRPr/>
            </a:lvl1pPr>
          </a:lstStyle>
          <a:p>
            <a:endParaRPr lang="fr-CA"/>
          </a:p>
        </p:txBody>
      </p:sp>
      <p:sp>
        <p:nvSpPr>
          <p:cNvPr id="4" name="Espace réservé du numéro de diapositive 5"/>
          <p:cNvSpPr>
            <a:spLocks noGrp="1"/>
          </p:cNvSpPr>
          <p:nvPr>
            <p:ph type="sldNum" sz="quarter" idx="12"/>
          </p:nvPr>
        </p:nvSpPr>
        <p:spPr/>
        <p:txBody>
          <a:bodyPr/>
          <a:lstStyle>
            <a:lvl1pPr>
              <a:defRPr/>
            </a:lvl1pPr>
          </a:lstStyle>
          <a:p>
            <a:fld id="{8A029A68-542E-7340-8906-AFC3BE017587}" type="slidenum">
              <a:rPr lang="fr-CA"/>
              <a:pPr/>
              <a:t>‹#›</a:t>
            </a:fld>
            <a:endParaRPr lang="fr-CA"/>
          </a:p>
        </p:txBody>
      </p:sp>
    </p:spTree>
    <p:extLst>
      <p:ext uri="{BB962C8B-B14F-4D97-AF65-F5344CB8AC3E}">
        <p14:creationId xmlns:p14="http://schemas.microsoft.com/office/powerpoint/2010/main" val="21881556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197EE2A3-9722-9E45-922C-8CF7DB3541D9}" type="datetimeFigureOut">
              <a:rPr lang="fr-FR" altLang="zh-TW"/>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5DFBAC43-64BA-8A42-BD49-FBE7C3F5E4F4}" type="slidenum">
              <a:rPr lang="fr-CA"/>
              <a:pPr/>
              <a:t>‹#›</a:t>
            </a:fld>
            <a:endParaRPr lang="fr-CA"/>
          </a:p>
        </p:txBody>
      </p:sp>
    </p:spTree>
    <p:extLst>
      <p:ext uri="{BB962C8B-B14F-4D97-AF65-F5344CB8AC3E}">
        <p14:creationId xmlns:p14="http://schemas.microsoft.com/office/powerpoint/2010/main" val="41788771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1D40E06B-F19C-624D-BD34-AB05E0E4D12E}" type="datetimeFigureOut">
              <a:rPr lang="fr-FR" altLang="zh-TW"/>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908EA84A-ABCE-3049-B222-C37E908D8927}" type="slidenum">
              <a:rPr lang="fr-CA"/>
              <a:pPr/>
              <a:t>‹#›</a:t>
            </a:fld>
            <a:endParaRPr lang="fr-CA"/>
          </a:p>
        </p:txBody>
      </p:sp>
    </p:spTree>
    <p:extLst>
      <p:ext uri="{BB962C8B-B14F-4D97-AF65-F5344CB8AC3E}">
        <p14:creationId xmlns:p14="http://schemas.microsoft.com/office/powerpoint/2010/main" val="20057198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EED15B94-879C-AE4F-B53C-B6715439816F}"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75E2E95C-CF20-6D40-A22B-C9C0AF27A157}" type="slidenum">
              <a:rPr lang="fr-CA"/>
              <a:pPr/>
              <a:t>‹#›</a:t>
            </a:fld>
            <a:endParaRPr lang="fr-CA"/>
          </a:p>
        </p:txBody>
      </p:sp>
    </p:spTree>
    <p:extLst>
      <p:ext uri="{BB962C8B-B14F-4D97-AF65-F5344CB8AC3E}">
        <p14:creationId xmlns:p14="http://schemas.microsoft.com/office/powerpoint/2010/main" val="9441256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A163592D-BD11-E24C-A5A4-305C3E9D7B51}"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92B00A6B-8548-7C4C-B4DA-929A6325D43B}" type="slidenum">
              <a:rPr lang="fr-CA"/>
              <a:pPr/>
              <a:t>‹#›</a:t>
            </a:fld>
            <a:endParaRPr lang="fr-CA"/>
          </a:p>
        </p:txBody>
      </p:sp>
    </p:spTree>
    <p:extLst>
      <p:ext uri="{BB962C8B-B14F-4D97-AF65-F5344CB8AC3E}">
        <p14:creationId xmlns:p14="http://schemas.microsoft.com/office/powerpoint/2010/main" val="38281801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fld id="{C6AE0204-2C9A-214E-AE94-29F18727378F}"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80385AF6-934E-6A4E-90D9-CE6FDED8960D}" type="slidenum">
              <a:rPr lang="fr-CA"/>
              <a:pPr/>
              <a:t>‹#›</a:t>
            </a:fld>
            <a:endParaRPr lang="fr-CA"/>
          </a:p>
        </p:txBody>
      </p:sp>
    </p:spTree>
    <p:extLst>
      <p:ext uri="{BB962C8B-B14F-4D97-AF65-F5344CB8AC3E}">
        <p14:creationId xmlns:p14="http://schemas.microsoft.com/office/powerpoint/2010/main" val="17607088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F2DC88A5-A65B-3B47-A9B0-F0A91612931A}"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121C1BD1-0077-CD49-83F0-A8840057907F}" type="slidenum">
              <a:rPr lang="fr-CA"/>
              <a:pPr/>
              <a:t>‹#›</a:t>
            </a:fld>
            <a:endParaRPr lang="fr-CA"/>
          </a:p>
        </p:txBody>
      </p:sp>
    </p:spTree>
    <p:extLst>
      <p:ext uri="{BB962C8B-B14F-4D97-AF65-F5344CB8AC3E}">
        <p14:creationId xmlns:p14="http://schemas.microsoft.com/office/powerpoint/2010/main" val="10873780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CD1031E8-3488-8B48-BE53-7E5DFF191A37}"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08C24F1D-447D-3943-B530-E6852C8C64A8}" type="slidenum">
              <a:rPr lang="fr-CA"/>
              <a:pPr/>
              <a:t>‹#›</a:t>
            </a:fld>
            <a:endParaRPr lang="fr-CA"/>
          </a:p>
        </p:txBody>
      </p:sp>
    </p:spTree>
    <p:extLst>
      <p:ext uri="{BB962C8B-B14F-4D97-AF65-F5344CB8AC3E}">
        <p14:creationId xmlns:p14="http://schemas.microsoft.com/office/powerpoint/2010/main" val="3725322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kumimoji="1" lang="zh-TW" altLang="en-US" smtClean="0"/>
              <a:t>按一下以編輯母片標題樣式</a:t>
            </a:r>
            <a:endParaRPr kumimoji="1" lang="zh-TW" altLang="en-US"/>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smtClean="0"/>
              <a:t> 按一下以編輯母片子標題樣式</a:t>
            </a:r>
            <a:endParaRPr kumimoji="1" lang="zh-TW" altLang="en-US"/>
          </a:p>
        </p:txBody>
      </p:sp>
      <p:sp>
        <p:nvSpPr>
          <p:cNvPr id="4" name="日期版面配置區 3"/>
          <p:cNvSpPr>
            <a:spLocks noGrp="1"/>
          </p:cNvSpPr>
          <p:nvPr>
            <p:ph type="dt" sz="half" idx="10"/>
          </p:nvPr>
        </p:nvSpPr>
        <p:spPr/>
        <p:txBody>
          <a:bodyPr/>
          <a:lstStyle/>
          <a:p>
            <a:fld id="{3D0958F5-75CD-6449-8C16-E802E7913F00}" type="datetimeFigureOut">
              <a:rPr kumimoji="1" lang="zh-TW" altLang="en-US" smtClean="0">
                <a:solidFill>
                  <a:prstClr val="black">
                    <a:tint val="75000"/>
                  </a:prstClr>
                </a:solidFill>
                <a:latin typeface="Calibri"/>
                <a:ea typeface="新細明體"/>
              </a:rPr>
              <a:pPr/>
              <a:t>2021/8/25</a:t>
            </a:fld>
            <a:endParaRPr kumimoji="1"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p>
            <a:fld id="{1C650AB6-8706-474A-BDA8-141200AA172B}" type="slidenum">
              <a:rPr kumimoji="1" lang="zh-TW" altLang="en-US" smtClean="0">
                <a:solidFill>
                  <a:prstClr val="black">
                    <a:tint val="75000"/>
                  </a:prstClr>
                </a:solidFill>
                <a:latin typeface="Calibri"/>
                <a:ea typeface="新細明體"/>
              </a:rPr>
              <a:pPr/>
              <a:t>‹#›</a:t>
            </a:fld>
            <a:endParaRPr kumimoji="1"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0155532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fld id="{1773788A-82BB-854F-AB34-1CC26484A0DB}" type="datetimeFigureOut">
              <a:rPr lang="fr-FR" altLang="zh-TW">
                <a:ea typeface="新細明體"/>
              </a:rPr>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8AD628EF-1328-6C40-AEB4-ABD5C848CDE8}" type="slidenum">
              <a:rPr lang="fr-CA"/>
              <a:pPr/>
              <a:t>‹#›</a:t>
            </a:fld>
            <a:endParaRPr lang="fr-CA"/>
          </a:p>
        </p:txBody>
      </p:sp>
    </p:spTree>
    <p:extLst>
      <p:ext uri="{BB962C8B-B14F-4D97-AF65-F5344CB8AC3E}">
        <p14:creationId xmlns:p14="http://schemas.microsoft.com/office/powerpoint/2010/main" val="35424126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fld id="{119FEA39-1541-2547-8EA4-3D990AF10C89}" type="datetimeFigureOut">
              <a:rPr lang="fr-FR" altLang="zh-TW">
                <a:ea typeface="新細明體"/>
              </a:rPr>
              <a:pPr/>
              <a:t>25/08/2021</a:t>
            </a:fld>
            <a:endParaRPr lang="fr-CA"/>
          </a:p>
        </p:txBody>
      </p:sp>
      <p:sp>
        <p:nvSpPr>
          <p:cNvPr id="8" name="Espace réservé du pied de page 4"/>
          <p:cNvSpPr>
            <a:spLocks noGrp="1"/>
          </p:cNvSpPr>
          <p:nvPr>
            <p:ph type="ftr" sz="quarter" idx="11"/>
          </p:nvPr>
        </p:nvSpPr>
        <p:spPr/>
        <p:txBody>
          <a:bodyPr/>
          <a:lstStyle>
            <a:lvl1pPr>
              <a:defRPr/>
            </a:lvl1pPr>
          </a:lstStyle>
          <a:p>
            <a:endParaRPr lang="fr-CA"/>
          </a:p>
        </p:txBody>
      </p:sp>
      <p:sp>
        <p:nvSpPr>
          <p:cNvPr id="9" name="Espace réservé du numéro de diapositive 5"/>
          <p:cNvSpPr>
            <a:spLocks noGrp="1"/>
          </p:cNvSpPr>
          <p:nvPr>
            <p:ph type="sldNum" sz="quarter" idx="12"/>
          </p:nvPr>
        </p:nvSpPr>
        <p:spPr/>
        <p:txBody>
          <a:bodyPr/>
          <a:lstStyle>
            <a:lvl1pPr>
              <a:defRPr/>
            </a:lvl1pPr>
          </a:lstStyle>
          <a:p>
            <a:fld id="{72D55A3C-47B5-1B46-9C39-E43214EDE9AD}" type="slidenum">
              <a:rPr lang="fr-CA"/>
              <a:pPr/>
              <a:t>‹#›</a:t>
            </a:fld>
            <a:endParaRPr lang="fr-CA"/>
          </a:p>
        </p:txBody>
      </p:sp>
    </p:spTree>
    <p:extLst>
      <p:ext uri="{BB962C8B-B14F-4D97-AF65-F5344CB8AC3E}">
        <p14:creationId xmlns:p14="http://schemas.microsoft.com/office/powerpoint/2010/main" val="27499995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fld id="{62AF6F1E-0CD5-D447-AC9B-704DFE243A81}" type="datetimeFigureOut">
              <a:rPr lang="fr-FR" altLang="zh-TW">
                <a:ea typeface="新細明體"/>
              </a:rPr>
              <a:pPr/>
              <a:t>25/08/2021</a:t>
            </a:fld>
            <a:endParaRPr lang="fr-CA"/>
          </a:p>
        </p:txBody>
      </p:sp>
      <p:sp>
        <p:nvSpPr>
          <p:cNvPr id="4" name="Espace réservé du pied de page 4"/>
          <p:cNvSpPr>
            <a:spLocks noGrp="1"/>
          </p:cNvSpPr>
          <p:nvPr>
            <p:ph type="ftr" sz="quarter" idx="11"/>
          </p:nvPr>
        </p:nvSpPr>
        <p:spPr/>
        <p:txBody>
          <a:bodyPr/>
          <a:lstStyle>
            <a:lvl1pPr>
              <a:defRPr/>
            </a:lvl1pPr>
          </a:lstStyle>
          <a:p>
            <a:endParaRPr lang="fr-CA"/>
          </a:p>
        </p:txBody>
      </p:sp>
      <p:sp>
        <p:nvSpPr>
          <p:cNvPr id="5" name="Espace réservé du numéro de diapositive 5"/>
          <p:cNvSpPr>
            <a:spLocks noGrp="1"/>
          </p:cNvSpPr>
          <p:nvPr>
            <p:ph type="sldNum" sz="quarter" idx="12"/>
          </p:nvPr>
        </p:nvSpPr>
        <p:spPr/>
        <p:txBody>
          <a:bodyPr/>
          <a:lstStyle>
            <a:lvl1pPr>
              <a:defRPr/>
            </a:lvl1pPr>
          </a:lstStyle>
          <a:p>
            <a:fld id="{7391DC46-8C77-784D-B1AD-C4E4475BE604}" type="slidenum">
              <a:rPr lang="fr-CA"/>
              <a:pPr/>
              <a:t>‹#›</a:t>
            </a:fld>
            <a:endParaRPr lang="fr-CA"/>
          </a:p>
        </p:txBody>
      </p:sp>
    </p:spTree>
    <p:extLst>
      <p:ext uri="{BB962C8B-B14F-4D97-AF65-F5344CB8AC3E}">
        <p14:creationId xmlns:p14="http://schemas.microsoft.com/office/powerpoint/2010/main" val="17015117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B11AB00E-2F98-2247-BAED-F5219D83446C}" type="datetimeFigureOut">
              <a:rPr lang="fr-FR" altLang="zh-TW">
                <a:ea typeface="新細明體"/>
              </a:rPr>
              <a:pPr/>
              <a:t>25/08/2021</a:t>
            </a:fld>
            <a:endParaRPr lang="fr-CA"/>
          </a:p>
        </p:txBody>
      </p:sp>
      <p:sp>
        <p:nvSpPr>
          <p:cNvPr id="3" name="Espace réservé du pied de page 4"/>
          <p:cNvSpPr>
            <a:spLocks noGrp="1"/>
          </p:cNvSpPr>
          <p:nvPr>
            <p:ph type="ftr" sz="quarter" idx="11"/>
          </p:nvPr>
        </p:nvSpPr>
        <p:spPr/>
        <p:txBody>
          <a:bodyPr/>
          <a:lstStyle>
            <a:lvl1pPr>
              <a:defRPr/>
            </a:lvl1pPr>
          </a:lstStyle>
          <a:p>
            <a:endParaRPr lang="fr-CA"/>
          </a:p>
        </p:txBody>
      </p:sp>
      <p:sp>
        <p:nvSpPr>
          <p:cNvPr id="4" name="Espace réservé du numéro de diapositive 5"/>
          <p:cNvSpPr>
            <a:spLocks noGrp="1"/>
          </p:cNvSpPr>
          <p:nvPr>
            <p:ph type="sldNum" sz="quarter" idx="12"/>
          </p:nvPr>
        </p:nvSpPr>
        <p:spPr/>
        <p:txBody>
          <a:bodyPr/>
          <a:lstStyle>
            <a:lvl1pPr>
              <a:defRPr/>
            </a:lvl1pPr>
          </a:lstStyle>
          <a:p>
            <a:fld id="{8A029A68-542E-7340-8906-AFC3BE017587}" type="slidenum">
              <a:rPr lang="fr-CA"/>
              <a:pPr/>
              <a:t>‹#›</a:t>
            </a:fld>
            <a:endParaRPr lang="fr-CA"/>
          </a:p>
        </p:txBody>
      </p:sp>
    </p:spTree>
    <p:extLst>
      <p:ext uri="{BB962C8B-B14F-4D97-AF65-F5344CB8AC3E}">
        <p14:creationId xmlns:p14="http://schemas.microsoft.com/office/powerpoint/2010/main" val="13737566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197EE2A3-9722-9E45-922C-8CF7DB3541D9}" type="datetimeFigureOut">
              <a:rPr lang="fr-FR" altLang="zh-TW">
                <a:ea typeface="新細明體"/>
              </a:rPr>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5DFBAC43-64BA-8A42-BD49-FBE7C3F5E4F4}" type="slidenum">
              <a:rPr lang="fr-CA"/>
              <a:pPr/>
              <a:t>‹#›</a:t>
            </a:fld>
            <a:endParaRPr lang="fr-CA"/>
          </a:p>
        </p:txBody>
      </p:sp>
    </p:spTree>
    <p:extLst>
      <p:ext uri="{BB962C8B-B14F-4D97-AF65-F5344CB8AC3E}">
        <p14:creationId xmlns:p14="http://schemas.microsoft.com/office/powerpoint/2010/main" val="38885029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1D40E06B-F19C-624D-BD34-AB05E0E4D12E}" type="datetimeFigureOut">
              <a:rPr lang="fr-FR" altLang="zh-TW">
                <a:ea typeface="新細明體"/>
              </a:rPr>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908EA84A-ABCE-3049-B222-C37E908D8927}" type="slidenum">
              <a:rPr lang="fr-CA"/>
              <a:pPr/>
              <a:t>‹#›</a:t>
            </a:fld>
            <a:endParaRPr lang="fr-CA"/>
          </a:p>
        </p:txBody>
      </p:sp>
    </p:spTree>
    <p:extLst>
      <p:ext uri="{BB962C8B-B14F-4D97-AF65-F5344CB8AC3E}">
        <p14:creationId xmlns:p14="http://schemas.microsoft.com/office/powerpoint/2010/main" val="9274397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EED15B94-879C-AE4F-B53C-B6715439816F}"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75E2E95C-CF20-6D40-A22B-C9C0AF27A157}" type="slidenum">
              <a:rPr lang="fr-CA"/>
              <a:pPr/>
              <a:t>‹#›</a:t>
            </a:fld>
            <a:endParaRPr lang="fr-CA"/>
          </a:p>
        </p:txBody>
      </p:sp>
    </p:spTree>
    <p:extLst>
      <p:ext uri="{BB962C8B-B14F-4D97-AF65-F5344CB8AC3E}">
        <p14:creationId xmlns:p14="http://schemas.microsoft.com/office/powerpoint/2010/main" val="15875192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A163592D-BD11-E24C-A5A4-305C3E9D7B51}"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92B00A6B-8548-7C4C-B4DA-929A6325D43B}" type="slidenum">
              <a:rPr lang="fr-CA"/>
              <a:pPr/>
              <a:t>‹#›</a:t>
            </a:fld>
            <a:endParaRPr lang="fr-CA"/>
          </a:p>
        </p:txBody>
      </p:sp>
    </p:spTree>
    <p:extLst>
      <p:ext uri="{BB962C8B-B14F-4D97-AF65-F5344CB8AC3E}">
        <p14:creationId xmlns:p14="http://schemas.microsoft.com/office/powerpoint/2010/main" val="19517348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fld id="{D9082E92-DEFA-8E4A-8627-5042F8205B73}"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6CE8929-8BC3-AD47-A5AF-4B153D6EF670}" type="slidenum">
              <a:rPr lang="fr-CA"/>
              <a:pPr/>
              <a:t>‹#›</a:t>
            </a:fld>
            <a:endParaRPr lang="fr-CA"/>
          </a:p>
        </p:txBody>
      </p:sp>
    </p:spTree>
    <p:extLst>
      <p:ext uri="{BB962C8B-B14F-4D97-AF65-F5344CB8AC3E}">
        <p14:creationId xmlns:p14="http://schemas.microsoft.com/office/powerpoint/2010/main" val="34231398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96F72FDE-5E3A-584D-B4D2-082D3F2C4E3D}"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45954F4-B6FC-A04B-8B75-2D038BF5A370}" type="slidenum">
              <a:rPr lang="fr-CA"/>
              <a:pPr/>
              <a:t>‹#›</a:t>
            </a:fld>
            <a:endParaRPr lang="fr-CA"/>
          </a:p>
        </p:txBody>
      </p:sp>
    </p:spTree>
    <p:extLst>
      <p:ext uri="{BB962C8B-B14F-4D97-AF65-F5344CB8AC3E}">
        <p14:creationId xmlns:p14="http://schemas.microsoft.com/office/powerpoint/2010/main" val="129800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3D0958F5-75CD-6449-8C16-E802E7913F00}" type="datetimeFigureOut">
              <a:rPr kumimoji="1" lang="zh-TW" altLang="en-US" smtClean="0">
                <a:solidFill>
                  <a:prstClr val="black">
                    <a:tint val="75000"/>
                  </a:prstClr>
                </a:solidFill>
                <a:latin typeface="Calibri"/>
                <a:ea typeface="新細明體"/>
              </a:rPr>
              <a:pPr/>
              <a:t>2021/8/25</a:t>
            </a:fld>
            <a:endParaRPr kumimoji="1"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p>
            <a:fld id="{1C650AB6-8706-474A-BDA8-141200AA172B}" type="slidenum">
              <a:rPr kumimoji="1" lang="zh-TW" altLang="en-US" smtClean="0">
                <a:solidFill>
                  <a:prstClr val="black">
                    <a:tint val="75000"/>
                  </a:prstClr>
                </a:solidFill>
                <a:latin typeface="Calibri"/>
                <a:ea typeface="新細明體"/>
              </a:rPr>
              <a:pPr/>
              <a:t>‹#›</a:t>
            </a:fld>
            <a:endParaRPr kumimoji="1"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159098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A2558C02-3B49-814C-8C7B-AE803863450E}"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54454CE-8CD6-B54E-B8C1-314AB851A85A}" type="slidenum">
              <a:rPr lang="fr-CA"/>
              <a:pPr/>
              <a:t>‹#›</a:t>
            </a:fld>
            <a:endParaRPr lang="fr-CA"/>
          </a:p>
        </p:txBody>
      </p:sp>
    </p:spTree>
    <p:extLst>
      <p:ext uri="{BB962C8B-B14F-4D97-AF65-F5344CB8AC3E}">
        <p14:creationId xmlns:p14="http://schemas.microsoft.com/office/powerpoint/2010/main" val="6871935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fld id="{E606239B-E6F3-7449-8A1E-559E12657097}" type="datetimeFigureOut">
              <a:rPr lang="fr-FR" altLang="zh-TW">
                <a:ea typeface="新細明體"/>
              </a:rPr>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B480E59A-14E1-C042-821D-87E612814316}" type="slidenum">
              <a:rPr lang="fr-CA"/>
              <a:pPr/>
              <a:t>‹#›</a:t>
            </a:fld>
            <a:endParaRPr lang="fr-CA"/>
          </a:p>
        </p:txBody>
      </p:sp>
    </p:spTree>
    <p:extLst>
      <p:ext uri="{BB962C8B-B14F-4D97-AF65-F5344CB8AC3E}">
        <p14:creationId xmlns:p14="http://schemas.microsoft.com/office/powerpoint/2010/main" val="10050206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fld id="{90EF768B-9660-E34E-BA0D-01B23387E2B8}" type="datetimeFigureOut">
              <a:rPr lang="fr-FR" altLang="zh-TW">
                <a:ea typeface="新細明體"/>
              </a:rPr>
              <a:pPr/>
              <a:t>25/08/2021</a:t>
            </a:fld>
            <a:endParaRPr lang="fr-CA"/>
          </a:p>
        </p:txBody>
      </p:sp>
      <p:sp>
        <p:nvSpPr>
          <p:cNvPr id="8" name="Espace réservé du pied de page 4"/>
          <p:cNvSpPr>
            <a:spLocks noGrp="1"/>
          </p:cNvSpPr>
          <p:nvPr>
            <p:ph type="ftr" sz="quarter" idx="11"/>
          </p:nvPr>
        </p:nvSpPr>
        <p:spPr/>
        <p:txBody>
          <a:bodyPr/>
          <a:lstStyle>
            <a:lvl1pPr>
              <a:defRPr/>
            </a:lvl1pPr>
          </a:lstStyle>
          <a:p>
            <a:endParaRPr lang="fr-CA"/>
          </a:p>
        </p:txBody>
      </p:sp>
      <p:sp>
        <p:nvSpPr>
          <p:cNvPr id="9" name="Espace réservé du numéro de diapositive 5"/>
          <p:cNvSpPr>
            <a:spLocks noGrp="1"/>
          </p:cNvSpPr>
          <p:nvPr>
            <p:ph type="sldNum" sz="quarter" idx="12"/>
          </p:nvPr>
        </p:nvSpPr>
        <p:spPr/>
        <p:txBody>
          <a:bodyPr/>
          <a:lstStyle>
            <a:lvl1pPr>
              <a:defRPr/>
            </a:lvl1pPr>
          </a:lstStyle>
          <a:p>
            <a:fld id="{93AF29F5-608A-304B-BC87-F98DA2A4026F}" type="slidenum">
              <a:rPr lang="fr-CA"/>
              <a:pPr/>
              <a:t>‹#›</a:t>
            </a:fld>
            <a:endParaRPr lang="fr-CA"/>
          </a:p>
        </p:txBody>
      </p:sp>
    </p:spTree>
    <p:extLst>
      <p:ext uri="{BB962C8B-B14F-4D97-AF65-F5344CB8AC3E}">
        <p14:creationId xmlns:p14="http://schemas.microsoft.com/office/powerpoint/2010/main" val="25308068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fld id="{FAD4350C-4703-B946-BAFF-BC9C95D4E797}" type="datetimeFigureOut">
              <a:rPr lang="fr-FR" altLang="zh-TW">
                <a:ea typeface="新細明體"/>
              </a:rPr>
              <a:pPr/>
              <a:t>25/08/2021</a:t>
            </a:fld>
            <a:endParaRPr lang="fr-CA"/>
          </a:p>
        </p:txBody>
      </p:sp>
      <p:sp>
        <p:nvSpPr>
          <p:cNvPr id="4" name="Espace réservé du pied de page 4"/>
          <p:cNvSpPr>
            <a:spLocks noGrp="1"/>
          </p:cNvSpPr>
          <p:nvPr>
            <p:ph type="ftr" sz="quarter" idx="11"/>
          </p:nvPr>
        </p:nvSpPr>
        <p:spPr/>
        <p:txBody>
          <a:bodyPr/>
          <a:lstStyle>
            <a:lvl1pPr>
              <a:defRPr/>
            </a:lvl1pPr>
          </a:lstStyle>
          <a:p>
            <a:endParaRPr lang="fr-CA"/>
          </a:p>
        </p:txBody>
      </p:sp>
      <p:sp>
        <p:nvSpPr>
          <p:cNvPr id="5" name="Espace réservé du numéro de diapositive 5"/>
          <p:cNvSpPr>
            <a:spLocks noGrp="1"/>
          </p:cNvSpPr>
          <p:nvPr>
            <p:ph type="sldNum" sz="quarter" idx="12"/>
          </p:nvPr>
        </p:nvSpPr>
        <p:spPr/>
        <p:txBody>
          <a:bodyPr/>
          <a:lstStyle>
            <a:lvl1pPr>
              <a:defRPr/>
            </a:lvl1pPr>
          </a:lstStyle>
          <a:p>
            <a:fld id="{265880E9-8990-EF4C-8E94-2DFCDA506958}" type="slidenum">
              <a:rPr lang="fr-CA"/>
              <a:pPr/>
              <a:t>‹#›</a:t>
            </a:fld>
            <a:endParaRPr lang="fr-CA"/>
          </a:p>
        </p:txBody>
      </p:sp>
    </p:spTree>
    <p:extLst>
      <p:ext uri="{BB962C8B-B14F-4D97-AF65-F5344CB8AC3E}">
        <p14:creationId xmlns:p14="http://schemas.microsoft.com/office/powerpoint/2010/main" val="28100564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6B0D1D55-9EED-6A48-A583-69DBCF236E58}" type="datetimeFigureOut">
              <a:rPr lang="fr-FR" altLang="zh-TW">
                <a:ea typeface="新細明體"/>
              </a:rPr>
              <a:pPr/>
              <a:t>25/08/2021</a:t>
            </a:fld>
            <a:endParaRPr lang="fr-CA"/>
          </a:p>
        </p:txBody>
      </p:sp>
      <p:sp>
        <p:nvSpPr>
          <p:cNvPr id="3" name="Espace réservé du pied de page 4"/>
          <p:cNvSpPr>
            <a:spLocks noGrp="1"/>
          </p:cNvSpPr>
          <p:nvPr>
            <p:ph type="ftr" sz="quarter" idx="11"/>
          </p:nvPr>
        </p:nvSpPr>
        <p:spPr/>
        <p:txBody>
          <a:bodyPr/>
          <a:lstStyle>
            <a:lvl1pPr>
              <a:defRPr/>
            </a:lvl1pPr>
          </a:lstStyle>
          <a:p>
            <a:endParaRPr lang="fr-CA"/>
          </a:p>
        </p:txBody>
      </p:sp>
      <p:sp>
        <p:nvSpPr>
          <p:cNvPr id="4" name="Espace réservé du numéro de diapositive 5"/>
          <p:cNvSpPr>
            <a:spLocks noGrp="1"/>
          </p:cNvSpPr>
          <p:nvPr>
            <p:ph type="sldNum" sz="quarter" idx="12"/>
          </p:nvPr>
        </p:nvSpPr>
        <p:spPr/>
        <p:txBody>
          <a:bodyPr/>
          <a:lstStyle>
            <a:lvl1pPr>
              <a:defRPr/>
            </a:lvl1pPr>
          </a:lstStyle>
          <a:p>
            <a:fld id="{CE816044-D42F-E446-B600-D597D44305F5}" type="slidenum">
              <a:rPr lang="fr-CA"/>
              <a:pPr/>
              <a:t>‹#›</a:t>
            </a:fld>
            <a:endParaRPr lang="fr-CA"/>
          </a:p>
        </p:txBody>
      </p:sp>
    </p:spTree>
    <p:extLst>
      <p:ext uri="{BB962C8B-B14F-4D97-AF65-F5344CB8AC3E}">
        <p14:creationId xmlns:p14="http://schemas.microsoft.com/office/powerpoint/2010/main" val="4379254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333468A5-D919-2C4B-A00D-2D5E0F3F8979}" type="datetimeFigureOut">
              <a:rPr lang="fr-FR" altLang="zh-TW">
                <a:ea typeface="新細明體"/>
              </a:rPr>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E797E371-E0D7-0B40-A069-BF4579232D95}" type="slidenum">
              <a:rPr lang="fr-CA"/>
              <a:pPr/>
              <a:t>‹#›</a:t>
            </a:fld>
            <a:endParaRPr lang="fr-CA"/>
          </a:p>
        </p:txBody>
      </p:sp>
    </p:spTree>
    <p:extLst>
      <p:ext uri="{BB962C8B-B14F-4D97-AF65-F5344CB8AC3E}">
        <p14:creationId xmlns:p14="http://schemas.microsoft.com/office/powerpoint/2010/main" val="20401873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FF66C578-35C1-2345-8E84-DF3D209D4570}" type="datetimeFigureOut">
              <a:rPr lang="fr-FR" altLang="zh-TW">
                <a:ea typeface="新細明體"/>
              </a:rPr>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0C7251E9-188D-2A4F-A9E0-DE1EE9E168C3}" type="slidenum">
              <a:rPr lang="fr-CA"/>
              <a:pPr/>
              <a:t>‹#›</a:t>
            </a:fld>
            <a:endParaRPr lang="fr-CA"/>
          </a:p>
        </p:txBody>
      </p:sp>
    </p:spTree>
    <p:extLst>
      <p:ext uri="{BB962C8B-B14F-4D97-AF65-F5344CB8AC3E}">
        <p14:creationId xmlns:p14="http://schemas.microsoft.com/office/powerpoint/2010/main" val="6596391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21CE4DF2-EE34-094D-BDBB-F91050B27A86}"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514E909-C0B7-F84F-BF1A-6098FA37201B}" type="slidenum">
              <a:rPr lang="fr-CA"/>
              <a:pPr/>
              <a:t>‹#›</a:t>
            </a:fld>
            <a:endParaRPr lang="fr-CA"/>
          </a:p>
        </p:txBody>
      </p:sp>
    </p:spTree>
    <p:extLst>
      <p:ext uri="{BB962C8B-B14F-4D97-AF65-F5344CB8AC3E}">
        <p14:creationId xmlns:p14="http://schemas.microsoft.com/office/powerpoint/2010/main" val="246097476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42D0ECD1-502F-EE45-B7F4-E8D583C29100}"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F8FCA27E-B15F-6C42-800C-B1E15A4E7318}" type="slidenum">
              <a:rPr lang="fr-CA"/>
              <a:pPr/>
              <a:t>‹#›</a:t>
            </a:fld>
            <a:endParaRPr lang="fr-CA"/>
          </a:p>
        </p:txBody>
      </p:sp>
    </p:spTree>
    <p:extLst>
      <p:ext uri="{BB962C8B-B14F-4D97-AF65-F5344CB8AC3E}">
        <p14:creationId xmlns:p14="http://schemas.microsoft.com/office/powerpoint/2010/main" val="17930451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A0546867-BBDA-0540-8EC9-74F3A52FE1E5}" type="datetimeFigureOut">
              <a:rPr lang="fr-FR" altLang="zh-TW">
                <a:ea typeface="新細明體"/>
              </a:rPr>
              <a:pPr/>
              <a:t>25/08/2021</a:t>
            </a:fld>
            <a:endParaRPr lang="fr-FR" altLang="zh-TW">
              <a:ea typeface="新細明體"/>
            </a:endParaRPr>
          </a:p>
        </p:txBody>
      </p:sp>
      <p:sp>
        <p:nvSpPr>
          <p:cNvPr id="5" name="Espace réservé du pied de page 4"/>
          <p:cNvSpPr>
            <a:spLocks noGrp="1"/>
          </p:cNvSpPr>
          <p:nvPr>
            <p:ph type="ftr" sz="quarter" idx="11"/>
          </p:nvPr>
        </p:nvSpPr>
        <p:spPr/>
        <p:txBody>
          <a:bodyPr/>
          <a:lstStyle>
            <a:lvl1pPr>
              <a:defRPr/>
            </a:lvl1pPr>
          </a:lstStyle>
          <a:p>
            <a:endParaRPr lang="zh-TW" altLang="en-US">
              <a:ea typeface="新細明體"/>
            </a:endParaRPr>
          </a:p>
        </p:txBody>
      </p:sp>
      <p:sp>
        <p:nvSpPr>
          <p:cNvPr id="6" name="Espace réservé du numéro de diapositive 5"/>
          <p:cNvSpPr>
            <a:spLocks noGrp="1"/>
          </p:cNvSpPr>
          <p:nvPr>
            <p:ph type="sldNum" sz="quarter" idx="12"/>
          </p:nvPr>
        </p:nvSpPr>
        <p:spPr/>
        <p:txBody>
          <a:bodyPr/>
          <a:lstStyle>
            <a:lvl1pPr>
              <a:defRPr/>
            </a:lvl1pPr>
          </a:lstStyle>
          <a:p>
            <a:fld id="{AFED9773-E4F8-F14E-9F2E-3BCCEDF11F1B}" type="slidenum">
              <a:rPr lang="fr-FR" altLang="zh-TW">
                <a:ea typeface="新細明體"/>
              </a:rPr>
              <a:pPr/>
              <a:t>‹#›</a:t>
            </a:fld>
            <a:endParaRPr lang="fr-FR" altLang="zh-TW">
              <a:ea typeface="新細明體"/>
            </a:endParaRPr>
          </a:p>
        </p:txBody>
      </p:sp>
    </p:spTree>
    <p:extLst>
      <p:ext uri="{BB962C8B-B14F-4D97-AF65-F5344CB8AC3E}">
        <p14:creationId xmlns:p14="http://schemas.microsoft.com/office/powerpoint/2010/main" val="2849706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3D0958F5-75CD-6449-8C16-E802E7913F00}" type="datetimeFigureOut">
              <a:rPr kumimoji="1" lang="zh-TW" altLang="en-US" smtClean="0">
                <a:solidFill>
                  <a:prstClr val="black">
                    <a:tint val="75000"/>
                  </a:prstClr>
                </a:solidFill>
                <a:latin typeface="Calibri"/>
                <a:ea typeface="新細明體"/>
              </a:rPr>
              <a:pPr/>
              <a:t>2021/8/25</a:t>
            </a:fld>
            <a:endParaRPr kumimoji="1"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p>
            <a:fld id="{1C650AB6-8706-474A-BDA8-141200AA172B}" type="slidenum">
              <a:rPr kumimoji="1" lang="zh-TW" altLang="en-US" smtClean="0">
                <a:solidFill>
                  <a:prstClr val="black">
                    <a:tint val="75000"/>
                  </a:prstClr>
                </a:solidFill>
                <a:latin typeface="Calibri"/>
                <a:ea typeface="新細明體"/>
              </a:rPr>
              <a:pPr/>
              <a:t>‹#›</a:t>
            </a:fld>
            <a:endParaRPr kumimoji="1"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3372158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43E6AD70-DED9-454E-A773-FF08AD1E9F25}" type="datetimeFigureOut">
              <a:rPr lang="fr-FR" altLang="zh-TW">
                <a:ea typeface="新細明體"/>
              </a:rPr>
              <a:pPr/>
              <a:t>25/08/2021</a:t>
            </a:fld>
            <a:endParaRPr lang="fr-FR" altLang="zh-TW">
              <a:ea typeface="新細明體"/>
            </a:endParaRPr>
          </a:p>
        </p:txBody>
      </p:sp>
      <p:sp>
        <p:nvSpPr>
          <p:cNvPr id="5" name="Espace réservé du pied de page 4"/>
          <p:cNvSpPr>
            <a:spLocks noGrp="1"/>
          </p:cNvSpPr>
          <p:nvPr>
            <p:ph type="ftr" sz="quarter" idx="11"/>
          </p:nvPr>
        </p:nvSpPr>
        <p:spPr/>
        <p:txBody>
          <a:bodyPr/>
          <a:lstStyle>
            <a:lvl1pPr>
              <a:defRPr/>
            </a:lvl1pPr>
          </a:lstStyle>
          <a:p>
            <a:endParaRPr lang="zh-TW" altLang="en-US">
              <a:ea typeface="新細明體"/>
            </a:endParaRPr>
          </a:p>
        </p:txBody>
      </p:sp>
      <p:sp>
        <p:nvSpPr>
          <p:cNvPr id="6" name="Espace réservé du numéro de diapositive 5"/>
          <p:cNvSpPr>
            <a:spLocks noGrp="1"/>
          </p:cNvSpPr>
          <p:nvPr>
            <p:ph type="sldNum" sz="quarter" idx="12"/>
          </p:nvPr>
        </p:nvSpPr>
        <p:spPr/>
        <p:txBody>
          <a:bodyPr/>
          <a:lstStyle>
            <a:lvl1pPr>
              <a:defRPr/>
            </a:lvl1pPr>
          </a:lstStyle>
          <a:p>
            <a:fld id="{3F1973A8-9E79-5540-8012-0A20B2281991}" type="slidenum">
              <a:rPr lang="fr-FR" altLang="zh-TW">
                <a:ea typeface="新細明體"/>
              </a:rPr>
              <a:pPr/>
              <a:t>‹#›</a:t>
            </a:fld>
            <a:endParaRPr lang="fr-FR" altLang="zh-TW">
              <a:ea typeface="新細明體"/>
            </a:endParaRPr>
          </a:p>
        </p:txBody>
      </p:sp>
    </p:spTree>
    <p:extLst>
      <p:ext uri="{BB962C8B-B14F-4D97-AF65-F5344CB8AC3E}">
        <p14:creationId xmlns:p14="http://schemas.microsoft.com/office/powerpoint/2010/main" val="18041918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4A6C9FB8-910C-FC46-ABF4-1B36DDCAE762}" type="datetimeFigureOut">
              <a:rPr lang="fr-FR" altLang="zh-TW">
                <a:ea typeface="新細明體"/>
              </a:rPr>
              <a:pPr/>
              <a:t>25/08/2021</a:t>
            </a:fld>
            <a:endParaRPr lang="fr-FR" altLang="zh-TW">
              <a:ea typeface="新細明體"/>
            </a:endParaRPr>
          </a:p>
        </p:txBody>
      </p:sp>
      <p:sp>
        <p:nvSpPr>
          <p:cNvPr id="5" name="Espace réservé du pied de page 4"/>
          <p:cNvSpPr>
            <a:spLocks noGrp="1"/>
          </p:cNvSpPr>
          <p:nvPr>
            <p:ph type="ftr" sz="quarter" idx="11"/>
          </p:nvPr>
        </p:nvSpPr>
        <p:spPr/>
        <p:txBody>
          <a:bodyPr/>
          <a:lstStyle>
            <a:lvl1pPr>
              <a:defRPr/>
            </a:lvl1pPr>
          </a:lstStyle>
          <a:p>
            <a:endParaRPr lang="zh-TW" altLang="en-US">
              <a:ea typeface="新細明體"/>
            </a:endParaRPr>
          </a:p>
        </p:txBody>
      </p:sp>
      <p:sp>
        <p:nvSpPr>
          <p:cNvPr id="6" name="Espace réservé du numéro de diapositive 5"/>
          <p:cNvSpPr>
            <a:spLocks noGrp="1"/>
          </p:cNvSpPr>
          <p:nvPr>
            <p:ph type="sldNum" sz="quarter" idx="12"/>
          </p:nvPr>
        </p:nvSpPr>
        <p:spPr/>
        <p:txBody>
          <a:bodyPr/>
          <a:lstStyle>
            <a:lvl1pPr>
              <a:defRPr/>
            </a:lvl1pPr>
          </a:lstStyle>
          <a:p>
            <a:fld id="{36F1C41E-8165-864D-BD4F-DD7FBFB2B789}" type="slidenum">
              <a:rPr lang="fr-FR" altLang="zh-TW">
                <a:ea typeface="新細明體"/>
              </a:rPr>
              <a:pPr/>
              <a:t>‹#›</a:t>
            </a:fld>
            <a:endParaRPr lang="fr-FR" altLang="zh-TW">
              <a:ea typeface="新細明體"/>
            </a:endParaRPr>
          </a:p>
        </p:txBody>
      </p:sp>
    </p:spTree>
    <p:extLst>
      <p:ext uri="{BB962C8B-B14F-4D97-AF65-F5344CB8AC3E}">
        <p14:creationId xmlns:p14="http://schemas.microsoft.com/office/powerpoint/2010/main" val="22296505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fld id="{D34E723B-496B-4F4C-850B-FA8EDE682A84}" type="datetimeFigureOut">
              <a:rPr lang="fr-FR" altLang="zh-TW">
                <a:ea typeface="新細明體"/>
              </a:rPr>
              <a:pPr/>
              <a:t>25/08/2021</a:t>
            </a:fld>
            <a:endParaRPr lang="fr-FR" altLang="zh-TW">
              <a:ea typeface="新細明體"/>
            </a:endParaRPr>
          </a:p>
        </p:txBody>
      </p:sp>
      <p:sp>
        <p:nvSpPr>
          <p:cNvPr id="6" name="Espace réservé du pied de page 4"/>
          <p:cNvSpPr>
            <a:spLocks noGrp="1"/>
          </p:cNvSpPr>
          <p:nvPr>
            <p:ph type="ftr" sz="quarter" idx="11"/>
          </p:nvPr>
        </p:nvSpPr>
        <p:spPr/>
        <p:txBody>
          <a:bodyPr/>
          <a:lstStyle>
            <a:lvl1pPr>
              <a:defRPr/>
            </a:lvl1pPr>
          </a:lstStyle>
          <a:p>
            <a:endParaRPr lang="zh-TW" altLang="en-US">
              <a:ea typeface="新細明體"/>
            </a:endParaRPr>
          </a:p>
        </p:txBody>
      </p:sp>
      <p:sp>
        <p:nvSpPr>
          <p:cNvPr id="7" name="Espace réservé du numéro de diapositive 5"/>
          <p:cNvSpPr>
            <a:spLocks noGrp="1"/>
          </p:cNvSpPr>
          <p:nvPr>
            <p:ph type="sldNum" sz="quarter" idx="12"/>
          </p:nvPr>
        </p:nvSpPr>
        <p:spPr/>
        <p:txBody>
          <a:bodyPr/>
          <a:lstStyle>
            <a:lvl1pPr>
              <a:defRPr/>
            </a:lvl1pPr>
          </a:lstStyle>
          <a:p>
            <a:fld id="{6B2F518E-4B21-274D-804F-D2FD00EFFCEF}" type="slidenum">
              <a:rPr lang="fr-FR" altLang="zh-TW">
                <a:ea typeface="新細明體"/>
              </a:rPr>
              <a:pPr/>
              <a:t>‹#›</a:t>
            </a:fld>
            <a:endParaRPr lang="fr-FR" altLang="zh-TW">
              <a:ea typeface="新細明體"/>
            </a:endParaRPr>
          </a:p>
        </p:txBody>
      </p:sp>
    </p:spTree>
    <p:extLst>
      <p:ext uri="{BB962C8B-B14F-4D97-AF65-F5344CB8AC3E}">
        <p14:creationId xmlns:p14="http://schemas.microsoft.com/office/powerpoint/2010/main" val="23199192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fld id="{FA26032C-45F9-6A4C-BD27-B25B5912C981}" type="datetimeFigureOut">
              <a:rPr lang="fr-FR" altLang="zh-TW">
                <a:ea typeface="新細明體"/>
              </a:rPr>
              <a:pPr/>
              <a:t>25/08/2021</a:t>
            </a:fld>
            <a:endParaRPr lang="fr-FR" altLang="zh-TW">
              <a:ea typeface="新細明體"/>
            </a:endParaRPr>
          </a:p>
        </p:txBody>
      </p:sp>
      <p:sp>
        <p:nvSpPr>
          <p:cNvPr id="8" name="Espace réservé du pied de page 4"/>
          <p:cNvSpPr>
            <a:spLocks noGrp="1"/>
          </p:cNvSpPr>
          <p:nvPr>
            <p:ph type="ftr" sz="quarter" idx="11"/>
          </p:nvPr>
        </p:nvSpPr>
        <p:spPr/>
        <p:txBody>
          <a:bodyPr/>
          <a:lstStyle>
            <a:lvl1pPr>
              <a:defRPr/>
            </a:lvl1pPr>
          </a:lstStyle>
          <a:p>
            <a:endParaRPr lang="zh-TW" altLang="en-US">
              <a:ea typeface="新細明體"/>
            </a:endParaRPr>
          </a:p>
        </p:txBody>
      </p:sp>
      <p:sp>
        <p:nvSpPr>
          <p:cNvPr id="9" name="Espace réservé du numéro de diapositive 5"/>
          <p:cNvSpPr>
            <a:spLocks noGrp="1"/>
          </p:cNvSpPr>
          <p:nvPr>
            <p:ph type="sldNum" sz="quarter" idx="12"/>
          </p:nvPr>
        </p:nvSpPr>
        <p:spPr/>
        <p:txBody>
          <a:bodyPr/>
          <a:lstStyle>
            <a:lvl1pPr>
              <a:defRPr/>
            </a:lvl1pPr>
          </a:lstStyle>
          <a:p>
            <a:fld id="{946A7FAF-83D9-274C-B1CB-8B8F7781AA09}" type="slidenum">
              <a:rPr lang="fr-FR" altLang="zh-TW">
                <a:ea typeface="新細明體"/>
              </a:rPr>
              <a:pPr/>
              <a:t>‹#›</a:t>
            </a:fld>
            <a:endParaRPr lang="fr-FR" altLang="zh-TW">
              <a:ea typeface="新細明體"/>
            </a:endParaRPr>
          </a:p>
        </p:txBody>
      </p:sp>
    </p:spTree>
    <p:extLst>
      <p:ext uri="{BB962C8B-B14F-4D97-AF65-F5344CB8AC3E}">
        <p14:creationId xmlns:p14="http://schemas.microsoft.com/office/powerpoint/2010/main" val="24684306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fld id="{C183F800-1856-7740-BE03-51D6B30870FD}" type="datetimeFigureOut">
              <a:rPr lang="fr-FR" altLang="zh-TW">
                <a:ea typeface="新細明體"/>
              </a:rPr>
              <a:pPr/>
              <a:t>25/08/2021</a:t>
            </a:fld>
            <a:endParaRPr lang="fr-FR" altLang="zh-TW">
              <a:ea typeface="新細明體"/>
            </a:endParaRPr>
          </a:p>
        </p:txBody>
      </p:sp>
      <p:sp>
        <p:nvSpPr>
          <p:cNvPr id="4" name="Espace réservé du pied de page 4"/>
          <p:cNvSpPr>
            <a:spLocks noGrp="1"/>
          </p:cNvSpPr>
          <p:nvPr>
            <p:ph type="ftr" sz="quarter" idx="11"/>
          </p:nvPr>
        </p:nvSpPr>
        <p:spPr/>
        <p:txBody>
          <a:bodyPr/>
          <a:lstStyle>
            <a:lvl1pPr>
              <a:defRPr/>
            </a:lvl1pPr>
          </a:lstStyle>
          <a:p>
            <a:endParaRPr lang="zh-TW" altLang="en-US">
              <a:ea typeface="新細明體"/>
            </a:endParaRPr>
          </a:p>
        </p:txBody>
      </p:sp>
      <p:sp>
        <p:nvSpPr>
          <p:cNvPr id="5" name="Espace réservé du numéro de diapositive 5"/>
          <p:cNvSpPr>
            <a:spLocks noGrp="1"/>
          </p:cNvSpPr>
          <p:nvPr>
            <p:ph type="sldNum" sz="quarter" idx="12"/>
          </p:nvPr>
        </p:nvSpPr>
        <p:spPr/>
        <p:txBody>
          <a:bodyPr/>
          <a:lstStyle>
            <a:lvl1pPr>
              <a:defRPr/>
            </a:lvl1pPr>
          </a:lstStyle>
          <a:p>
            <a:fld id="{D8F4310E-F536-B649-B5C3-8995162DFEA0}" type="slidenum">
              <a:rPr lang="fr-FR" altLang="zh-TW">
                <a:ea typeface="新細明體"/>
              </a:rPr>
              <a:pPr/>
              <a:t>‹#›</a:t>
            </a:fld>
            <a:endParaRPr lang="fr-FR" altLang="zh-TW">
              <a:ea typeface="新細明體"/>
            </a:endParaRPr>
          </a:p>
        </p:txBody>
      </p:sp>
    </p:spTree>
    <p:extLst>
      <p:ext uri="{BB962C8B-B14F-4D97-AF65-F5344CB8AC3E}">
        <p14:creationId xmlns:p14="http://schemas.microsoft.com/office/powerpoint/2010/main" val="27019278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719110EB-0279-8141-AA88-779E20D31515}" type="datetimeFigureOut">
              <a:rPr lang="fr-FR" altLang="zh-TW">
                <a:ea typeface="新細明體"/>
              </a:rPr>
              <a:pPr/>
              <a:t>25/08/2021</a:t>
            </a:fld>
            <a:endParaRPr lang="fr-FR" altLang="zh-TW">
              <a:ea typeface="新細明體"/>
            </a:endParaRPr>
          </a:p>
        </p:txBody>
      </p:sp>
      <p:sp>
        <p:nvSpPr>
          <p:cNvPr id="3" name="Espace réservé du pied de page 4"/>
          <p:cNvSpPr>
            <a:spLocks noGrp="1"/>
          </p:cNvSpPr>
          <p:nvPr>
            <p:ph type="ftr" sz="quarter" idx="11"/>
          </p:nvPr>
        </p:nvSpPr>
        <p:spPr/>
        <p:txBody>
          <a:bodyPr/>
          <a:lstStyle>
            <a:lvl1pPr>
              <a:defRPr/>
            </a:lvl1pPr>
          </a:lstStyle>
          <a:p>
            <a:endParaRPr lang="zh-TW" altLang="en-US">
              <a:ea typeface="新細明體"/>
            </a:endParaRPr>
          </a:p>
        </p:txBody>
      </p:sp>
      <p:sp>
        <p:nvSpPr>
          <p:cNvPr id="4" name="Espace réservé du numéro de diapositive 5"/>
          <p:cNvSpPr>
            <a:spLocks noGrp="1"/>
          </p:cNvSpPr>
          <p:nvPr>
            <p:ph type="sldNum" sz="quarter" idx="12"/>
          </p:nvPr>
        </p:nvSpPr>
        <p:spPr/>
        <p:txBody>
          <a:bodyPr/>
          <a:lstStyle>
            <a:lvl1pPr>
              <a:defRPr/>
            </a:lvl1pPr>
          </a:lstStyle>
          <a:p>
            <a:fld id="{30F7DA6D-32F5-084F-9332-9376E388194F}" type="slidenum">
              <a:rPr lang="fr-FR" altLang="zh-TW">
                <a:ea typeface="新細明體"/>
              </a:rPr>
              <a:pPr/>
              <a:t>‹#›</a:t>
            </a:fld>
            <a:endParaRPr lang="fr-FR" altLang="zh-TW">
              <a:ea typeface="新細明體"/>
            </a:endParaRPr>
          </a:p>
        </p:txBody>
      </p:sp>
    </p:spTree>
    <p:extLst>
      <p:ext uri="{BB962C8B-B14F-4D97-AF65-F5344CB8AC3E}">
        <p14:creationId xmlns:p14="http://schemas.microsoft.com/office/powerpoint/2010/main" val="13443349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1B3180A8-A80C-1443-A7A8-8C160CD083BD}" type="datetimeFigureOut">
              <a:rPr lang="fr-FR" altLang="zh-TW">
                <a:ea typeface="新細明體"/>
              </a:rPr>
              <a:pPr/>
              <a:t>25/08/2021</a:t>
            </a:fld>
            <a:endParaRPr lang="fr-FR" altLang="zh-TW">
              <a:ea typeface="新細明體"/>
            </a:endParaRPr>
          </a:p>
        </p:txBody>
      </p:sp>
      <p:sp>
        <p:nvSpPr>
          <p:cNvPr id="6" name="Espace réservé du pied de page 4"/>
          <p:cNvSpPr>
            <a:spLocks noGrp="1"/>
          </p:cNvSpPr>
          <p:nvPr>
            <p:ph type="ftr" sz="quarter" idx="11"/>
          </p:nvPr>
        </p:nvSpPr>
        <p:spPr/>
        <p:txBody>
          <a:bodyPr/>
          <a:lstStyle>
            <a:lvl1pPr>
              <a:defRPr/>
            </a:lvl1pPr>
          </a:lstStyle>
          <a:p>
            <a:endParaRPr lang="zh-TW" altLang="en-US">
              <a:ea typeface="新細明體"/>
            </a:endParaRPr>
          </a:p>
        </p:txBody>
      </p:sp>
      <p:sp>
        <p:nvSpPr>
          <p:cNvPr id="7" name="Espace réservé du numéro de diapositive 5"/>
          <p:cNvSpPr>
            <a:spLocks noGrp="1"/>
          </p:cNvSpPr>
          <p:nvPr>
            <p:ph type="sldNum" sz="quarter" idx="12"/>
          </p:nvPr>
        </p:nvSpPr>
        <p:spPr/>
        <p:txBody>
          <a:bodyPr/>
          <a:lstStyle>
            <a:lvl1pPr>
              <a:defRPr/>
            </a:lvl1pPr>
          </a:lstStyle>
          <a:p>
            <a:fld id="{3DDBACBA-562F-F34F-AC06-ABC078E6361D}" type="slidenum">
              <a:rPr lang="fr-FR" altLang="zh-TW">
                <a:ea typeface="新細明體"/>
              </a:rPr>
              <a:pPr/>
              <a:t>‹#›</a:t>
            </a:fld>
            <a:endParaRPr lang="fr-FR" altLang="zh-TW">
              <a:ea typeface="新細明體"/>
            </a:endParaRPr>
          </a:p>
        </p:txBody>
      </p:sp>
    </p:spTree>
    <p:extLst>
      <p:ext uri="{BB962C8B-B14F-4D97-AF65-F5344CB8AC3E}">
        <p14:creationId xmlns:p14="http://schemas.microsoft.com/office/powerpoint/2010/main" val="3777819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3671BC49-5CE2-1B49-8684-7E8BE408F4FB}" type="datetimeFigureOut">
              <a:rPr lang="fr-FR" altLang="zh-TW">
                <a:ea typeface="新細明體"/>
              </a:rPr>
              <a:pPr/>
              <a:t>25/08/2021</a:t>
            </a:fld>
            <a:endParaRPr lang="fr-FR" altLang="zh-TW">
              <a:ea typeface="新細明體"/>
            </a:endParaRPr>
          </a:p>
        </p:txBody>
      </p:sp>
      <p:sp>
        <p:nvSpPr>
          <p:cNvPr id="6" name="Espace réservé du pied de page 4"/>
          <p:cNvSpPr>
            <a:spLocks noGrp="1"/>
          </p:cNvSpPr>
          <p:nvPr>
            <p:ph type="ftr" sz="quarter" idx="11"/>
          </p:nvPr>
        </p:nvSpPr>
        <p:spPr/>
        <p:txBody>
          <a:bodyPr/>
          <a:lstStyle>
            <a:lvl1pPr>
              <a:defRPr/>
            </a:lvl1pPr>
          </a:lstStyle>
          <a:p>
            <a:endParaRPr lang="zh-TW" altLang="en-US">
              <a:ea typeface="新細明體"/>
            </a:endParaRPr>
          </a:p>
        </p:txBody>
      </p:sp>
      <p:sp>
        <p:nvSpPr>
          <p:cNvPr id="7" name="Espace réservé du numéro de diapositive 5"/>
          <p:cNvSpPr>
            <a:spLocks noGrp="1"/>
          </p:cNvSpPr>
          <p:nvPr>
            <p:ph type="sldNum" sz="quarter" idx="12"/>
          </p:nvPr>
        </p:nvSpPr>
        <p:spPr/>
        <p:txBody>
          <a:bodyPr/>
          <a:lstStyle>
            <a:lvl1pPr>
              <a:defRPr/>
            </a:lvl1pPr>
          </a:lstStyle>
          <a:p>
            <a:fld id="{AB39958F-E0FC-5340-BC74-6C09871F30C1}" type="slidenum">
              <a:rPr lang="fr-FR" altLang="zh-TW">
                <a:ea typeface="新細明體"/>
              </a:rPr>
              <a:pPr/>
              <a:t>‹#›</a:t>
            </a:fld>
            <a:endParaRPr lang="fr-FR" altLang="zh-TW">
              <a:ea typeface="新細明體"/>
            </a:endParaRPr>
          </a:p>
        </p:txBody>
      </p:sp>
    </p:spTree>
    <p:extLst>
      <p:ext uri="{BB962C8B-B14F-4D97-AF65-F5344CB8AC3E}">
        <p14:creationId xmlns:p14="http://schemas.microsoft.com/office/powerpoint/2010/main" val="8987221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CC76B5A9-A7A0-2942-A9CF-3B9B7B87A5DD}" type="datetimeFigureOut">
              <a:rPr lang="fr-FR" altLang="zh-TW">
                <a:ea typeface="新細明體"/>
              </a:rPr>
              <a:pPr/>
              <a:t>25/08/2021</a:t>
            </a:fld>
            <a:endParaRPr lang="fr-FR" altLang="zh-TW">
              <a:ea typeface="新細明體"/>
            </a:endParaRPr>
          </a:p>
        </p:txBody>
      </p:sp>
      <p:sp>
        <p:nvSpPr>
          <p:cNvPr id="5" name="Espace réservé du pied de page 4"/>
          <p:cNvSpPr>
            <a:spLocks noGrp="1"/>
          </p:cNvSpPr>
          <p:nvPr>
            <p:ph type="ftr" sz="quarter" idx="11"/>
          </p:nvPr>
        </p:nvSpPr>
        <p:spPr/>
        <p:txBody>
          <a:bodyPr/>
          <a:lstStyle>
            <a:lvl1pPr>
              <a:defRPr/>
            </a:lvl1pPr>
          </a:lstStyle>
          <a:p>
            <a:endParaRPr lang="zh-TW" altLang="en-US">
              <a:ea typeface="新細明體"/>
            </a:endParaRPr>
          </a:p>
        </p:txBody>
      </p:sp>
      <p:sp>
        <p:nvSpPr>
          <p:cNvPr id="6" name="Espace réservé du numéro de diapositive 5"/>
          <p:cNvSpPr>
            <a:spLocks noGrp="1"/>
          </p:cNvSpPr>
          <p:nvPr>
            <p:ph type="sldNum" sz="quarter" idx="12"/>
          </p:nvPr>
        </p:nvSpPr>
        <p:spPr/>
        <p:txBody>
          <a:bodyPr/>
          <a:lstStyle>
            <a:lvl1pPr>
              <a:defRPr/>
            </a:lvl1pPr>
          </a:lstStyle>
          <a:p>
            <a:fld id="{3D63B543-C715-6C44-98A6-DE3C5E6A8CD0}" type="slidenum">
              <a:rPr lang="fr-FR" altLang="zh-TW">
                <a:ea typeface="新細明體"/>
              </a:rPr>
              <a:pPr/>
              <a:t>‹#›</a:t>
            </a:fld>
            <a:endParaRPr lang="fr-FR" altLang="zh-TW">
              <a:ea typeface="新細明體"/>
            </a:endParaRPr>
          </a:p>
        </p:txBody>
      </p:sp>
    </p:spTree>
    <p:extLst>
      <p:ext uri="{BB962C8B-B14F-4D97-AF65-F5344CB8AC3E}">
        <p14:creationId xmlns:p14="http://schemas.microsoft.com/office/powerpoint/2010/main" val="40760969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BD6B264C-A7F6-2145-A705-EC0CCD47C58A}" type="datetimeFigureOut">
              <a:rPr lang="fr-FR" altLang="zh-TW">
                <a:ea typeface="新細明體"/>
              </a:rPr>
              <a:pPr/>
              <a:t>25/08/2021</a:t>
            </a:fld>
            <a:endParaRPr lang="fr-FR" altLang="zh-TW">
              <a:ea typeface="新細明體"/>
            </a:endParaRPr>
          </a:p>
        </p:txBody>
      </p:sp>
      <p:sp>
        <p:nvSpPr>
          <p:cNvPr id="5" name="Espace réservé du pied de page 4"/>
          <p:cNvSpPr>
            <a:spLocks noGrp="1"/>
          </p:cNvSpPr>
          <p:nvPr>
            <p:ph type="ftr" sz="quarter" idx="11"/>
          </p:nvPr>
        </p:nvSpPr>
        <p:spPr/>
        <p:txBody>
          <a:bodyPr/>
          <a:lstStyle>
            <a:lvl1pPr>
              <a:defRPr/>
            </a:lvl1pPr>
          </a:lstStyle>
          <a:p>
            <a:endParaRPr lang="zh-TW" altLang="en-US">
              <a:ea typeface="新細明體"/>
            </a:endParaRPr>
          </a:p>
        </p:txBody>
      </p:sp>
      <p:sp>
        <p:nvSpPr>
          <p:cNvPr id="6" name="Espace réservé du numéro de diapositive 5"/>
          <p:cNvSpPr>
            <a:spLocks noGrp="1"/>
          </p:cNvSpPr>
          <p:nvPr>
            <p:ph type="sldNum" sz="quarter" idx="12"/>
          </p:nvPr>
        </p:nvSpPr>
        <p:spPr/>
        <p:txBody>
          <a:bodyPr/>
          <a:lstStyle>
            <a:lvl1pPr>
              <a:defRPr/>
            </a:lvl1pPr>
          </a:lstStyle>
          <a:p>
            <a:fld id="{6672C080-D3AD-324C-A59A-ADF333F9A7AD}" type="slidenum">
              <a:rPr lang="fr-FR" altLang="zh-TW">
                <a:ea typeface="新細明體"/>
              </a:rPr>
              <a:pPr/>
              <a:t>‹#›</a:t>
            </a:fld>
            <a:endParaRPr lang="fr-FR" altLang="zh-TW">
              <a:ea typeface="新細明體"/>
            </a:endParaRPr>
          </a:p>
        </p:txBody>
      </p:sp>
    </p:spTree>
    <p:extLst>
      <p:ext uri="{BB962C8B-B14F-4D97-AF65-F5344CB8AC3E}">
        <p14:creationId xmlns:p14="http://schemas.microsoft.com/office/powerpoint/2010/main" val="3446418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3D0958F5-75CD-6449-8C16-E802E7913F00}" type="datetimeFigureOut">
              <a:rPr kumimoji="1" lang="zh-TW" altLang="en-US" smtClean="0">
                <a:solidFill>
                  <a:prstClr val="black">
                    <a:tint val="75000"/>
                  </a:prstClr>
                </a:solidFill>
                <a:latin typeface="Calibri"/>
                <a:ea typeface="新細明體"/>
              </a:rPr>
              <a:pPr/>
              <a:t>2021/8/25</a:t>
            </a:fld>
            <a:endParaRPr kumimoji="1" lang="zh-TW" altLang="en-US">
              <a:solidFill>
                <a:prstClr val="black">
                  <a:tint val="75000"/>
                </a:prstClr>
              </a:solidFill>
              <a:latin typeface="Calibri"/>
              <a:ea typeface="新細明體"/>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latin typeface="Calibri"/>
              <a:ea typeface="新細明體"/>
            </a:endParaRPr>
          </a:p>
        </p:txBody>
      </p:sp>
      <p:sp>
        <p:nvSpPr>
          <p:cNvPr id="7" name="投影片編號版面配置區 6"/>
          <p:cNvSpPr>
            <a:spLocks noGrp="1"/>
          </p:cNvSpPr>
          <p:nvPr>
            <p:ph type="sldNum" sz="quarter" idx="12"/>
          </p:nvPr>
        </p:nvSpPr>
        <p:spPr/>
        <p:txBody>
          <a:bodyPr/>
          <a:lstStyle/>
          <a:p>
            <a:fld id="{1C650AB6-8706-474A-BDA8-141200AA172B}" type="slidenum">
              <a:rPr kumimoji="1" lang="zh-TW" altLang="en-US" smtClean="0">
                <a:solidFill>
                  <a:prstClr val="black">
                    <a:tint val="75000"/>
                  </a:prstClr>
                </a:solidFill>
                <a:latin typeface="Calibri"/>
                <a:ea typeface="新細明體"/>
              </a:rPr>
              <a:pPr/>
              <a:t>‹#›</a:t>
            </a:fld>
            <a:endParaRPr kumimoji="1"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4088280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fld id="{C6AE0204-2C9A-214E-AE94-29F18727378F}"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80385AF6-934E-6A4E-90D9-CE6FDED8960D}" type="slidenum">
              <a:rPr lang="fr-CA"/>
              <a:pPr/>
              <a:t>‹#›</a:t>
            </a:fld>
            <a:endParaRPr lang="fr-CA"/>
          </a:p>
        </p:txBody>
      </p:sp>
    </p:spTree>
    <p:extLst>
      <p:ext uri="{BB962C8B-B14F-4D97-AF65-F5344CB8AC3E}">
        <p14:creationId xmlns:p14="http://schemas.microsoft.com/office/powerpoint/2010/main" val="25906197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F2DC88A5-A65B-3B47-A9B0-F0A91612931A}"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121C1BD1-0077-CD49-83F0-A8840057907F}" type="slidenum">
              <a:rPr lang="fr-CA"/>
              <a:pPr/>
              <a:t>‹#›</a:t>
            </a:fld>
            <a:endParaRPr lang="fr-CA"/>
          </a:p>
        </p:txBody>
      </p:sp>
    </p:spTree>
    <p:extLst>
      <p:ext uri="{BB962C8B-B14F-4D97-AF65-F5344CB8AC3E}">
        <p14:creationId xmlns:p14="http://schemas.microsoft.com/office/powerpoint/2010/main" val="5058782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CD1031E8-3488-8B48-BE53-7E5DFF191A37}"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08C24F1D-447D-3943-B530-E6852C8C64A8}" type="slidenum">
              <a:rPr lang="fr-CA"/>
              <a:pPr/>
              <a:t>‹#›</a:t>
            </a:fld>
            <a:endParaRPr lang="fr-CA"/>
          </a:p>
        </p:txBody>
      </p:sp>
    </p:spTree>
    <p:extLst>
      <p:ext uri="{BB962C8B-B14F-4D97-AF65-F5344CB8AC3E}">
        <p14:creationId xmlns:p14="http://schemas.microsoft.com/office/powerpoint/2010/main" val="39715833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fld id="{1773788A-82BB-854F-AB34-1CC26484A0DB}" type="datetimeFigureOut">
              <a:rPr lang="fr-FR" altLang="zh-TW"/>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8AD628EF-1328-6C40-AEB4-ABD5C848CDE8}" type="slidenum">
              <a:rPr lang="fr-CA"/>
              <a:pPr/>
              <a:t>‹#›</a:t>
            </a:fld>
            <a:endParaRPr lang="fr-CA"/>
          </a:p>
        </p:txBody>
      </p:sp>
    </p:spTree>
    <p:extLst>
      <p:ext uri="{BB962C8B-B14F-4D97-AF65-F5344CB8AC3E}">
        <p14:creationId xmlns:p14="http://schemas.microsoft.com/office/powerpoint/2010/main" val="35621332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fld id="{119FEA39-1541-2547-8EA4-3D990AF10C89}" type="datetimeFigureOut">
              <a:rPr lang="fr-FR" altLang="zh-TW"/>
              <a:pPr/>
              <a:t>25/08/2021</a:t>
            </a:fld>
            <a:endParaRPr lang="fr-CA"/>
          </a:p>
        </p:txBody>
      </p:sp>
      <p:sp>
        <p:nvSpPr>
          <p:cNvPr id="8" name="Espace réservé du pied de page 4"/>
          <p:cNvSpPr>
            <a:spLocks noGrp="1"/>
          </p:cNvSpPr>
          <p:nvPr>
            <p:ph type="ftr" sz="quarter" idx="11"/>
          </p:nvPr>
        </p:nvSpPr>
        <p:spPr/>
        <p:txBody>
          <a:bodyPr/>
          <a:lstStyle>
            <a:lvl1pPr>
              <a:defRPr/>
            </a:lvl1pPr>
          </a:lstStyle>
          <a:p>
            <a:endParaRPr lang="fr-CA"/>
          </a:p>
        </p:txBody>
      </p:sp>
      <p:sp>
        <p:nvSpPr>
          <p:cNvPr id="9" name="Espace réservé du numéro de diapositive 5"/>
          <p:cNvSpPr>
            <a:spLocks noGrp="1"/>
          </p:cNvSpPr>
          <p:nvPr>
            <p:ph type="sldNum" sz="quarter" idx="12"/>
          </p:nvPr>
        </p:nvSpPr>
        <p:spPr/>
        <p:txBody>
          <a:bodyPr/>
          <a:lstStyle>
            <a:lvl1pPr>
              <a:defRPr/>
            </a:lvl1pPr>
          </a:lstStyle>
          <a:p>
            <a:fld id="{72D55A3C-47B5-1B46-9C39-E43214EDE9AD}" type="slidenum">
              <a:rPr lang="fr-CA"/>
              <a:pPr/>
              <a:t>‹#›</a:t>
            </a:fld>
            <a:endParaRPr lang="fr-CA"/>
          </a:p>
        </p:txBody>
      </p:sp>
    </p:spTree>
    <p:extLst>
      <p:ext uri="{BB962C8B-B14F-4D97-AF65-F5344CB8AC3E}">
        <p14:creationId xmlns:p14="http://schemas.microsoft.com/office/powerpoint/2010/main" val="22885527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fld id="{62AF6F1E-0CD5-D447-AC9B-704DFE243A81}" type="datetimeFigureOut">
              <a:rPr lang="fr-FR" altLang="zh-TW"/>
              <a:pPr/>
              <a:t>25/08/2021</a:t>
            </a:fld>
            <a:endParaRPr lang="fr-CA"/>
          </a:p>
        </p:txBody>
      </p:sp>
      <p:sp>
        <p:nvSpPr>
          <p:cNvPr id="4" name="Espace réservé du pied de page 4"/>
          <p:cNvSpPr>
            <a:spLocks noGrp="1"/>
          </p:cNvSpPr>
          <p:nvPr>
            <p:ph type="ftr" sz="quarter" idx="11"/>
          </p:nvPr>
        </p:nvSpPr>
        <p:spPr/>
        <p:txBody>
          <a:bodyPr/>
          <a:lstStyle>
            <a:lvl1pPr>
              <a:defRPr/>
            </a:lvl1pPr>
          </a:lstStyle>
          <a:p>
            <a:endParaRPr lang="fr-CA"/>
          </a:p>
        </p:txBody>
      </p:sp>
      <p:sp>
        <p:nvSpPr>
          <p:cNvPr id="5" name="Espace réservé du numéro de diapositive 5"/>
          <p:cNvSpPr>
            <a:spLocks noGrp="1"/>
          </p:cNvSpPr>
          <p:nvPr>
            <p:ph type="sldNum" sz="quarter" idx="12"/>
          </p:nvPr>
        </p:nvSpPr>
        <p:spPr/>
        <p:txBody>
          <a:bodyPr/>
          <a:lstStyle>
            <a:lvl1pPr>
              <a:defRPr/>
            </a:lvl1pPr>
          </a:lstStyle>
          <a:p>
            <a:fld id="{7391DC46-8C77-784D-B1AD-C4E4475BE604}" type="slidenum">
              <a:rPr lang="fr-CA"/>
              <a:pPr/>
              <a:t>‹#›</a:t>
            </a:fld>
            <a:endParaRPr lang="fr-CA"/>
          </a:p>
        </p:txBody>
      </p:sp>
    </p:spTree>
    <p:extLst>
      <p:ext uri="{BB962C8B-B14F-4D97-AF65-F5344CB8AC3E}">
        <p14:creationId xmlns:p14="http://schemas.microsoft.com/office/powerpoint/2010/main" val="40015610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B11AB00E-2F98-2247-BAED-F5219D83446C}" type="datetimeFigureOut">
              <a:rPr lang="fr-FR" altLang="zh-TW"/>
              <a:pPr/>
              <a:t>25/08/2021</a:t>
            </a:fld>
            <a:endParaRPr lang="fr-CA"/>
          </a:p>
        </p:txBody>
      </p:sp>
      <p:sp>
        <p:nvSpPr>
          <p:cNvPr id="3" name="Espace réservé du pied de page 4"/>
          <p:cNvSpPr>
            <a:spLocks noGrp="1"/>
          </p:cNvSpPr>
          <p:nvPr>
            <p:ph type="ftr" sz="quarter" idx="11"/>
          </p:nvPr>
        </p:nvSpPr>
        <p:spPr/>
        <p:txBody>
          <a:bodyPr/>
          <a:lstStyle>
            <a:lvl1pPr>
              <a:defRPr/>
            </a:lvl1pPr>
          </a:lstStyle>
          <a:p>
            <a:endParaRPr lang="fr-CA"/>
          </a:p>
        </p:txBody>
      </p:sp>
      <p:sp>
        <p:nvSpPr>
          <p:cNvPr id="4" name="Espace réservé du numéro de diapositive 5"/>
          <p:cNvSpPr>
            <a:spLocks noGrp="1"/>
          </p:cNvSpPr>
          <p:nvPr>
            <p:ph type="sldNum" sz="quarter" idx="12"/>
          </p:nvPr>
        </p:nvSpPr>
        <p:spPr/>
        <p:txBody>
          <a:bodyPr/>
          <a:lstStyle>
            <a:lvl1pPr>
              <a:defRPr/>
            </a:lvl1pPr>
          </a:lstStyle>
          <a:p>
            <a:fld id="{8A029A68-542E-7340-8906-AFC3BE017587}" type="slidenum">
              <a:rPr lang="fr-CA"/>
              <a:pPr/>
              <a:t>‹#›</a:t>
            </a:fld>
            <a:endParaRPr lang="fr-CA"/>
          </a:p>
        </p:txBody>
      </p:sp>
    </p:spTree>
    <p:extLst>
      <p:ext uri="{BB962C8B-B14F-4D97-AF65-F5344CB8AC3E}">
        <p14:creationId xmlns:p14="http://schemas.microsoft.com/office/powerpoint/2010/main" val="3310397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197EE2A3-9722-9E45-922C-8CF7DB3541D9}" type="datetimeFigureOut">
              <a:rPr lang="fr-FR" altLang="zh-TW"/>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5DFBAC43-64BA-8A42-BD49-FBE7C3F5E4F4}" type="slidenum">
              <a:rPr lang="fr-CA"/>
              <a:pPr/>
              <a:t>‹#›</a:t>
            </a:fld>
            <a:endParaRPr lang="fr-CA"/>
          </a:p>
        </p:txBody>
      </p:sp>
    </p:spTree>
    <p:extLst>
      <p:ext uri="{BB962C8B-B14F-4D97-AF65-F5344CB8AC3E}">
        <p14:creationId xmlns:p14="http://schemas.microsoft.com/office/powerpoint/2010/main" val="2862575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1D40E06B-F19C-624D-BD34-AB05E0E4D12E}" type="datetimeFigureOut">
              <a:rPr lang="fr-FR" altLang="zh-TW"/>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908EA84A-ABCE-3049-B222-C37E908D8927}" type="slidenum">
              <a:rPr lang="fr-CA"/>
              <a:pPr/>
              <a:t>‹#›</a:t>
            </a:fld>
            <a:endParaRPr lang="fr-CA"/>
          </a:p>
        </p:txBody>
      </p:sp>
    </p:spTree>
    <p:extLst>
      <p:ext uri="{BB962C8B-B14F-4D97-AF65-F5344CB8AC3E}">
        <p14:creationId xmlns:p14="http://schemas.microsoft.com/office/powerpoint/2010/main" val="1849332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EED15B94-879C-AE4F-B53C-B6715439816F}"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75E2E95C-CF20-6D40-A22B-C9C0AF27A157}" type="slidenum">
              <a:rPr lang="fr-CA"/>
              <a:pPr/>
              <a:t>‹#›</a:t>
            </a:fld>
            <a:endParaRPr lang="fr-CA"/>
          </a:p>
        </p:txBody>
      </p:sp>
    </p:spTree>
    <p:extLst>
      <p:ext uri="{BB962C8B-B14F-4D97-AF65-F5344CB8AC3E}">
        <p14:creationId xmlns:p14="http://schemas.microsoft.com/office/powerpoint/2010/main" val="3729853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3D0958F5-75CD-6449-8C16-E802E7913F00}" type="datetimeFigureOut">
              <a:rPr kumimoji="1" lang="zh-TW" altLang="en-US" smtClean="0">
                <a:solidFill>
                  <a:prstClr val="black">
                    <a:tint val="75000"/>
                  </a:prstClr>
                </a:solidFill>
                <a:latin typeface="Calibri"/>
                <a:ea typeface="新細明體"/>
              </a:rPr>
              <a:pPr/>
              <a:t>2021/8/25</a:t>
            </a:fld>
            <a:endParaRPr kumimoji="1" lang="zh-TW" altLang="en-US">
              <a:solidFill>
                <a:prstClr val="black">
                  <a:tint val="75000"/>
                </a:prstClr>
              </a:solidFill>
              <a:latin typeface="Calibri"/>
              <a:ea typeface="新細明體"/>
            </a:endParaRPr>
          </a:p>
        </p:txBody>
      </p:sp>
      <p:sp>
        <p:nvSpPr>
          <p:cNvPr id="8" name="頁尾版面配置區 7"/>
          <p:cNvSpPr>
            <a:spLocks noGrp="1"/>
          </p:cNvSpPr>
          <p:nvPr>
            <p:ph type="ftr" sz="quarter" idx="11"/>
          </p:nvPr>
        </p:nvSpPr>
        <p:spPr/>
        <p:txBody>
          <a:bodyPr/>
          <a:lstStyle/>
          <a:p>
            <a:endParaRPr kumimoji="1" lang="zh-TW" altLang="en-US">
              <a:solidFill>
                <a:prstClr val="black">
                  <a:tint val="75000"/>
                </a:prstClr>
              </a:solidFill>
              <a:latin typeface="Calibri"/>
              <a:ea typeface="新細明體"/>
            </a:endParaRPr>
          </a:p>
        </p:txBody>
      </p:sp>
      <p:sp>
        <p:nvSpPr>
          <p:cNvPr id="9" name="投影片編號版面配置區 8"/>
          <p:cNvSpPr>
            <a:spLocks noGrp="1"/>
          </p:cNvSpPr>
          <p:nvPr>
            <p:ph type="sldNum" sz="quarter" idx="12"/>
          </p:nvPr>
        </p:nvSpPr>
        <p:spPr/>
        <p:txBody>
          <a:bodyPr/>
          <a:lstStyle/>
          <a:p>
            <a:fld id="{1C650AB6-8706-474A-BDA8-141200AA172B}" type="slidenum">
              <a:rPr kumimoji="1" lang="zh-TW" altLang="en-US" smtClean="0">
                <a:solidFill>
                  <a:prstClr val="black">
                    <a:tint val="75000"/>
                  </a:prstClr>
                </a:solidFill>
                <a:latin typeface="Calibri"/>
                <a:ea typeface="新細明體"/>
              </a:rPr>
              <a:pPr/>
              <a:t>‹#›</a:t>
            </a:fld>
            <a:endParaRPr kumimoji="1"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1558815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A163592D-BD11-E24C-A5A4-305C3E9D7B51}"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92B00A6B-8548-7C4C-B4DA-929A6325D43B}" type="slidenum">
              <a:rPr lang="fr-CA"/>
              <a:pPr/>
              <a:t>‹#›</a:t>
            </a:fld>
            <a:endParaRPr lang="fr-CA"/>
          </a:p>
        </p:txBody>
      </p:sp>
    </p:spTree>
    <p:extLst>
      <p:ext uri="{BB962C8B-B14F-4D97-AF65-F5344CB8AC3E}">
        <p14:creationId xmlns:p14="http://schemas.microsoft.com/office/powerpoint/2010/main" val="26306291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fld id="{C6AE0204-2C9A-214E-AE94-29F18727378F}"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80385AF6-934E-6A4E-90D9-CE6FDED8960D}" type="slidenum">
              <a:rPr lang="fr-CA"/>
              <a:pPr/>
              <a:t>‹#›</a:t>
            </a:fld>
            <a:endParaRPr lang="fr-CA"/>
          </a:p>
        </p:txBody>
      </p:sp>
    </p:spTree>
    <p:extLst>
      <p:ext uri="{BB962C8B-B14F-4D97-AF65-F5344CB8AC3E}">
        <p14:creationId xmlns:p14="http://schemas.microsoft.com/office/powerpoint/2010/main" val="31613092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F2DC88A5-A65B-3B47-A9B0-F0A91612931A}"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121C1BD1-0077-CD49-83F0-A8840057907F}" type="slidenum">
              <a:rPr lang="fr-CA"/>
              <a:pPr/>
              <a:t>‹#›</a:t>
            </a:fld>
            <a:endParaRPr lang="fr-CA"/>
          </a:p>
        </p:txBody>
      </p:sp>
    </p:spTree>
    <p:extLst>
      <p:ext uri="{BB962C8B-B14F-4D97-AF65-F5344CB8AC3E}">
        <p14:creationId xmlns:p14="http://schemas.microsoft.com/office/powerpoint/2010/main" val="37980357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CD1031E8-3488-8B48-BE53-7E5DFF191A37}"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08C24F1D-447D-3943-B530-E6852C8C64A8}" type="slidenum">
              <a:rPr lang="fr-CA"/>
              <a:pPr/>
              <a:t>‹#›</a:t>
            </a:fld>
            <a:endParaRPr lang="fr-CA"/>
          </a:p>
        </p:txBody>
      </p:sp>
    </p:spTree>
    <p:extLst>
      <p:ext uri="{BB962C8B-B14F-4D97-AF65-F5344CB8AC3E}">
        <p14:creationId xmlns:p14="http://schemas.microsoft.com/office/powerpoint/2010/main" val="30247550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fld id="{1773788A-82BB-854F-AB34-1CC26484A0DB}" type="datetimeFigureOut">
              <a:rPr lang="fr-FR" altLang="zh-TW"/>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8AD628EF-1328-6C40-AEB4-ABD5C848CDE8}" type="slidenum">
              <a:rPr lang="fr-CA"/>
              <a:pPr/>
              <a:t>‹#›</a:t>
            </a:fld>
            <a:endParaRPr lang="fr-CA"/>
          </a:p>
        </p:txBody>
      </p:sp>
    </p:spTree>
    <p:extLst>
      <p:ext uri="{BB962C8B-B14F-4D97-AF65-F5344CB8AC3E}">
        <p14:creationId xmlns:p14="http://schemas.microsoft.com/office/powerpoint/2010/main" val="24423605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fld id="{119FEA39-1541-2547-8EA4-3D990AF10C89}" type="datetimeFigureOut">
              <a:rPr lang="fr-FR" altLang="zh-TW"/>
              <a:pPr/>
              <a:t>25/08/2021</a:t>
            </a:fld>
            <a:endParaRPr lang="fr-CA"/>
          </a:p>
        </p:txBody>
      </p:sp>
      <p:sp>
        <p:nvSpPr>
          <p:cNvPr id="8" name="Espace réservé du pied de page 4"/>
          <p:cNvSpPr>
            <a:spLocks noGrp="1"/>
          </p:cNvSpPr>
          <p:nvPr>
            <p:ph type="ftr" sz="quarter" idx="11"/>
          </p:nvPr>
        </p:nvSpPr>
        <p:spPr/>
        <p:txBody>
          <a:bodyPr/>
          <a:lstStyle>
            <a:lvl1pPr>
              <a:defRPr/>
            </a:lvl1pPr>
          </a:lstStyle>
          <a:p>
            <a:endParaRPr lang="fr-CA"/>
          </a:p>
        </p:txBody>
      </p:sp>
      <p:sp>
        <p:nvSpPr>
          <p:cNvPr id="9" name="Espace réservé du numéro de diapositive 5"/>
          <p:cNvSpPr>
            <a:spLocks noGrp="1"/>
          </p:cNvSpPr>
          <p:nvPr>
            <p:ph type="sldNum" sz="quarter" idx="12"/>
          </p:nvPr>
        </p:nvSpPr>
        <p:spPr/>
        <p:txBody>
          <a:bodyPr/>
          <a:lstStyle>
            <a:lvl1pPr>
              <a:defRPr/>
            </a:lvl1pPr>
          </a:lstStyle>
          <a:p>
            <a:fld id="{72D55A3C-47B5-1B46-9C39-E43214EDE9AD}" type="slidenum">
              <a:rPr lang="fr-CA"/>
              <a:pPr/>
              <a:t>‹#›</a:t>
            </a:fld>
            <a:endParaRPr lang="fr-CA"/>
          </a:p>
        </p:txBody>
      </p:sp>
    </p:spTree>
    <p:extLst>
      <p:ext uri="{BB962C8B-B14F-4D97-AF65-F5344CB8AC3E}">
        <p14:creationId xmlns:p14="http://schemas.microsoft.com/office/powerpoint/2010/main" val="27951469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fld id="{62AF6F1E-0CD5-D447-AC9B-704DFE243A81}" type="datetimeFigureOut">
              <a:rPr lang="fr-FR" altLang="zh-TW"/>
              <a:pPr/>
              <a:t>25/08/2021</a:t>
            </a:fld>
            <a:endParaRPr lang="fr-CA"/>
          </a:p>
        </p:txBody>
      </p:sp>
      <p:sp>
        <p:nvSpPr>
          <p:cNvPr id="4" name="Espace réservé du pied de page 4"/>
          <p:cNvSpPr>
            <a:spLocks noGrp="1"/>
          </p:cNvSpPr>
          <p:nvPr>
            <p:ph type="ftr" sz="quarter" idx="11"/>
          </p:nvPr>
        </p:nvSpPr>
        <p:spPr/>
        <p:txBody>
          <a:bodyPr/>
          <a:lstStyle>
            <a:lvl1pPr>
              <a:defRPr/>
            </a:lvl1pPr>
          </a:lstStyle>
          <a:p>
            <a:endParaRPr lang="fr-CA"/>
          </a:p>
        </p:txBody>
      </p:sp>
      <p:sp>
        <p:nvSpPr>
          <p:cNvPr id="5" name="Espace réservé du numéro de diapositive 5"/>
          <p:cNvSpPr>
            <a:spLocks noGrp="1"/>
          </p:cNvSpPr>
          <p:nvPr>
            <p:ph type="sldNum" sz="quarter" idx="12"/>
          </p:nvPr>
        </p:nvSpPr>
        <p:spPr/>
        <p:txBody>
          <a:bodyPr/>
          <a:lstStyle>
            <a:lvl1pPr>
              <a:defRPr/>
            </a:lvl1pPr>
          </a:lstStyle>
          <a:p>
            <a:fld id="{7391DC46-8C77-784D-B1AD-C4E4475BE604}" type="slidenum">
              <a:rPr lang="fr-CA"/>
              <a:pPr/>
              <a:t>‹#›</a:t>
            </a:fld>
            <a:endParaRPr lang="fr-CA"/>
          </a:p>
        </p:txBody>
      </p:sp>
    </p:spTree>
    <p:extLst>
      <p:ext uri="{BB962C8B-B14F-4D97-AF65-F5344CB8AC3E}">
        <p14:creationId xmlns:p14="http://schemas.microsoft.com/office/powerpoint/2010/main" val="17187111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B11AB00E-2F98-2247-BAED-F5219D83446C}" type="datetimeFigureOut">
              <a:rPr lang="fr-FR" altLang="zh-TW"/>
              <a:pPr/>
              <a:t>25/08/2021</a:t>
            </a:fld>
            <a:endParaRPr lang="fr-CA"/>
          </a:p>
        </p:txBody>
      </p:sp>
      <p:sp>
        <p:nvSpPr>
          <p:cNvPr id="3" name="Espace réservé du pied de page 4"/>
          <p:cNvSpPr>
            <a:spLocks noGrp="1"/>
          </p:cNvSpPr>
          <p:nvPr>
            <p:ph type="ftr" sz="quarter" idx="11"/>
          </p:nvPr>
        </p:nvSpPr>
        <p:spPr/>
        <p:txBody>
          <a:bodyPr/>
          <a:lstStyle>
            <a:lvl1pPr>
              <a:defRPr/>
            </a:lvl1pPr>
          </a:lstStyle>
          <a:p>
            <a:endParaRPr lang="fr-CA"/>
          </a:p>
        </p:txBody>
      </p:sp>
      <p:sp>
        <p:nvSpPr>
          <p:cNvPr id="4" name="Espace réservé du numéro de diapositive 5"/>
          <p:cNvSpPr>
            <a:spLocks noGrp="1"/>
          </p:cNvSpPr>
          <p:nvPr>
            <p:ph type="sldNum" sz="quarter" idx="12"/>
          </p:nvPr>
        </p:nvSpPr>
        <p:spPr/>
        <p:txBody>
          <a:bodyPr/>
          <a:lstStyle>
            <a:lvl1pPr>
              <a:defRPr/>
            </a:lvl1pPr>
          </a:lstStyle>
          <a:p>
            <a:fld id="{8A029A68-542E-7340-8906-AFC3BE017587}" type="slidenum">
              <a:rPr lang="fr-CA"/>
              <a:pPr/>
              <a:t>‹#›</a:t>
            </a:fld>
            <a:endParaRPr lang="fr-CA"/>
          </a:p>
        </p:txBody>
      </p:sp>
    </p:spTree>
    <p:extLst>
      <p:ext uri="{BB962C8B-B14F-4D97-AF65-F5344CB8AC3E}">
        <p14:creationId xmlns:p14="http://schemas.microsoft.com/office/powerpoint/2010/main" val="14945171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197EE2A3-9722-9E45-922C-8CF7DB3541D9}" type="datetimeFigureOut">
              <a:rPr lang="fr-FR" altLang="zh-TW"/>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5DFBAC43-64BA-8A42-BD49-FBE7C3F5E4F4}" type="slidenum">
              <a:rPr lang="fr-CA"/>
              <a:pPr/>
              <a:t>‹#›</a:t>
            </a:fld>
            <a:endParaRPr lang="fr-CA"/>
          </a:p>
        </p:txBody>
      </p:sp>
    </p:spTree>
    <p:extLst>
      <p:ext uri="{BB962C8B-B14F-4D97-AF65-F5344CB8AC3E}">
        <p14:creationId xmlns:p14="http://schemas.microsoft.com/office/powerpoint/2010/main" val="31347702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1D40E06B-F19C-624D-BD34-AB05E0E4D12E}" type="datetimeFigureOut">
              <a:rPr lang="fr-FR" altLang="zh-TW"/>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908EA84A-ABCE-3049-B222-C37E908D8927}" type="slidenum">
              <a:rPr lang="fr-CA"/>
              <a:pPr/>
              <a:t>‹#›</a:t>
            </a:fld>
            <a:endParaRPr lang="fr-CA"/>
          </a:p>
        </p:txBody>
      </p:sp>
    </p:spTree>
    <p:extLst>
      <p:ext uri="{BB962C8B-B14F-4D97-AF65-F5344CB8AC3E}">
        <p14:creationId xmlns:p14="http://schemas.microsoft.com/office/powerpoint/2010/main" val="363939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zh-TW" altLang="en-US" smtClean="0"/>
              <a:t>按一下以編輯母片標題樣式</a:t>
            </a:r>
            <a:endParaRPr/>
          </a:p>
        </p:txBody>
      </p:sp>
      <p:sp>
        <p:nvSpPr>
          <p:cNvPr id="3" name="Content Placeholder 2"/>
          <p:cNvSpPr>
            <a:spLocks noGrp="1"/>
          </p:cNvSpPr>
          <p:nvPr>
            <p:ph idx="1"/>
          </p:nvPr>
        </p:nvSpPr>
        <p:spPr/>
        <p:txBody>
          <a:bodyPr/>
          <a:lstStyle>
            <a:lvl5pPr>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4" name="Date Placeholder 3"/>
          <p:cNvSpPr>
            <a:spLocks noGrp="1"/>
          </p:cNvSpPr>
          <p:nvPr>
            <p:ph type="dt" sz="half" idx="10"/>
          </p:nvPr>
        </p:nvSpPr>
        <p:spPr/>
        <p:txBody>
          <a:bodyPr/>
          <a:lstStyle/>
          <a:p>
            <a:fld id="{B1115196-1C6F-4784-83AC-30756D8F10B3}" type="datetimeFigureOut">
              <a:rPr lang="en-US" smtClean="0"/>
              <a:t>8/25/2021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3D0958F5-75CD-6449-8C16-E802E7913F00}" type="datetimeFigureOut">
              <a:rPr kumimoji="1" lang="zh-TW" altLang="en-US" smtClean="0">
                <a:solidFill>
                  <a:prstClr val="black">
                    <a:tint val="75000"/>
                  </a:prstClr>
                </a:solidFill>
                <a:latin typeface="Calibri"/>
                <a:ea typeface="新細明體"/>
              </a:rPr>
              <a:pPr/>
              <a:t>2021/8/25</a:t>
            </a:fld>
            <a:endParaRPr kumimoji="1" lang="zh-TW" altLang="en-US">
              <a:solidFill>
                <a:prstClr val="black">
                  <a:tint val="75000"/>
                </a:prstClr>
              </a:solidFill>
              <a:latin typeface="Calibri"/>
              <a:ea typeface="新細明體"/>
            </a:endParaRPr>
          </a:p>
        </p:txBody>
      </p:sp>
      <p:sp>
        <p:nvSpPr>
          <p:cNvPr id="4" name="頁尾版面配置區 3"/>
          <p:cNvSpPr>
            <a:spLocks noGrp="1"/>
          </p:cNvSpPr>
          <p:nvPr>
            <p:ph type="ftr" sz="quarter" idx="11"/>
          </p:nvPr>
        </p:nvSpPr>
        <p:spPr/>
        <p:txBody>
          <a:bodyPr/>
          <a:lstStyle/>
          <a:p>
            <a:endParaRPr kumimoji="1" lang="zh-TW" altLang="en-US">
              <a:solidFill>
                <a:prstClr val="black">
                  <a:tint val="75000"/>
                </a:prstClr>
              </a:solidFill>
              <a:latin typeface="Calibri"/>
              <a:ea typeface="新細明體"/>
            </a:endParaRPr>
          </a:p>
        </p:txBody>
      </p:sp>
      <p:sp>
        <p:nvSpPr>
          <p:cNvPr id="5" name="投影片編號版面配置區 4"/>
          <p:cNvSpPr>
            <a:spLocks noGrp="1"/>
          </p:cNvSpPr>
          <p:nvPr>
            <p:ph type="sldNum" sz="quarter" idx="12"/>
          </p:nvPr>
        </p:nvSpPr>
        <p:spPr/>
        <p:txBody>
          <a:bodyPr/>
          <a:lstStyle/>
          <a:p>
            <a:fld id="{1C650AB6-8706-474A-BDA8-141200AA172B}" type="slidenum">
              <a:rPr kumimoji="1" lang="zh-TW" altLang="en-US" smtClean="0">
                <a:solidFill>
                  <a:prstClr val="black">
                    <a:tint val="75000"/>
                  </a:prstClr>
                </a:solidFill>
                <a:latin typeface="Calibri"/>
                <a:ea typeface="新細明體"/>
              </a:rPr>
              <a:pPr/>
              <a:t>‹#›</a:t>
            </a:fld>
            <a:endParaRPr kumimoji="1"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1811730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EED15B94-879C-AE4F-B53C-B6715439816F}"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75E2E95C-CF20-6D40-A22B-C9C0AF27A157}" type="slidenum">
              <a:rPr lang="fr-CA"/>
              <a:pPr/>
              <a:t>‹#›</a:t>
            </a:fld>
            <a:endParaRPr lang="fr-CA"/>
          </a:p>
        </p:txBody>
      </p:sp>
    </p:spTree>
    <p:extLst>
      <p:ext uri="{BB962C8B-B14F-4D97-AF65-F5344CB8AC3E}">
        <p14:creationId xmlns:p14="http://schemas.microsoft.com/office/powerpoint/2010/main" val="32489664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A163592D-BD11-E24C-A5A4-305C3E9D7B51}"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92B00A6B-8548-7C4C-B4DA-929A6325D43B}" type="slidenum">
              <a:rPr lang="fr-CA"/>
              <a:pPr/>
              <a:t>‹#›</a:t>
            </a:fld>
            <a:endParaRPr lang="fr-CA"/>
          </a:p>
        </p:txBody>
      </p:sp>
    </p:spTree>
    <p:extLst>
      <p:ext uri="{BB962C8B-B14F-4D97-AF65-F5344CB8AC3E}">
        <p14:creationId xmlns:p14="http://schemas.microsoft.com/office/powerpoint/2010/main" val="13744585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fld id="{D9082E92-DEFA-8E4A-8627-5042F8205B73}"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6CE8929-8BC3-AD47-A5AF-4B153D6EF670}" type="slidenum">
              <a:rPr lang="fr-CA"/>
              <a:pPr/>
              <a:t>‹#›</a:t>
            </a:fld>
            <a:endParaRPr lang="fr-CA"/>
          </a:p>
        </p:txBody>
      </p:sp>
    </p:spTree>
    <p:extLst>
      <p:ext uri="{BB962C8B-B14F-4D97-AF65-F5344CB8AC3E}">
        <p14:creationId xmlns:p14="http://schemas.microsoft.com/office/powerpoint/2010/main" val="410041547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96F72FDE-5E3A-584D-B4D2-082D3F2C4E3D}"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45954F4-B6FC-A04B-8B75-2D038BF5A370}" type="slidenum">
              <a:rPr lang="fr-CA"/>
              <a:pPr/>
              <a:t>‹#›</a:t>
            </a:fld>
            <a:endParaRPr lang="fr-CA"/>
          </a:p>
        </p:txBody>
      </p:sp>
    </p:spTree>
    <p:extLst>
      <p:ext uri="{BB962C8B-B14F-4D97-AF65-F5344CB8AC3E}">
        <p14:creationId xmlns:p14="http://schemas.microsoft.com/office/powerpoint/2010/main" val="3841325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A2558C02-3B49-814C-8C7B-AE803863450E}"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54454CE-8CD6-B54E-B8C1-314AB851A85A}" type="slidenum">
              <a:rPr lang="fr-CA"/>
              <a:pPr/>
              <a:t>‹#›</a:t>
            </a:fld>
            <a:endParaRPr lang="fr-CA"/>
          </a:p>
        </p:txBody>
      </p:sp>
    </p:spTree>
    <p:extLst>
      <p:ext uri="{BB962C8B-B14F-4D97-AF65-F5344CB8AC3E}">
        <p14:creationId xmlns:p14="http://schemas.microsoft.com/office/powerpoint/2010/main" val="36941895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fld id="{E606239B-E6F3-7449-8A1E-559E12657097}" type="datetimeFigureOut">
              <a:rPr lang="fr-FR" altLang="zh-TW"/>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B480E59A-14E1-C042-821D-87E612814316}" type="slidenum">
              <a:rPr lang="fr-CA"/>
              <a:pPr/>
              <a:t>‹#›</a:t>
            </a:fld>
            <a:endParaRPr lang="fr-CA"/>
          </a:p>
        </p:txBody>
      </p:sp>
    </p:spTree>
    <p:extLst>
      <p:ext uri="{BB962C8B-B14F-4D97-AF65-F5344CB8AC3E}">
        <p14:creationId xmlns:p14="http://schemas.microsoft.com/office/powerpoint/2010/main" val="367053735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fld id="{90EF768B-9660-E34E-BA0D-01B23387E2B8}" type="datetimeFigureOut">
              <a:rPr lang="fr-FR" altLang="zh-TW"/>
              <a:pPr/>
              <a:t>25/08/2021</a:t>
            </a:fld>
            <a:endParaRPr lang="fr-CA"/>
          </a:p>
        </p:txBody>
      </p:sp>
      <p:sp>
        <p:nvSpPr>
          <p:cNvPr id="8" name="Espace réservé du pied de page 4"/>
          <p:cNvSpPr>
            <a:spLocks noGrp="1"/>
          </p:cNvSpPr>
          <p:nvPr>
            <p:ph type="ftr" sz="quarter" idx="11"/>
          </p:nvPr>
        </p:nvSpPr>
        <p:spPr/>
        <p:txBody>
          <a:bodyPr/>
          <a:lstStyle>
            <a:lvl1pPr>
              <a:defRPr/>
            </a:lvl1pPr>
          </a:lstStyle>
          <a:p>
            <a:endParaRPr lang="fr-CA"/>
          </a:p>
        </p:txBody>
      </p:sp>
      <p:sp>
        <p:nvSpPr>
          <p:cNvPr id="9" name="Espace réservé du numéro de diapositive 5"/>
          <p:cNvSpPr>
            <a:spLocks noGrp="1"/>
          </p:cNvSpPr>
          <p:nvPr>
            <p:ph type="sldNum" sz="quarter" idx="12"/>
          </p:nvPr>
        </p:nvSpPr>
        <p:spPr/>
        <p:txBody>
          <a:bodyPr/>
          <a:lstStyle>
            <a:lvl1pPr>
              <a:defRPr/>
            </a:lvl1pPr>
          </a:lstStyle>
          <a:p>
            <a:fld id="{93AF29F5-608A-304B-BC87-F98DA2A4026F}" type="slidenum">
              <a:rPr lang="fr-CA"/>
              <a:pPr/>
              <a:t>‹#›</a:t>
            </a:fld>
            <a:endParaRPr lang="fr-CA"/>
          </a:p>
        </p:txBody>
      </p:sp>
    </p:spTree>
    <p:extLst>
      <p:ext uri="{BB962C8B-B14F-4D97-AF65-F5344CB8AC3E}">
        <p14:creationId xmlns:p14="http://schemas.microsoft.com/office/powerpoint/2010/main" val="299053437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fld id="{FAD4350C-4703-B946-BAFF-BC9C95D4E797}" type="datetimeFigureOut">
              <a:rPr lang="fr-FR" altLang="zh-TW"/>
              <a:pPr/>
              <a:t>25/08/2021</a:t>
            </a:fld>
            <a:endParaRPr lang="fr-CA"/>
          </a:p>
        </p:txBody>
      </p:sp>
      <p:sp>
        <p:nvSpPr>
          <p:cNvPr id="4" name="Espace réservé du pied de page 4"/>
          <p:cNvSpPr>
            <a:spLocks noGrp="1"/>
          </p:cNvSpPr>
          <p:nvPr>
            <p:ph type="ftr" sz="quarter" idx="11"/>
          </p:nvPr>
        </p:nvSpPr>
        <p:spPr/>
        <p:txBody>
          <a:bodyPr/>
          <a:lstStyle>
            <a:lvl1pPr>
              <a:defRPr/>
            </a:lvl1pPr>
          </a:lstStyle>
          <a:p>
            <a:endParaRPr lang="fr-CA"/>
          </a:p>
        </p:txBody>
      </p:sp>
      <p:sp>
        <p:nvSpPr>
          <p:cNvPr id="5" name="Espace réservé du numéro de diapositive 5"/>
          <p:cNvSpPr>
            <a:spLocks noGrp="1"/>
          </p:cNvSpPr>
          <p:nvPr>
            <p:ph type="sldNum" sz="quarter" idx="12"/>
          </p:nvPr>
        </p:nvSpPr>
        <p:spPr/>
        <p:txBody>
          <a:bodyPr/>
          <a:lstStyle>
            <a:lvl1pPr>
              <a:defRPr/>
            </a:lvl1pPr>
          </a:lstStyle>
          <a:p>
            <a:fld id="{265880E9-8990-EF4C-8E94-2DFCDA506958}" type="slidenum">
              <a:rPr lang="fr-CA"/>
              <a:pPr/>
              <a:t>‹#›</a:t>
            </a:fld>
            <a:endParaRPr lang="fr-CA"/>
          </a:p>
        </p:txBody>
      </p:sp>
    </p:spTree>
    <p:extLst>
      <p:ext uri="{BB962C8B-B14F-4D97-AF65-F5344CB8AC3E}">
        <p14:creationId xmlns:p14="http://schemas.microsoft.com/office/powerpoint/2010/main" val="9592924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6B0D1D55-9EED-6A48-A583-69DBCF236E58}" type="datetimeFigureOut">
              <a:rPr lang="fr-FR" altLang="zh-TW"/>
              <a:pPr/>
              <a:t>25/08/2021</a:t>
            </a:fld>
            <a:endParaRPr lang="fr-CA"/>
          </a:p>
        </p:txBody>
      </p:sp>
      <p:sp>
        <p:nvSpPr>
          <p:cNvPr id="3" name="Espace réservé du pied de page 4"/>
          <p:cNvSpPr>
            <a:spLocks noGrp="1"/>
          </p:cNvSpPr>
          <p:nvPr>
            <p:ph type="ftr" sz="quarter" idx="11"/>
          </p:nvPr>
        </p:nvSpPr>
        <p:spPr/>
        <p:txBody>
          <a:bodyPr/>
          <a:lstStyle>
            <a:lvl1pPr>
              <a:defRPr/>
            </a:lvl1pPr>
          </a:lstStyle>
          <a:p>
            <a:endParaRPr lang="fr-CA"/>
          </a:p>
        </p:txBody>
      </p:sp>
      <p:sp>
        <p:nvSpPr>
          <p:cNvPr id="4" name="Espace réservé du numéro de diapositive 5"/>
          <p:cNvSpPr>
            <a:spLocks noGrp="1"/>
          </p:cNvSpPr>
          <p:nvPr>
            <p:ph type="sldNum" sz="quarter" idx="12"/>
          </p:nvPr>
        </p:nvSpPr>
        <p:spPr/>
        <p:txBody>
          <a:bodyPr/>
          <a:lstStyle>
            <a:lvl1pPr>
              <a:defRPr/>
            </a:lvl1pPr>
          </a:lstStyle>
          <a:p>
            <a:fld id="{CE816044-D42F-E446-B600-D597D44305F5}" type="slidenum">
              <a:rPr lang="fr-CA"/>
              <a:pPr/>
              <a:t>‹#›</a:t>
            </a:fld>
            <a:endParaRPr lang="fr-CA"/>
          </a:p>
        </p:txBody>
      </p:sp>
    </p:spTree>
    <p:extLst>
      <p:ext uri="{BB962C8B-B14F-4D97-AF65-F5344CB8AC3E}">
        <p14:creationId xmlns:p14="http://schemas.microsoft.com/office/powerpoint/2010/main" val="20136701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333468A5-D919-2C4B-A00D-2D5E0F3F8979}" type="datetimeFigureOut">
              <a:rPr lang="fr-FR" altLang="zh-TW"/>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E797E371-E0D7-0B40-A069-BF4579232D95}" type="slidenum">
              <a:rPr lang="fr-CA"/>
              <a:pPr/>
              <a:t>‹#›</a:t>
            </a:fld>
            <a:endParaRPr lang="fr-CA"/>
          </a:p>
        </p:txBody>
      </p:sp>
    </p:spTree>
    <p:extLst>
      <p:ext uri="{BB962C8B-B14F-4D97-AF65-F5344CB8AC3E}">
        <p14:creationId xmlns:p14="http://schemas.microsoft.com/office/powerpoint/2010/main" val="1794626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D0958F5-75CD-6449-8C16-E802E7913F00}" type="datetimeFigureOut">
              <a:rPr kumimoji="1" lang="zh-TW" altLang="en-US" smtClean="0">
                <a:solidFill>
                  <a:prstClr val="black">
                    <a:tint val="75000"/>
                  </a:prstClr>
                </a:solidFill>
                <a:latin typeface="Calibri"/>
                <a:ea typeface="新細明體"/>
              </a:rPr>
              <a:pPr/>
              <a:t>2021/8/25</a:t>
            </a:fld>
            <a:endParaRPr kumimoji="1" lang="zh-TW" altLang="en-US">
              <a:solidFill>
                <a:prstClr val="black">
                  <a:tint val="75000"/>
                </a:prstClr>
              </a:solidFill>
              <a:latin typeface="Calibri"/>
              <a:ea typeface="新細明體"/>
            </a:endParaRPr>
          </a:p>
        </p:txBody>
      </p:sp>
      <p:sp>
        <p:nvSpPr>
          <p:cNvPr id="3" name="頁尾版面配置區 2"/>
          <p:cNvSpPr>
            <a:spLocks noGrp="1"/>
          </p:cNvSpPr>
          <p:nvPr>
            <p:ph type="ftr" sz="quarter" idx="11"/>
          </p:nvPr>
        </p:nvSpPr>
        <p:spPr/>
        <p:txBody>
          <a:bodyPr/>
          <a:lstStyle/>
          <a:p>
            <a:endParaRPr kumimoji="1" lang="zh-TW" altLang="en-US">
              <a:solidFill>
                <a:prstClr val="black">
                  <a:tint val="75000"/>
                </a:prstClr>
              </a:solidFill>
              <a:latin typeface="Calibri"/>
              <a:ea typeface="新細明體"/>
            </a:endParaRPr>
          </a:p>
        </p:txBody>
      </p:sp>
      <p:sp>
        <p:nvSpPr>
          <p:cNvPr id="4" name="投影片編號版面配置區 3"/>
          <p:cNvSpPr>
            <a:spLocks noGrp="1"/>
          </p:cNvSpPr>
          <p:nvPr>
            <p:ph type="sldNum" sz="quarter" idx="12"/>
          </p:nvPr>
        </p:nvSpPr>
        <p:spPr/>
        <p:txBody>
          <a:bodyPr/>
          <a:lstStyle/>
          <a:p>
            <a:fld id="{1C650AB6-8706-474A-BDA8-141200AA172B}" type="slidenum">
              <a:rPr kumimoji="1" lang="zh-TW" altLang="en-US" smtClean="0">
                <a:solidFill>
                  <a:prstClr val="black">
                    <a:tint val="75000"/>
                  </a:prstClr>
                </a:solidFill>
                <a:latin typeface="Calibri"/>
                <a:ea typeface="新細明體"/>
              </a:rPr>
              <a:pPr/>
              <a:t>‹#›</a:t>
            </a:fld>
            <a:endParaRPr kumimoji="1"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25953225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FF66C578-35C1-2345-8E84-DF3D209D4570}" type="datetimeFigureOut">
              <a:rPr lang="fr-FR" altLang="zh-TW"/>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0C7251E9-188D-2A4F-A9E0-DE1EE9E168C3}" type="slidenum">
              <a:rPr lang="fr-CA"/>
              <a:pPr/>
              <a:t>‹#›</a:t>
            </a:fld>
            <a:endParaRPr lang="fr-CA"/>
          </a:p>
        </p:txBody>
      </p:sp>
    </p:spTree>
    <p:extLst>
      <p:ext uri="{BB962C8B-B14F-4D97-AF65-F5344CB8AC3E}">
        <p14:creationId xmlns:p14="http://schemas.microsoft.com/office/powerpoint/2010/main" val="8326107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21CE4DF2-EE34-094D-BDBB-F91050B27A86}"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514E909-C0B7-F84F-BF1A-6098FA37201B}" type="slidenum">
              <a:rPr lang="fr-CA"/>
              <a:pPr/>
              <a:t>‹#›</a:t>
            </a:fld>
            <a:endParaRPr lang="fr-CA"/>
          </a:p>
        </p:txBody>
      </p:sp>
    </p:spTree>
    <p:extLst>
      <p:ext uri="{BB962C8B-B14F-4D97-AF65-F5344CB8AC3E}">
        <p14:creationId xmlns:p14="http://schemas.microsoft.com/office/powerpoint/2010/main" val="32365101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42D0ECD1-502F-EE45-B7F4-E8D583C29100}"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F8FCA27E-B15F-6C42-800C-B1E15A4E7318}" type="slidenum">
              <a:rPr lang="fr-CA"/>
              <a:pPr/>
              <a:t>‹#›</a:t>
            </a:fld>
            <a:endParaRPr lang="fr-CA"/>
          </a:p>
        </p:txBody>
      </p:sp>
    </p:spTree>
    <p:extLst>
      <p:ext uri="{BB962C8B-B14F-4D97-AF65-F5344CB8AC3E}">
        <p14:creationId xmlns:p14="http://schemas.microsoft.com/office/powerpoint/2010/main" val="394187893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a:p>
        </p:txBody>
      </p:sp>
      <p:sp>
        <p:nvSpPr>
          <p:cNvPr id="4" name="Espace réservé de la date 3"/>
          <p:cNvSpPr>
            <a:spLocks noGrp="1"/>
          </p:cNvSpPr>
          <p:nvPr>
            <p:ph type="dt" sz="half" idx="10"/>
          </p:nvPr>
        </p:nvSpPr>
        <p:spPr/>
        <p:txBody>
          <a:bodyPr/>
          <a:lstStyle>
            <a:lvl1pPr>
              <a:defRPr/>
            </a:lvl1pPr>
          </a:lstStyle>
          <a:p>
            <a:fld id="{8BE1D1B3-8DED-4B40-9F55-BB26131BC15F}" type="datetimeFigureOut">
              <a:rPr lang="en-US" altLang="zh-TW"/>
              <a:pPr/>
              <a:t>8/25/2021</a:t>
            </a:fld>
            <a:endParaRPr lang="en-US" altLang="zh-TW"/>
          </a:p>
        </p:txBody>
      </p:sp>
      <p:sp>
        <p:nvSpPr>
          <p:cNvPr id="5" name="Espace réservé du pied de page 4"/>
          <p:cNvSpPr>
            <a:spLocks noGrp="1"/>
          </p:cNvSpPr>
          <p:nvPr>
            <p:ph type="ftr" sz="quarter" idx="11"/>
          </p:nvPr>
        </p:nvSpPr>
        <p:spPr/>
        <p:txBody>
          <a:bodyPr/>
          <a:lstStyle>
            <a:lvl1pPr>
              <a:defRPr/>
            </a:lvl1pPr>
          </a:lstStyle>
          <a:p>
            <a:endParaRPr lang="zh-TW" altLang="en-US"/>
          </a:p>
        </p:txBody>
      </p:sp>
      <p:sp>
        <p:nvSpPr>
          <p:cNvPr id="6" name="Espace réservé du numéro de diapositive 5"/>
          <p:cNvSpPr>
            <a:spLocks noGrp="1"/>
          </p:cNvSpPr>
          <p:nvPr>
            <p:ph type="sldNum" sz="quarter" idx="12"/>
          </p:nvPr>
        </p:nvSpPr>
        <p:spPr/>
        <p:txBody>
          <a:bodyPr/>
          <a:lstStyle>
            <a:lvl1pPr>
              <a:defRPr/>
            </a:lvl1pPr>
          </a:lstStyle>
          <a:p>
            <a:fld id="{8285B365-C2E3-484E-ADAF-44FBC4D4B8C4}" type="slidenum">
              <a:rPr lang="en-US" altLang="zh-TW"/>
              <a:pPr/>
              <a:t>‹#›</a:t>
            </a:fld>
            <a:endParaRPr lang="en-US" altLang="zh-TW"/>
          </a:p>
        </p:txBody>
      </p:sp>
    </p:spTree>
    <p:extLst>
      <p:ext uri="{BB962C8B-B14F-4D97-AF65-F5344CB8AC3E}">
        <p14:creationId xmlns:p14="http://schemas.microsoft.com/office/powerpoint/2010/main" val="244396727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fld id="{8B5ACA47-3999-2249-AC5F-D510F3484B63}" type="datetimeFigureOut">
              <a:rPr lang="en-US" altLang="zh-TW"/>
              <a:pPr/>
              <a:t>8/25/2021</a:t>
            </a:fld>
            <a:endParaRPr lang="en-US" altLang="zh-TW"/>
          </a:p>
        </p:txBody>
      </p:sp>
      <p:sp>
        <p:nvSpPr>
          <p:cNvPr id="5" name="Espace réservé du pied de page 4"/>
          <p:cNvSpPr>
            <a:spLocks noGrp="1"/>
          </p:cNvSpPr>
          <p:nvPr>
            <p:ph type="ftr" sz="quarter" idx="11"/>
          </p:nvPr>
        </p:nvSpPr>
        <p:spPr/>
        <p:txBody>
          <a:bodyPr/>
          <a:lstStyle>
            <a:lvl1pPr>
              <a:defRPr/>
            </a:lvl1pPr>
          </a:lstStyle>
          <a:p>
            <a:endParaRPr lang="zh-TW" altLang="en-US"/>
          </a:p>
        </p:txBody>
      </p:sp>
      <p:sp>
        <p:nvSpPr>
          <p:cNvPr id="6" name="Espace réservé du numéro de diapositive 5"/>
          <p:cNvSpPr>
            <a:spLocks noGrp="1"/>
          </p:cNvSpPr>
          <p:nvPr>
            <p:ph type="sldNum" sz="quarter" idx="12"/>
          </p:nvPr>
        </p:nvSpPr>
        <p:spPr/>
        <p:txBody>
          <a:bodyPr/>
          <a:lstStyle>
            <a:lvl1pPr>
              <a:defRPr/>
            </a:lvl1pPr>
          </a:lstStyle>
          <a:p>
            <a:fld id="{F0FDB424-FB6E-174E-8AB0-209BC2612EEB}" type="slidenum">
              <a:rPr lang="en-US" altLang="zh-TW"/>
              <a:pPr/>
              <a:t>‹#›</a:t>
            </a:fld>
            <a:endParaRPr lang="en-US" altLang="zh-TW"/>
          </a:p>
        </p:txBody>
      </p:sp>
    </p:spTree>
    <p:extLst>
      <p:ext uri="{BB962C8B-B14F-4D97-AF65-F5344CB8AC3E}">
        <p14:creationId xmlns:p14="http://schemas.microsoft.com/office/powerpoint/2010/main" val="22298757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013B350E-FD67-9D43-BBD7-17D1346F8D9D}" type="datetimeFigureOut">
              <a:rPr lang="en-US" altLang="zh-TW"/>
              <a:pPr/>
              <a:t>8/25/2021</a:t>
            </a:fld>
            <a:endParaRPr lang="en-US" altLang="zh-TW"/>
          </a:p>
        </p:txBody>
      </p:sp>
      <p:sp>
        <p:nvSpPr>
          <p:cNvPr id="5" name="Espace réservé du pied de page 4"/>
          <p:cNvSpPr>
            <a:spLocks noGrp="1"/>
          </p:cNvSpPr>
          <p:nvPr>
            <p:ph type="ftr" sz="quarter" idx="11"/>
          </p:nvPr>
        </p:nvSpPr>
        <p:spPr/>
        <p:txBody>
          <a:bodyPr/>
          <a:lstStyle>
            <a:lvl1pPr>
              <a:defRPr/>
            </a:lvl1pPr>
          </a:lstStyle>
          <a:p>
            <a:endParaRPr lang="zh-TW" altLang="en-US"/>
          </a:p>
        </p:txBody>
      </p:sp>
      <p:sp>
        <p:nvSpPr>
          <p:cNvPr id="6" name="Espace réservé du numéro de diapositive 5"/>
          <p:cNvSpPr>
            <a:spLocks noGrp="1"/>
          </p:cNvSpPr>
          <p:nvPr>
            <p:ph type="sldNum" sz="quarter" idx="12"/>
          </p:nvPr>
        </p:nvSpPr>
        <p:spPr/>
        <p:txBody>
          <a:bodyPr/>
          <a:lstStyle>
            <a:lvl1pPr>
              <a:defRPr/>
            </a:lvl1pPr>
          </a:lstStyle>
          <a:p>
            <a:fld id="{ED40FF78-80DE-9544-B44D-D02A20361CD3}" type="slidenum">
              <a:rPr lang="en-US" altLang="zh-TW"/>
              <a:pPr/>
              <a:t>‹#›</a:t>
            </a:fld>
            <a:endParaRPr lang="en-US" altLang="zh-TW"/>
          </a:p>
        </p:txBody>
      </p:sp>
    </p:spTree>
    <p:extLst>
      <p:ext uri="{BB962C8B-B14F-4D97-AF65-F5344CB8AC3E}">
        <p14:creationId xmlns:p14="http://schemas.microsoft.com/office/powerpoint/2010/main" val="12174834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3"/>
          <p:cNvSpPr>
            <a:spLocks noGrp="1"/>
          </p:cNvSpPr>
          <p:nvPr>
            <p:ph type="dt" sz="half" idx="10"/>
          </p:nvPr>
        </p:nvSpPr>
        <p:spPr/>
        <p:txBody>
          <a:bodyPr/>
          <a:lstStyle>
            <a:lvl1pPr>
              <a:defRPr/>
            </a:lvl1pPr>
          </a:lstStyle>
          <a:p>
            <a:fld id="{FA609545-50AE-3A48-B574-5240C40A8E04}" type="datetimeFigureOut">
              <a:rPr lang="en-US" altLang="zh-TW"/>
              <a:pPr/>
              <a:t>8/25/2021</a:t>
            </a:fld>
            <a:endParaRPr lang="en-US" altLang="zh-TW"/>
          </a:p>
        </p:txBody>
      </p:sp>
      <p:sp>
        <p:nvSpPr>
          <p:cNvPr id="6" name="Espace réservé du pied de page 4"/>
          <p:cNvSpPr>
            <a:spLocks noGrp="1"/>
          </p:cNvSpPr>
          <p:nvPr>
            <p:ph type="ftr" sz="quarter" idx="11"/>
          </p:nvPr>
        </p:nvSpPr>
        <p:spPr/>
        <p:txBody>
          <a:bodyPr/>
          <a:lstStyle>
            <a:lvl1pPr>
              <a:defRPr/>
            </a:lvl1pPr>
          </a:lstStyle>
          <a:p>
            <a:endParaRPr lang="zh-TW" altLang="en-US"/>
          </a:p>
        </p:txBody>
      </p:sp>
      <p:sp>
        <p:nvSpPr>
          <p:cNvPr id="7" name="Espace réservé du numéro de diapositive 5"/>
          <p:cNvSpPr>
            <a:spLocks noGrp="1"/>
          </p:cNvSpPr>
          <p:nvPr>
            <p:ph type="sldNum" sz="quarter" idx="12"/>
          </p:nvPr>
        </p:nvSpPr>
        <p:spPr/>
        <p:txBody>
          <a:bodyPr/>
          <a:lstStyle>
            <a:lvl1pPr>
              <a:defRPr/>
            </a:lvl1pPr>
          </a:lstStyle>
          <a:p>
            <a:fld id="{3B8B9BBB-25CE-6547-BAD4-95333B644C13}" type="slidenum">
              <a:rPr lang="en-US" altLang="zh-TW"/>
              <a:pPr/>
              <a:t>‹#›</a:t>
            </a:fld>
            <a:endParaRPr lang="en-US" altLang="zh-TW"/>
          </a:p>
        </p:txBody>
      </p:sp>
    </p:spTree>
    <p:extLst>
      <p:ext uri="{BB962C8B-B14F-4D97-AF65-F5344CB8AC3E}">
        <p14:creationId xmlns:p14="http://schemas.microsoft.com/office/powerpoint/2010/main" val="4355286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3"/>
          <p:cNvSpPr>
            <a:spLocks noGrp="1"/>
          </p:cNvSpPr>
          <p:nvPr>
            <p:ph type="dt" sz="half" idx="10"/>
          </p:nvPr>
        </p:nvSpPr>
        <p:spPr/>
        <p:txBody>
          <a:bodyPr/>
          <a:lstStyle>
            <a:lvl1pPr>
              <a:defRPr/>
            </a:lvl1pPr>
          </a:lstStyle>
          <a:p>
            <a:fld id="{D4C8DDA8-0CA9-054A-AEDC-1259B2907007}" type="datetimeFigureOut">
              <a:rPr lang="en-US" altLang="zh-TW"/>
              <a:pPr/>
              <a:t>8/25/2021</a:t>
            </a:fld>
            <a:endParaRPr lang="en-US" altLang="zh-TW"/>
          </a:p>
        </p:txBody>
      </p:sp>
      <p:sp>
        <p:nvSpPr>
          <p:cNvPr id="8" name="Espace réservé du pied de page 4"/>
          <p:cNvSpPr>
            <a:spLocks noGrp="1"/>
          </p:cNvSpPr>
          <p:nvPr>
            <p:ph type="ftr" sz="quarter" idx="11"/>
          </p:nvPr>
        </p:nvSpPr>
        <p:spPr/>
        <p:txBody>
          <a:bodyPr/>
          <a:lstStyle>
            <a:lvl1pPr>
              <a:defRPr/>
            </a:lvl1pPr>
          </a:lstStyle>
          <a:p>
            <a:endParaRPr lang="zh-TW" altLang="en-US"/>
          </a:p>
        </p:txBody>
      </p:sp>
      <p:sp>
        <p:nvSpPr>
          <p:cNvPr id="9" name="Espace réservé du numéro de diapositive 5"/>
          <p:cNvSpPr>
            <a:spLocks noGrp="1"/>
          </p:cNvSpPr>
          <p:nvPr>
            <p:ph type="sldNum" sz="quarter" idx="12"/>
          </p:nvPr>
        </p:nvSpPr>
        <p:spPr/>
        <p:txBody>
          <a:bodyPr/>
          <a:lstStyle>
            <a:lvl1pPr>
              <a:defRPr/>
            </a:lvl1pPr>
          </a:lstStyle>
          <a:p>
            <a:fld id="{AC123812-2B9F-854C-8AC1-9D9EAD160746}" type="slidenum">
              <a:rPr lang="en-US" altLang="zh-TW"/>
              <a:pPr/>
              <a:t>‹#›</a:t>
            </a:fld>
            <a:endParaRPr lang="en-US" altLang="zh-TW"/>
          </a:p>
        </p:txBody>
      </p:sp>
    </p:spTree>
    <p:extLst>
      <p:ext uri="{BB962C8B-B14F-4D97-AF65-F5344CB8AC3E}">
        <p14:creationId xmlns:p14="http://schemas.microsoft.com/office/powerpoint/2010/main" val="13138562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e la date 3"/>
          <p:cNvSpPr>
            <a:spLocks noGrp="1"/>
          </p:cNvSpPr>
          <p:nvPr>
            <p:ph type="dt" sz="half" idx="10"/>
          </p:nvPr>
        </p:nvSpPr>
        <p:spPr/>
        <p:txBody>
          <a:bodyPr/>
          <a:lstStyle>
            <a:lvl1pPr>
              <a:defRPr/>
            </a:lvl1pPr>
          </a:lstStyle>
          <a:p>
            <a:fld id="{D0B37FFB-43DD-D649-A03F-0B7F1E3BBDAE}" type="datetimeFigureOut">
              <a:rPr lang="en-US" altLang="zh-TW"/>
              <a:pPr/>
              <a:t>8/25/2021</a:t>
            </a:fld>
            <a:endParaRPr lang="en-US" altLang="zh-TW"/>
          </a:p>
        </p:txBody>
      </p:sp>
      <p:sp>
        <p:nvSpPr>
          <p:cNvPr id="4" name="Espace réservé du pied de page 4"/>
          <p:cNvSpPr>
            <a:spLocks noGrp="1"/>
          </p:cNvSpPr>
          <p:nvPr>
            <p:ph type="ftr" sz="quarter" idx="11"/>
          </p:nvPr>
        </p:nvSpPr>
        <p:spPr/>
        <p:txBody>
          <a:bodyPr/>
          <a:lstStyle>
            <a:lvl1pPr>
              <a:defRPr/>
            </a:lvl1pPr>
          </a:lstStyle>
          <a:p>
            <a:endParaRPr lang="zh-TW" altLang="en-US"/>
          </a:p>
        </p:txBody>
      </p:sp>
      <p:sp>
        <p:nvSpPr>
          <p:cNvPr id="5" name="Espace réservé du numéro de diapositive 5"/>
          <p:cNvSpPr>
            <a:spLocks noGrp="1"/>
          </p:cNvSpPr>
          <p:nvPr>
            <p:ph type="sldNum" sz="quarter" idx="12"/>
          </p:nvPr>
        </p:nvSpPr>
        <p:spPr/>
        <p:txBody>
          <a:bodyPr/>
          <a:lstStyle>
            <a:lvl1pPr>
              <a:defRPr/>
            </a:lvl1pPr>
          </a:lstStyle>
          <a:p>
            <a:fld id="{DC6EF429-F873-2749-BA60-D6F17029B196}" type="slidenum">
              <a:rPr lang="en-US" altLang="zh-TW"/>
              <a:pPr/>
              <a:t>‹#›</a:t>
            </a:fld>
            <a:endParaRPr lang="en-US" altLang="zh-TW"/>
          </a:p>
        </p:txBody>
      </p:sp>
    </p:spTree>
    <p:extLst>
      <p:ext uri="{BB962C8B-B14F-4D97-AF65-F5344CB8AC3E}">
        <p14:creationId xmlns:p14="http://schemas.microsoft.com/office/powerpoint/2010/main" val="6557020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5C9EDC77-1F9B-F94B-8AC4-E0B200AEC018}" type="datetimeFigureOut">
              <a:rPr lang="en-US" altLang="zh-TW"/>
              <a:pPr/>
              <a:t>8/25/2021</a:t>
            </a:fld>
            <a:endParaRPr lang="en-US" altLang="zh-TW"/>
          </a:p>
        </p:txBody>
      </p:sp>
      <p:sp>
        <p:nvSpPr>
          <p:cNvPr id="3" name="Espace réservé du pied de page 4"/>
          <p:cNvSpPr>
            <a:spLocks noGrp="1"/>
          </p:cNvSpPr>
          <p:nvPr>
            <p:ph type="ftr" sz="quarter" idx="11"/>
          </p:nvPr>
        </p:nvSpPr>
        <p:spPr/>
        <p:txBody>
          <a:bodyPr/>
          <a:lstStyle>
            <a:lvl1pPr>
              <a:defRPr/>
            </a:lvl1pPr>
          </a:lstStyle>
          <a:p>
            <a:endParaRPr lang="zh-TW" altLang="en-US"/>
          </a:p>
        </p:txBody>
      </p:sp>
      <p:sp>
        <p:nvSpPr>
          <p:cNvPr id="4" name="Espace réservé du numéro de diapositive 5"/>
          <p:cNvSpPr>
            <a:spLocks noGrp="1"/>
          </p:cNvSpPr>
          <p:nvPr>
            <p:ph type="sldNum" sz="quarter" idx="12"/>
          </p:nvPr>
        </p:nvSpPr>
        <p:spPr/>
        <p:txBody>
          <a:bodyPr/>
          <a:lstStyle>
            <a:lvl1pPr>
              <a:defRPr/>
            </a:lvl1pPr>
          </a:lstStyle>
          <a:p>
            <a:fld id="{C3E0F0A8-5657-7448-A01B-C7F6D82947FF}" type="slidenum">
              <a:rPr lang="en-US" altLang="zh-TW"/>
              <a:pPr/>
              <a:t>‹#›</a:t>
            </a:fld>
            <a:endParaRPr lang="en-US" altLang="zh-TW"/>
          </a:p>
        </p:txBody>
      </p:sp>
    </p:spTree>
    <p:extLst>
      <p:ext uri="{BB962C8B-B14F-4D97-AF65-F5344CB8AC3E}">
        <p14:creationId xmlns:p14="http://schemas.microsoft.com/office/powerpoint/2010/main" val="1385873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3D0958F5-75CD-6449-8C16-E802E7913F00}" type="datetimeFigureOut">
              <a:rPr kumimoji="1" lang="zh-TW" altLang="en-US" smtClean="0">
                <a:solidFill>
                  <a:prstClr val="black">
                    <a:tint val="75000"/>
                  </a:prstClr>
                </a:solidFill>
                <a:latin typeface="Calibri"/>
                <a:ea typeface="新細明體"/>
              </a:rPr>
              <a:pPr/>
              <a:t>2021/8/25</a:t>
            </a:fld>
            <a:endParaRPr kumimoji="1" lang="zh-TW" altLang="en-US">
              <a:solidFill>
                <a:prstClr val="black">
                  <a:tint val="75000"/>
                </a:prstClr>
              </a:solidFill>
              <a:latin typeface="Calibri"/>
              <a:ea typeface="新細明體"/>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latin typeface="Calibri"/>
              <a:ea typeface="新細明體"/>
            </a:endParaRPr>
          </a:p>
        </p:txBody>
      </p:sp>
      <p:sp>
        <p:nvSpPr>
          <p:cNvPr id="7" name="投影片編號版面配置區 6"/>
          <p:cNvSpPr>
            <a:spLocks noGrp="1"/>
          </p:cNvSpPr>
          <p:nvPr>
            <p:ph type="sldNum" sz="quarter" idx="12"/>
          </p:nvPr>
        </p:nvSpPr>
        <p:spPr/>
        <p:txBody>
          <a:bodyPr/>
          <a:lstStyle/>
          <a:p>
            <a:fld id="{1C650AB6-8706-474A-BDA8-141200AA172B}" type="slidenum">
              <a:rPr kumimoji="1" lang="zh-TW" altLang="en-US" smtClean="0">
                <a:solidFill>
                  <a:prstClr val="black">
                    <a:tint val="75000"/>
                  </a:prstClr>
                </a:solidFill>
                <a:latin typeface="Calibri"/>
                <a:ea typeface="新細明體"/>
              </a:rPr>
              <a:pPr/>
              <a:t>‹#›</a:t>
            </a:fld>
            <a:endParaRPr kumimoji="1"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6025739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54901EBB-3581-7849-99F4-A6B4608D5157}" type="datetimeFigureOut">
              <a:rPr lang="en-US" altLang="zh-TW"/>
              <a:pPr/>
              <a:t>8/25/2021</a:t>
            </a:fld>
            <a:endParaRPr lang="en-US" altLang="zh-TW"/>
          </a:p>
        </p:txBody>
      </p:sp>
      <p:sp>
        <p:nvSpPr>
          <p:cNvPr id="6" name="Espace réservé du pied de page 4"/>
          <p:cNvSpPr>
            <a:spLocks noGrp="1"/>
          </p:cNvSpPr>
          <p:nvPr>
            <p:ph type="ftr" sz="quarter" idx="11"/>
          </p:nvPr>
        </p:nvSpPr>
        <p:spPr/>
        <p:txBody>
          <a:bodyPr/>
          <a:lstStyle>
            <a:lvl1pPr>
              <a:defRPr/>
            </a:lvl1pPr>
          </a:lstStyle>
          <a:p>
            <a:endParaRPr lang="zh-TW" altLang="en-US"/>
          </a:p>
        </p:txBody>
      </p:sp>
      <p:sp>
        <p:nvSpPr>
          <p:cNvPr id="7" name="Espace réservé du numéro de diapositive 5"/>
          <p:cNvSpPr>
            <a:spLocks noGrp="1"/>
          </p:cNvSpPr>
          <p:nvPr>
            <p:ph type="sldNum" sz="quarter" idx="12"/>
          </p:nvPr>
        </p:nvSpPr>
        <p:spPr/>
        <p:txBody>
          <a:bodyPr/>
          <a:lstStyle>
            <a:lvl1pPr>
              <a:defRPr/>
            </a:lvl1pPr>
          </a:lstStyle>
          <a:p>
            <a:fld id="{D57D69D4-F1AF-954A-82FF-A405F655ABAA}" type="slidenum">
              <a:rPr lang="en-US" altLang="zh-TW"/>
              <a:pPr/>
              <a:t>‹#›</a:t>
            </a:fld>
            <a:endParaRPr lang="en-US" altLang="zh-TW"/>
          </a:p>
        </p:txBody>
      </p:sp>
    </p:spTree>
    <p:extLst>
      <p:ext uri="{BB962C8B-B14F-4D97-AF65-F5344CB8AC3E}">
        <p14:creationId xmlns:p14="http://schemas.microsoft.com/office/powerpoint/2010/main" val="81526037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4CC13500-F0D7-AF44-8C90-5BF8DCA7568B}" type="datetimeFigureOut">
              <a:rPr lang="en-US" altLang="zh-TW"/>
              <a:pPr/>
              <a:t>8/25/2021</a:t>
            </a:fld>
            <a:endParaRPr lang="en-US" altLang="zh-TW"/>
          </a:p>
        </p:txBody>
      </p:sp>
      <p:sp>
        <p:nvSpPr>
          <p:cNvPr id="6" name="Espace réservé du pied de page 4"/>
          <p:cNvSpPr>
            <a:spLocks noGrp="1"/>
          </p:cNvSpPr>
          <p:nvPr>
            <p:ph type="ftr" sz="quarter" idx="11"/>
          </p:nvPr>
        </p:nvSpPr>
        <p:spPr/>
        <p:txBody>
          <a:bodyPr/>
          <a:lstStyle>
            <a:lvl1pPr>
              <a:defRPr/>
            </a:lvl1pPr>
          </a:lstStyle>
          <a:p>
            <a:endParaRPr lang="zh-TW" altLang="en-US"/>
          </a:p>
        </p:txBody>
      </p:sp>
      <p:sp>
        <p:nvSpPr>
          <p:cNvPr id="7" name="Espace réservé du numéro de diapositive 5"/>
          <p:cNvSpPr>
            <a:spLocks noGrp="1"/>
          </p:cNvSpPr>
          <p:nvPr>
            <p:ph type="sldNum" sz="quarter" idx="12"/>
          </p:nvPr>
        </p:nvSpPr>
        <p:spPr/>
        <p:txBody>
          <a:bodyPr/>
          <a:lstStyle>
            <a:lvl1pPr>
              <a:defRPr/>
            </a:lvl1pPr>
          </a:lstStyle>
          <a:p>
            <a:fld id="{24AB3982-C121-5144-9607-C44E6345A035}" type="slidenum">
              <a:rPr lang="en-US" altLang="zh-TW"/>
              <a:pPr/>
              <a:t>‹#›</a:t>
            </a:fld>
            <a:endParaRPr lang="en-US" altLang="zh-TW"/>
          </a:p>
        </p:txBody>
      </p:sp>
    </p:spTree>
    <p:extLst>
      <p:ext uri="{BB962C8B-B14F-4D97-AF65-F5344CB8AC3E}">
        <p14:creationId xmlns:p14="http://schemas.microsoft.com/office/powerpoint/2010/main" val="42715332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fld id="{44874590-D92B-0542-8C0F-B8FA9FED66F6}" type="datetimeFigureOut">
              <a:rPr lang="en-US" altLang="zh-TW"/>
              <a:pPr/>
              <a:t>8/25/2021</a:t>
            </a:fld>
            <a:endParaRPr lang="en-US" altLang="zh-TW"/>
          </a:p>
        </p:txBody>
      </p:sp>
      <p:sp>
        <p:nvSpPr>
          <p:cNvPr id="5" name="Espace réservé du pied de page 4"/>
          <p:cNvSpPr>
            <a:spLocks noGrp="1"/>
          </p:cNvSpPr>
          <p:nvPr>
            <p:ph type="ftr" sz="quarter" idx="11"/>
          </p:nvPr>
        </p:nvSpPr>
        <p:spPr/>
        <p:txBody>
          <a:bodyPr/>
          <a:lstStyle>
            <a:lvl1pPr>
              <a:defRPr/>
            </a:lvl1pPr>
          </a:lstStyle>
          <a:p>
            <a:endParaRPr lang="zh-TW" altLang="en-US"/>
          </a:p>
        </p:txBody>
      </p:sp>
      <p:sp>
        <p:nvSpPr>
          <p:cNvPr id="6" name="Espace réservé du numéro de diapositive 5"/>
          <p:cNvSpPr>
            <a:spLocks noGrp="1"/>
          </p:cNvSpPr>
          <p:nvPr>
            <p:ph type="sldNum" sz="quarter" idx="12"/>
          </p:nvPr>
        </p:nvSpPr>
        <p:spPr/>
        <p:txBody>
          <a:bodyPr/>
          <a:lstStyle>
            <a:lvl1pPr>
              <a:defRPr/>
            </a:lvl1pPr>
          </a:lstStyle>
          <a:p>
            <a:fld id="{F759FDF4-0832-C84D-9C01-7AF070AB1F36}" type="slidenum">
              <a:rPr lang="en-US" altLang="zh-TW"/>
              <a:pPr/>
              <a:t>‹#›</a:t>
            </a:fld>
            <a:endParaRPr lang="en-US" altLang="zh-TW"/>
          </a:p>
        </p:txBody>
      </p:sp>
    </p:spTree>
    <p:extLst>
      <p:ext uri="{BB962C8B-B14F-4D97-AF65-F5344CB8AC3E}">
        <p14:creationId xmlns:p14="http://schemas.microsoft.com/office/powerpoint/2010/main" val="37731132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fld id="{0CA94F41-F73C-654E-A895-7EEF734259CC}" type="datetimeFigureOut">
              <a:rPr lang="en-US" altLang="zh-TW"/>
              <a:pPr/>
              <a:t>8/25/2021</a:t>
            </a:fld>
            <a:endParaRPr lang="en-US" altLang="zh-TW"/>
          </a:p>
        </p:txBody>
      </p:sp>
      <p:sp>
        <p:nvSpPr>
          <p:cNvPr id="5" name="Espace réservé du pied de page 4"/>
          <p:cNvSpPr>
            <a:spLocks noGrp="1"/>
          </p:cNvSpPr>
          <p:nvPr>
            <p:ph type="ftr" sz="quarter" idx="11"/>
          </p:nvPr>
        </p:nvSpPr>
        <p:spPr/>
        <p:txBody>
          <a:bodyPr/>
          <a:lstStyle>
            <a:lvl1pPr>
              <a:defRPr/>
            </a:lvl1pPr>
          </a:lstStyle>
          <a:p>
            <a:endParaRPr lang="zh-TW" altLang="en-US"/>
          </a:p>
        </p:txBody>
      </p:sp>
      <p:sp>
        <p:nvSpPr>
          <p:cNvPr id="6" name="Espace réservé du numéro de diapositive 5"/>
          <p:cNvSpPr>
            <a:spLocks noGrp="1"/>
          </p:cNvSpPr>
          <p:nvPr>
            <p:ph type="sldNum" sz="quarter" idx="12"/>
          </p:nvPr>
        </p:nvSpPr>
        <p:spPr/>
        <p:txBody>
          <a:bodyPr/>
          <a:lstStyle>
            <a:lvl1pPr>
              <a:defRPr/>
            </a:lvl1pPr>
          </a:lstStyle>
          <a:p>
            <a:fld id="{FC697F83-295F-9B47-933A-C30B4764EFE9}" type="slidenum">
              <a:rPr lang="en-US" altLang="zh-TW"/>
              <a:pPr/>
              <a:t>‹#›</a:t>
            </a:fld>
            <a:endParaRPr lang="en-US" altLang="zh-TW"/>
          </a:p>
        </p:txBody>
      </p:sp>
    </p:spTree>
    <p:extLst>
      <p:ext uri="{BB962C8B-B14F-4D97-AF65-F5344CB8AC3E}">
        <p14:creationId xmlns:p14="http://schemas.microsoft.com/office/powerpoint/2010/main" val="2545639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7AC1C598-082A-42E1-90D7-F50822A4911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87550878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3ACC9895-0733-4DE5-BB8B-418506BCB784}"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6270155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5CEB70F1-FE2B-46B4-81C4-CDA5B1F6D0DB}"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14257331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A5D41744-35B2-434F-ADAC-C9ED94C94213}"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6544389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頁尾版面配置區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投影片編號版面配置區 8"/>
          <p:cNvSpPr>
            <a:spLocks noGrp="1"/>
          </p:cNvSpPr>
          <p:nvPr>
            <p:ph type="sldNum" sz="quarter" idx="12"/>
          </p:nvPr>
        </p:nvSpPr>
        <p:spPr/>
        <p:txBody>
          <a:bodyPr/>
          <a:lstStyle>
            <a:lvl1pPr>
              <a:defRPr/>
            </a:lvl1pPr>
          </a:lstStyle>
          <a:p>
            <a:fld id="{C046F707-9018-4F73-94C9-C1D2CEAA4277}"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9861264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頁尾版面配置區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投影片編號版面配置區 4"/>
          <p:cNvSpPr>
            <a:spLocks noGrp="1"/>
          </p:cNvSpPr>
          <p:nvPr>
            <p:ph type="sldNum" sz="quarter" idx="12"/>
          </p:nvPr>
        </p:nvSpPr>
        <p:spPr/>
        <p:txBody>
          <a:bodyPr/>
          <a:lstStyle>
            <a:lvl1pPr>
              <a:defRPr/>
            </a:lvl1pPr>
          </a:lstStyle>
          <a:p>
            <a:fld id="{7436D603-BC3B-44AE-859A-61FFF2CBEB1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72679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3D0958F5-75CD-6449-8C16-E802E7913F00}" type="datetimeFigureOut">
              <a:rPr kumimoji="1" lang="zh-TW" altLang="en-US" smtClean="0">
                <a:solidFill>
                  <a:prstClr val="black">
                    <a:tint val="75000"/>
                  </a:prstClr>
                </a:solidFill>
                <a:latin typeface="Calibri"/>
                <a:ea typeface="新細明體"/>
              </a:rPr>
              <a:pPr/>
              <a:t>2021/8/25</a:t>
            </a:fld>
            <a:endParaRPr kumimoji="1" lang="zh-TW" altLang="en-US">
              <a:solidFill>
                <a:prstClr val="black">
                  <a:tint val="75000"/>
                </a:prstClr>
              </a:solidFill>
              <a:latin typeface="Calibri"/>
              <a:ea typeface="新細明體"/>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latin typeface="Calibri"/>
              <a:ea typeface="新細明體"/>
            </a:endParaRPr>
          </a:p>
        </p:txBody>
      </p:sp>
      <p:sp>
        <p:nvSpPr>
          <p:cNvPr id="7" name="投影片編號版面配置區 6"/>
          <p:cNvSpPr>
            <a:spLocks noGrp="1"/>
          </p:cNvSpPr>
          <p:nvPr>
            <p:ph type="sldNum" sz="quarter" idx="12"/>
          </p:nvPr>
        </p:nvSpPr>
        <p:spPr/>
        <p:txBody>
          <a:bodyPr/>
          <a:lstStyle/>
          <a:p>
            <a:fld id="{1C650AB6-8706-474A-BDA8-141200AA172B}" type="slidenum">
              <a:rPr kumimoji="1" lang="zh-TW" altLang="en-US" smtClean="0">
                <a:solidFill>
                  <a:prstClr val="black">
                    <a:tint val="75000"/>
                  </a:prstClr>
                </a:solidFill>
                <a:latin typeface="Calibri"/>
                <a:ea typeface="新細明體"/>
              </a:rPr>
              <a:pPr/>
              <a:t>‹#›</a:t>
            </a:fld>
            <a:endParaRPr kumimoji="1"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149961361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頁尾版面配置區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投影片編號版面配置區 3"/>
          <p:cNvSpPr>
            <a:spLocks noGrp="1"/>
          </p:cNvSpPr>
          <p:nvPr>
            <p:ph type="sldNum" sz="quarter" idx="12"/>
          </p:nvPr>
        </p:nvSpPr>
        <p:spPr/>
        <p:txBody>
          <a:bodyPr/>
          <a:lstStyle>
            <a:lvl1pPr>
              <a:defRPr/>
            </a:lvl1pPr>
          </a:lstStyle>
          <a:p>
            <a:fld id="{F1510317-5851-4077-93C4-F3C1A53C84A5}"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22169149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A7654173-9082-4530-92E5-FE732F9269C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5754995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A6FF5FBE-2170-409B-A0D1-F603CAE04652}"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72429638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067837C9-50FA-47E9-B275-676722C465D7}"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43849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A4A66696-6C4C-40F0-90CC-60E9EC8561B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7427917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457200" y="6245225"/>
            <a:ext cx="2133600" cy="476250"/>
          </a:xfrm>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a:xfrm>
            <a:off x="3124200" y="6245225"/>
            <a:ext cx="2895600" cy="476250"/>
          </a:xfrm>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a:xfrm>
            <a:off x="6553200" y="6245225"/>
            <a:ext cx="2133600" cy="476250"/>
          </a:xfrm>
        </p:spPr>
        <p:txBody>
          <a:bodyPr/>
          <a:lstStyle>
            <a:lvl1pPr>
              <a:defRPr/>
            </a:lvl1pPr>
          </a:lstStyle>
          <a:p>
            <a:fld id="{8D1B7CB3-B573-4468-A035-8656DBE50E57}"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13709024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4" name="Date Placeholder 3"/>
          <p:cNvSpPr>
            <a:spLocks noGrp="1"/>
          </p:cNvSpPr>
          <p:nvPr>
            <p:ph type="dt" sz="half" idx="10"/>
          </p:nvPr>
        </p:nvSpPr>
        <p:spPr/>
        <p:txBody>
          <a:bodyPr/>
          <a:lstStyle>
            <a:lvl1pPr eaLnBrk="1" latinLnBrk="0" hangingPunct="1">
              <a:defRPr kumimoji="0">
                <a:solidFill>
                  <a:schemeClr val="bg1"/>
                </a:solidFill>
              </a:defRPr>
            </a:lvl1pPr>
          </a:lstStyle>
          <a:p>
            <a:fld id="{A258050E-B668-4FA7-85AD-C750C80A6E9B}" type="datetimeFigureOut">
              <a:rPr lang="en-US" smtClean="0">
                <a:solidFill>
                  <a:prstClr val="white"/>
                </a:solidFill>
              </a:rPr>
              <a:pPr/>
              <a:t>8/25/2021</a:t>
            </a:fld>
            <a:endParaRPr lang="en-US" dirty="0">
              <a:solidFill>
                <a:prstClr val="white"/>
              </a:solidFill>
            </a:endParaRPr>
          </a:p>
        </p:txBody>
      </p:sp>
      <p:sp>
        <p:nvSpPr>
          <p:cNvPr id="5" name="Footer Placeholder 4"/>
          <p:cNvSpPr>
            <a:spLocks noGrp="1"/>
          </p:cNvSpPr>
          <p:nvPr>
            <p:ph type="ftr" sz="quarter" idx="11"/>
          </p:nvPr>
        </p:nvSpPr>
        <p:spPr/>
        <p:txBody>
          <a:bodyPr/>
          <a:lstStyle>
            <a:lvl1pPr eaLnBrk="1" latinLnBrk="0" hangingPunct="1">
              <a:defRPr kumimoji="0">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lvl1pPr eaLnBrk="1" latinLnBrk="0" hangingPunct="1">
              <a:defRPr kumimoji="0">
                <a:solidFill>
                  <a:schemeClr val="bg1"/>
                </a:solidFill>
              </a:defRPr>
            </a:lvl1pPr>
          </a:lstStyle>
          <a:p>
            <a:fld id="{240D5ECE-8B49-45CD-BE81-EF81920D1969}" type="slidenum">
              <a:rPr lang="en-US" smtClean="0">
                <a:solidFill>
                  <a:prstClr val="white"/>
                </a:solidFill>
              </a:rPr>
              <a:pPr/>
              <a:t>‹#›</a:t>
            </a:fld>
            <a:endParaRPr lang="en-US" dirty="0">
              <a:solidFill>
                <a:prstClr val="white"/>
              </a:solidFill>
            </a:endParaRP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eaLnBrk="1" latinLnBrk="0" hangingPunct="1">
              <a:buNone/>
              <a:defRPr kumimoji="0" lang="en-US" sz="2200" kern="1200" dirty="0" smtClean="0">
                <a:solidFill>
                  <a:schemeClr val="tx1">
                    <a:lumMod val="75000"/>
                    <a:lumOff val="25000"/>
                  </a:schemeClr>
                </a:solidFill>
                <a:latin typeface="Calibri" pitchFamily="34" charset="0"/>
                <a:ea typeface="+mn-ea"/>
                <a:cs typeface="+mn-cs"/>
              </a:defRPr>
            </a:lvl1pPr>
          </a:lstStyle>
          <a:p>
            <a:pPr lvl="0"/>
            <a:r>
              <a:rPr kumimoji="0" lang="en-US" dirty="0" smtClean="0"/>
              <a:t>Click to edit Master subtitle style</a:t>
            </a:r>
            <a:endParaRPr kumimoji="0"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eaLnBrk="1" latinLnBrk="0" hangingPunct="1">
              <a:defRPr kumimoji="0"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r>
              <a:rPr lang="zh-TW" altLang="en-US" smtClean="0"/>
              <a:t>按一下以編輯母片標題樣式</a:t>
            </a:r>
            <a:endParaRPr/>
          </a:p>
        </p:txBody>
      </p:sp>
    </p:spTree>
    <p:extLst>
      <p:ext uri="{BB962C8B-B14F-4D97-AF65-F5344CB8AC3E}">
        <p14:creationId xmlns:p14="http://schemas.microsoft.com/office/powerpoint/2010/main" val="421658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secHead" preserve="1">
  <p:cSld name="區段標頭">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eaLnBrk="1" latinLnBrk="0" hangingPunct="1">
              <a:defRPr kumimoji="0" sz="3000" b="1" cap="all"/>
            </a:lvl1pPr>
          </a:lstStyle>
          <a:p>
            <a:pPr eaLnBrk="1" latinLnBrk="0" hangingPunct="1"/>
            <a:r>
              <a:rPr lang="zh-TW" altLang="en-US" smtClean="0"/>
              <a:t>按一下以編輯母片標題樣式</a:t>
            </a:r>
            <a:endParaRPr/>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eaLnBrk="1" latinLnBrk="0" hangingPunct="1">
              <a:buNone/>
              <a:defRPr kumimoji="0" sz="1800">
                <a:solidFill>
                  <a:schemeClr val="tx1">
                    <a:lumMod val="65000"/>
                    <a:lumOff val="35000"/>
                  </a:schemeClr>
                </a:solidFill>
              </a:defRPr>
            </a:lvl1pPr>
            <a:lvl2pPr marL="457200" indent="0" eaLnBrk="1" latinLnBrk="0" hangingPunct="1">
              <a:buNone/>
              <a:defRPr kumimoji="0" sz="1800">
                <a:solidFill>
                  <a:schemeClr val="tx1">
                    <a:tint val="75000"/>
                  </a:schemeClr>
                </a:solidFill>
              </a:defRPr>
            </a:lvl2pPr>
            <a:lvl3pPr marL="914400" indent="0" eaLnBrk="1" latinLnBrk="0" hangingPunct="1">
              <a:buNone/>
              <a:defRPr kumimoji="0" sz="1600">
                <a:solidFill>
                  <a:schemeClr val="tx1">
                    <a:tint val="75000"/>
                  </a:schemeClr>
                </a:solidFill>
              </a:defRPr>
            </a:lvl3pPr>
            <a:lvl4pPr marL="1371600" indent="0" eaLnBrk="1" latinLnBrk="0" hangingPunct="1">
              <a:buNone/>
              <a:defRPr kumimoji="0" sz="1400">
                <a:solidFill>
                  <a:schemeClr val="tx1">
                    <a:tint val="75000"/>
                  </a:schemeClr>
                </a:solidFill>
              </a:defRPr>
            </a:lvl4pPr>
            <a:lvl5pPr marL="1828800" indent="0" eaLnBrk="1" latinLnBrk="0" hangingPunct="1">
              <a:buNone/>
              <a:defRPr kumimoji="0" sz="1400">
                <a:solidFill>
                  <a:schemeClr val="tx1">
                    <a:tint val="75000"/>
                  </a:schemeClr>
                </a:solidFill>
              </a:defRPr>
            </a:lvl5pPr>
            <a:lvl6pPr marL="2286000" indent="0" eaLnBrk="1" latinLnBrk="0" hangingPunct="1">
              <a:buNone/>
              <a:defRPr kumimoji="0" sz="1400">
                <a:solidFill>
                  <a:schemeClr val="tx1">
                    <a:tint val="75000"/>
                  </a:schemeClr>
                </a:solidFill>
              </a:defRPr>
            </a:lvl6pPr>
            <a:lvl7pPr marL="2743200" indent="0" eaLnBrk="1" latinLnBrk="0" hangingPunct="1">
              <a:buNone/>
              <a:defRPr kumimoji="0" sz="1400">
                <a:solidFill>
                  <a:schemeClr val="tx1">
                    <a:tint val="75000"/>
                  </a:schemeClr>
                </a:solidFill>
              </a:defRPr>
            </a:lvl7pPr>
            <a:lvl8pPr marL="3200400" indent="0" eaLnBrk="1" latinLnBrk="0" hangingPunct="1">
              <a:buNone/>
              <a:defRPr kumimoji="0" sz="1400">
                <a:solidFill>
                  <a:schemeClr val="tx1">
                    <a:tint val="75000"/>
                  </a:schemeClr>
                </a:solidFill>
              </a:defRPr>
            </a:lvl8pPr>
            <a:lvl9pPr marL="3657600" indent="0" eaLnBrk="1" latinLnBrk="0" hangingPunct="1">
              <a:buNone/>
              <a:defRPr kumimoji="0" sz="1400">
                <a:solidFill>
                  <a:schemeClr val="tx1">
                    <a:tint val="75000"/>
                  </a:schemeClr>
                </a:solidFill>
              </a:defRPr>
            </a:lvl9pPr>
          </a:lstStyle>
          <a:p>
            <a:pPr lvl="0" eaLnBrk="1" latinLnBrk="0" hangingPunct="1"/>
            <a:r>
              <a:rPr lang="zh-TW" altLang="en-US" smtClean="0"/>
              <a:t>按一下以編輯母片文字樣式</a:t>
            </a:r>
          </a:p>
        </p:txBody>
      </p:sp>
      <p:sp>
        <p:nvSpPr>
          <p:cNvPr id="5" name="Footer Placeholder 4"/>
          <p:cNvSpPr>
            <a:spLocks noGrp="1"/>
          </p:cNvSpPr>
          <p:nvPr>
            <p:ph type="ftr" sz="quarter" idx="11"/>
          </p:nvPr>
        </p:nvSpPr>
        <p:spPr/>
        <p:txBody>
          <a:bodyPr/>
          <a:lstStyle>
            <a:lvl1pPr eaLnBrk="1" latinLnBrk="0" hangingPunct="1">
              <a:defRPr kumimoji="0">
                <a:solidFill>
                  <a:schemeClr val="tx1">
                    <a:lumMod val="85000"/>
                    <a:lumOff val="15000"/>
                  </a:schemeClr>
                </a:solidFill>
              </a:defRPr>
            </a:lvl1pPr>
          </a:lstStyle>
          <a:p>
            <a:endParaRPr lang="en-US" dirty="0">
              <a:solidFill>
                <a:srgbClr val="262626">
                  <a:lumMod val="85000"/>
                  <a:lumOff val="15000"/>
                </a:srgbClr>
              </a:solidFill>
            </a:endParaRPr>
          </a:p>
        </p:txBody>
      </p:sp>
      <p:sp>
        <p:nvSpPr>
          <p:cNvPr id="6" name="Slide Number Placeholder 5"/>
          <p:cNvSpPr>
            <a:spLocks noGrp="1"/>
          </p:cNvSpPr>
          <p:nvPr>
            <p:ph type="sldNum" sz="quarter" idx="12"/>
          </p:nvPr>
        </p:nvSpPr>
        <p:spPr/>
        <p:txBody>
          <a:bodyPr/>
          <a:lstStyle>
            <a:lvl1pPr eaLnBrk="1" latinLnBrk="0" hangingPunct="1">
              <a:defRPr kumimoji="0">
                <a:solidFill>
                  <a:schemeClr val="tx1">
                    <a:lumMod val="85000"/>
                    <a:lumOff val="15000"/>
                  </a:schemeClr>
                </a:solidFill>
              </a:defRPr>
            </a:lvl1pPr>
          </a:lstStyle>
          <a:p>
            <a:fld id="{240D5ECE-8B49-45CD-BE81-EF81920D1969}" type="slidenum">
              <a:rPr lang="en-US" smtClean="0">
                <a:solidFill>
                  <a:srgbClr val="262626">
                    <a:lumMod val="85000"/>
                    <a:lumOff val="15000"/>
                  </a:srgbClr>
                </a:solidFill>
              </a:rPr>
              <a:pPr/>
              <a:t>‹#›</a:t>
            </a:fld>
            <a:endParaRPr lang="en-US" dirty="0">
              <a:solidFill>
                <a:srgbClr val="262626">
                  <a:lumMod val="85000"/>
                  <a:lumOff val="15000"/>
                </a:srgbClr>
              </a:solidFill>
            </a:endParaRPr>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             </a:t>
            </a: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6600"/>
                </a:solidFill>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       </a:t>
            </a:r>
          </a:p>
        </p:txBody>
      </p:sp>
    </p:spTree>
    <p:extLst>
      <p:ext uri="{BB962C8B-B14F-4D97-AF65-F5344CB8AC3E}">
        <p14:creationId xmlns:p14="http://schemas.microsoft.com/office/powerpoint/2010/main" val="3196497188"/>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obj" preserve="1">
  <p:cSld name="標題及物件">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eaLnBrk="1" latinLnBrk="0" hangingPunct="1">
              <a:defRPr kumimoji="0" sz="3000" b="0">
                <a:solidFill>
                  <a:schemeClr val="tx1">
                    <a:lumMod val="85000"/>
                    <a:lumOff val="15000"/>
                  </a:schemeClr>
                </a:solidFill>
              </a:defRPr>
            </a:lvl1pPr>
          </a:lstStyle>
          <a:p>
            <a:pPr eaLnBrk="1" latinLnBrk="0" hangingPunct="1"/>
            <a:r>
              <a:rPr lang="zh-TW" altLang="en-US" smtClean="0"/>
              <a:t>按一下以編輯母片標題樣式</a:t>
            </a:r>
            <a:endParaRPr/>
          </a:p>
        </p:txBody>
      </p:sp>
      <p:sp>
        <p:nvSpPr>
          <p:cNvPr id="3" name="Content Placeholder 2"/>
          <p:cNvSpPr>
            <a:spLocks noGrp="1"/>
          </p:cNvSpPr>
          <p:nvPr>
            <p:ph idx="1"/>
          </p:nvPr>
        </p:nvSpPr>
        <p:spPr/>
        <p:txBody>
          <a:bodyPr/>
          <a:lstStyle>
            <a:lvl1pPr eaLnBrk="1" latinLnBrk="0" hangingPunct="1">
              <a:defRPr kumimoji="0">
                <a:solidFill>
                  <a:schemeClr val="tx1">
                    <a:lumMod val="85000"/>
                    <a:lumOff val="15000"/>
                  </a:schemeClr>
                </a:solidFill>
              </a:defRPr>
            </a:lvl1pPr>
            <a:lvl2pPr eaLnBrk="1" latinLnBrk="0" hangingPunct="1">
              <a:defRPr kumimoji="0">
                <a:solidFill>
                  <a:schemeClr val="tx1">
                    <a:lumMod val="85000"/>
                    <a:lumOff val="15000"/>
                  </a:schemeClr>
                </a:solidFill>
              </a:defRPr>
            </a:lvl2pPr>
            <a:lvl3pPr eaLnBrk="1" latinLnBrk="0" hangingPunct="1">
              <a:defRPr kumimoji="0">
                <a:solidFill>
                  <a:schemeClr val="tx1">
                    <a:lumMod val="85000"/>
                    <a:lumOff val="15000"/>
                  </a:schemeClr>
                </a:solidFill>
              </a:defRPr>
            </a:lvl3pPr>
            <a:lvl4pPr eaLnBrk="1" latinLnBrk="0" hangingPunct="1">
              <a:defRPr kumimoji="0">
                <a:solidFill>
                  <a:schemeClr val="tx1">
                    <a:lumMod val="85000"/>
                    <a:lumOff val="15000"/>
                  </a:schemeClr>
                </a:solidFill>
              </a:defRPr>
            </a:lvl4pPr>
            <a:lvl5pPr eaLnBrk="1" latinLnBrk="0" hangingPunct="1">
              <a:defRPr kumimoji="0">
                <a:solidFill>
                  <a:schemeClr val="tx1">
                    <a:lumMod val="85000"/>
                    <a:lumOff val="15000"/>
                  </a:schemeClr>
                </a:solidFill>
              </a:defRPr>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4" name="Date Placeholder 3"/>
          <p:cNvSpPr>
            <a:spLocks noGrp="1"/>
          </p:cNvSpPr>
          <p:nvPr>
            <p:ph type="dt" sz="half" idx="10"/>
          </p:nvPr>
        </p:nvSpPr>
        <p:spPr/>
        <p:txBody>
          <a:bodyPr/>
          <a:lstStyle>
            <a:lvl1pPr eaLnBrk="1" latinLnBrk="0" hangingPunct="1">
              <a:defRPr kumimoji="0">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rPr>
              <a:pPr/>
              <a:t>8/25/2021</a:t>
            </a:fld>
            <a:endParaRPr lang="en-US" dirty="0">
              <a:solidFill>
                <a:srgbClr val="262626">
                  <a:lumMod val="85000"/>
                  <a:lumOff val="15000"/>
                </a:srgbClr>
              </a:solidFill>
            </a:endParaRPr>
          </a:p>
        </p:txBody>
      </p:sp>
      <p:sp>
        <p:nvSpPr>
          <p:cNvPr id="5" name="Footer Placeholder 4"/>
          <p:cNvSpPr>
            <a:spLocks noGrp="1"/>
          </p:cNvSpPr>
          <p:nvPr>
            <p:ph type="ftr" sz="quarter" idx="11"/>
          </p:nvPr>
        </p:nvSpPr>
        <p:spPr/>
        <p:txBody>
          <a:bodyPr/>
          <a:lstStyle>
            <a:lvl1pPr eaLnBrk="1" latinLnBrk="0" hangingPunct="1">
              <a:defRPr kumimoji="0">
                <a:solidFill>
                  <a:schemeClr val="tx1">
                    <a:lumMod val="85000"/>
                    <a:lumOff val="15000"/>
                  </a:schemeClr>
                </a:solidFill>
              </a:defRPr>
            </a:lvl1pPr>
          </a:lstStyle>
          <a:p>
            <a:endParaRPr lang="en-US" dirty="0">
              <a:solidFill>
                <a:srgbClr val="262626">
                  <a:lumMod val="85000"/>
                  <a:lumOff val="15000"/>
                </a:srgbClr>
              </a:solidFill>
            </a:endParaRPr>
          </a:p>
        </p:txBody>
      </p:sp>
      <p:sp>
        <p:nvSpPr>
          <p:cNvPr id="6" name="Slide Number Placeholder 5"/>
          <p:cNvSpPr>
            <a:spLocks noGrp="1"/>
          </p:cNvSpPr>
          <p:nvPr>
            <p:ph type="sldNum" sz="quarter" idx="12"/>
          </p:nvPr>
        </p:nvSpPr>
        <p:spPr/>
        <p:txBody>
          <a:bodyPr/>
          <a:lstStyle>
            <a:lvl1pPr eaLnBrk="1" latinLnBrk="0" hangingPunct="1">
              <a:defRPr kumimoji="0">
                <a:solidFill>
                  <a:schemeClr val="tx1">
                    <a:lumMod val="85000"/>
                    <a:lumOff val="15000"/>
                  </a:schemeClr>
                </a:solidFill>
              </a:defRPr>
            </a:lvl1pPr>
          </a:lstStyle>
          <a:p>
            <a:fld id="{240D5ECE-8B49-45CD-BE81-EF81920D1969}" type="slidenum">
              <a:rPr lang="en-US" smtClean="0">
                <a:solidFill>
                  <a:srgbClr val="262626">
                    <a:lumMod val="85000"/>
                    <a:lumOff val="15000"/>
                  </a:srgbClr>
                </a:solidFill>
              </a:rPr>
              <a:pPr/>
              <a:t>‹#›</a:t>
            </a:fld>
            <a:endParaRPr lang="en-US" dirty="0">
              <a:solidFill>
                <a:srgbClr val="262626">
                  <a:lumMod val="85000"/>
                  <a:lumOff val="15000"/>
                </a:srgbClr>
              </a:solidFill>
            </a:endParaRPr>
          </a:p>
        </p:txBody>
      </p:sp>
    </p:spTree>
    <p:extLst>
      <p:ext uri="{BB962C8B-B14F-4D97-AF65-F5344CB8AC3E}">
        <p14:creationId xmlns:p14="http://schemas.microsoft.com/office/powerpoint/2010/main" val="986708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zh-TW" altLang="en-US" smtClean="0"/>
              <a:t>按一下以編輯母片標題樣式</a:t>
            </a:r>
            <a:endParaRPr/>
          </a:p>
        </p:txBody>
      </p:sp>
      <p:sp>
        <p:nvSpPr>
          <p:cNvPr id="3" name="Date Placeholder 2"/>
          <p:cNvSpPr>
            <a:spLocks noGrp="1"/>
          </p:cNvSpPr>
          <p:nvPr>
            <p:ph type="dt" sz="half" idx="10"/>
          </p:nvPr>
        </p:nvSpPr>
        <p:spPr/>
        <p:txBody>
          <a:bodyPr/>
          <a:lstStyle>
            <a:lvl1pPr eaLnBrk="1" latinLnBrk="0" hangingPunct="1">
              <a:defRPr kumimoji="0">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rPr>
              <a:pPr/>
              <a:t>8/25/2021</a:t>
            </a:fld>
            <a:endParaRPr lang="en-US" dirty="0">
              <a:solidFill>
                <a:srgbClr val="262626">
                  <a:lumMod val="85000"/>
                  <a:lumOff val="15000"/>
                </a:srgbClr>
              </a:solidFill>
            </a:endParaRPr>
          </a:p>
        </p:txBody>
      </p:sp>
      <p:sp>
        <p:nvSpPr>
          <p:cNvPr id="4" name="Footer Placeholder 3"/>
          <p:cNvSpPr>
            <a:spLocks noGrp="1"/>
          </p:cNvSpPr>
          <p:nvPr>
            <p:ph type="ftr" sz="quarter" idx="11"/>
          </p:nvPr>
        </p:nvSpPr>
        <p:spPr/>
        <p:txBody>
          <a:bodyPr/>
          <a:lstStyle>
            <a:lvl1pPr eaLnBrk="1" latinLnBrk="0" hangingPunct="1">
              <a:defRPr kumimoji="0">
                <a:solidFill>
                  <a:schemeClr val="tx1">
                    <a:lumMod val="85000"/>
                    <a:lumOff val="15000"/>
                  </a:schemeClr>
                </a:solidFill>
              </a:defRPr>
            </a:lvl1pPr>
          </a:lstStyle>
          <a:p>
            <a:endParaRPr lang="en-US" dirty="0">
              <a:solidFill>
                <a:srgbClr val="262626">
                  <a:lumMod val="85000"/>
                  <a:lumOff val="15000"/>
                </a:srgbClr>
              </a:solidFill>
            </a:endParaRPr>
          </a:p>
        </p:txBody>
      </p:sp>
      <p:sp>
        <p:nvSpPr>
          <p:cNvPr id="5" name="Slide Number Placeholder 4"/>
          <p:cNvSpPr>
            <a:spLocks noGrp="1"/>
          </p:cNvSpPr>
          <p:nvPr>
            <p:ph type="sldNum" sz="quarter" idx="12"/>
          </p:nvPr>
        </p:nvSpPr>
        <p:spPr/>
        <p:txBody>
          <a:bodyPr/>
          <a:lstStyle>
            <a:lvl1pPr eaLnBrk="1" latinLnBrk="0" hangingPunct="1">
              <a:defRPr kumimoji="0">
                <a:solidFill>
                  <a:schemeClr val="tx1">
                    <a:lumMod val="85000"/>
                    <a:lumOff val="15000"/>
                  </a:schemeClr>
                </a:solidFill>
              </a:defRPr>
            </a:lvl1pPr>
          </a:lstStyle>
          <a:p>
            <a:fld id="{240D5ECE-8B49-45CD-BE81-EF81920D1969}" type="slidenum">
              <a:rPr lang="en-US" smtClean="0">
                <a:solidFill>
                  <a:srgbClr val="262626">
                    <a:lumMod val="85000"/>
                    <a:lumOff val="15000"/>
                  </a:srgbClr>
                </a:solidFill>
              </a:rPr>
              <a:pPr/>
              <a:t>‹#›</a:t>
            </a:fld>
            <a:endParaRPr lang="en-US" dirty="0">
              <a:solidFill>
                <a:srgbClr val="262626">
                  <a:lumMod val="85000"/>
                  <a:lumOff val="15000"/>
                </a:srgbClr>
              </a:solidFill>
            </a:endParaRPr>
          </a:p>
        </p:txBody>
      </p:sp>
      <p:sp>
        <p:nvSpPr>
          <p:cNvPr id="6" name="Content Placeholder 2"/>
          <p:cNvSpPr>
            <a:spLocks noGrp="1"/>
          </p:cNvSpPr>
          <p:nvPr>
            <p:ph idx="1"/>
          </p:nvPr>
        </p:nvSpPr>
        <p:spPr>
          <a:xfrm>
            <a:off x="457200" y="1600200"/>
            <a:ext cx="8229600" cy="4525963"/>
          </a:xfrm>
        </p:spPr>
        <p:txBody>
          <a:bodyPr/>
          <a:lstStyle>
            <a:lvl1pPr eaLnBrk="1" latinLnBrk="0" hangingPunct="1">
              <a:defRPr kumimoji="0">
                <a:solidFill>
                  <a:schemeClr val="tx1">
                    <a:lumMod val="85000"/>
                    <a:lumOff val="15000"/>
                  </a:schemeClr>
                </a:solidFill>
              </a:defRPr>
            </a:lvl1pPr>
            <a:lvl2pPr eaLnBrk="1" latinLnBrk="0" hangingPunct="1">
              <a:defRPr kumimoji="0">
                <a:solidFill>
                  <a:schemeClr val="tx1">
                    <a:lumMod val="85000"/>
                    <a:lumOff val="15000"/>
                  </a:schemeClr>
                </a:solidFill>
              </a:defRPr>
            </a:lvl2pPr>
            <a:lvl3pPr eaLnBrk="1" latinLnBrk="0" hangingPunct="1">
              <a:defRPr kumimoji="0">
                <a:solidFill>
                  <a:schemeClr val="tx1">
                    <a:lumMod val="85000"/>
                    <a:lumOff val="15000"/>
                  </a:schemeClr>
                </a:solidFill>
              </a:defRPr>
            </a:lvl3pPr>
            <a:lvl4pPr eaLnBrk="1" latinLnBrk="0" hangingPunct="1">
              <a:defRPr kumimoji="0">
                <a:solidFill>
                  <a:schemeClr val="tx1">
                    <a:lumMod val="85000"/>
                    <a:lumOff val="15000"/>
                  </a:schemeClr>
                </a:solidFill>
              </a:defRPr>
            </a:lvl4pPr>
            <a:lvl5pPr eaLnBrk="1" latinLnBrk="0" hangingPunct="1">
              <a:defRPr kumimoji="0">
                <a:solidFill>
                  <a:schemeClr val="tx1">
                    <a:lumMod val="85000"/>
                    <a:lumOff val="15000"/>
                  </a:schemeClr>
                </a:solidFill>
              </a:defRPr>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Tree>
    <p:extLst>
      <p:ext uri="{BB962C8B-B14F-4D97-AF65-F5344CB8AC3E}">
        <p14:creationId xmlns:p14="http://schemas.microsoft.com/office/powerpoint/2010/main" val="139303853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3D0958F5-75CD-6449-8C16-E802E7913F00}" type="datetimeFigureOut">
              <a:rPr kumimoji="1" lang="zh-TW" altLang="en-US" smtClean="0">
                <a:solidFill>
                  <a:prstClr val="black">
                    <a:tint val="75000"/>
                  </a:prstClr>
                </a:solidFill>
                <a:latin typeface="Calibri"/>
                <a:ea typeface="新細明體"/>
              </a:rPr>
              <a:pPr/>
              <a:t>2021/8/25</a:t>
            </a:fld>
            <a:endParaRPr kumimoji="1"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p>
            <a:fld id="{1C650AB6-8706-474A-BDA8-141200AA172B}" type="slidenum">
              <a:rPr kumimoji="1" lang="zh-TW" altLang="en-US" smtClean="0">
                <a:solidFill>
                  <a:prstClr val="black">
                    <a:tint val="75000"/>
                  </a:prstClr>
                </a:solidFill>
                <a:latin typeface="Calibri"/>
                <a:ea typeface="新細明體"/>
              </a:rPr>
              <a:pPr/>
              <a:t>‹#›</a:t>
            </a:fld>
            <a:endParaRPr kumimoji="1"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638492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woObj" preserve="1">
  <p:cSld name="兩項物件">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eaLnBrk="1" latinLnBrk="0" hangingPunct="1">
              <a:defRPr kumimoji="0" sz="2800">
                <a:solidFill>
                  <a:schemeClr val="bg1"/>
                </a:solidFill>
              </a:defRPr>
            </a:lvl1pPr>
          </a:lstStyle>
          <a:p>
            <a:pPr eaLnBrk="1" latinLnBrk="0" hangingPunct="1"/>
            <a:r>
              <a:rPr lang="zh-TW" altLang="en-US" smtClean="0"/>
              <a:t>按一下以編輯母片標題樣式</a:t>
            </a:r>
            <a:endParaRPr/>
          </a:p>
        </p:txBody>
      </p:sp>
      <p:sp>
        <p:nvSpPr>
          <p:cNvPr id="3" name="Content Placeholder 2"/>
          <p:cNvSpPr>
            <a:spLocks noGrp="1"/>
          </p:cNvSpPr>
          <p:nvPr>
            <p:ph sz="half" idx="1"/>
          </p:nvPr>
        </p:nvSpPr>
        <p:spPr>
          <a:xfrm>
            <a:off x="457200" y="1676402"/>
            <a:ext cx="4038600" cy="3971455"/>
          </a:xfrm>
        </p:spPr>
        <p:txBody>
          <a:bodyPr/>
          <a:lstStyle>
            <a:lvl1pPr eaLnBrk="1" latinLnBrk="0" hangingPunct="1">
              <a:defRPr kumimoji="0" sz="2800">
                <a:solidFill>
                  <a:schemeClr val="tx1">
                    <a:lumMod val="85000"/>
                    <a:lumOff val="15000"/>
                  </a:schemeClr>
                </a:solidFill>
              </a:defRPr>
            </a:lvl1pPr>
            <a:lvl2pPr eaLnBrk="1" latinLnBrk="0" hangingPunct="1">
              <a:defRPr kumimoji="0" sz="2400">
                <a:solidFill>
                  <a:schemeClr val="tx1">
                    <a:lumMod val="85000"/>
                    <a:lumOff val="15000"/>
                  </a:schemeClr>
                </a:solidFill>
              </a:defRPr>
            </a:lvl2pPr>
            <a:lvl3pPr eaLnBrk="1" latinLnBrk="0" hangingPunct="1">
              <a:defRPr kumimoji="0" sz="2000">
                <a:solidFill>
                  <a:schemeClr val="tx1">
                    <a:lumMod val="85000"/>
                    <a:lumOff val="15000"/>
                  </a:schemeClr>
                </a:solidFill>
              </a:defRPr>
            </a:lvl3pPr>
            <a:lvl4pPr eaLnBrk="1" latinLnBrk="0" hangingPunct="1">
              <a:defRPr kumimoji="0" sz="1800">
                <a:solidFill>
                  <a:schemeClr val="tx1">
                    <a:lumMod val="85000"/>
                    <a:lumOff val="15000"/>
                  </a:schemeClr>
                </a:solidFill>
              </a:defRPr>
            </a:lvl4pPr>
            <a:lvl5pPr eaLnBrk="1" latinLnBrk="0" hangingPunct="1">
              <a:defRPr kumimoji="0" sz="1800">
                <a:solidFill>
                  <a:schemeClr val="tx1">
                    <a:lumMod val="85000"/>
                    <a:lumOff val="15000"/>
                  </a:schemeClr>
                </a:solidFill>
              </a:defRPr>
            </a:lvl5pPr>
            <a:lvl6pPr eaLnBrk="1" latinLnBrk="0" hangingPunct="1">
              <a:defRPr kumimoji="0" sz="1800"/>
            </a:lvl6pPr>
            <a:lvl7pPr eaLnBrk="1" latinLnBrk="0" hangingPunct="1">
              <a:defRPr kumimoji="0" sz="1800"/>
            </a:lvl7pPr>
            <a:lvl8pPr eaLnBrk="1" latinLnBrk="0" hangingPunct="1">
              <a:defRPr kumimoji="0" sz="1800"/>
            </a:lvl8pPr>
            <a:lvl9pPr eaLnBrk="1" latinLnBrk="0" hangingPunct="1">
              <a:defRPr kumimoji="0"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4" name="Content Placeholder 3"/>
          <p:cNvSpPr>
            <a:spLocks noGrp="1"/>
          </p:cNvSpPr>
          <p:nvPr>
            <p:ph sz="half" idx="2"/>
          </p:nvPr>
        </p:nvSpPr>
        <p:spPr>
          <a:xfrm>
            <a:off x="4648200" y="1676400"/>
            <a:ext cx="4038600" cy="3971454"/>
          </a:xfrm>
        </p:spPr>
        <p:txBody>
          <a:bodyPr/>
          <a:lstStyle>
            <a:lvl1pPr eaLnBrk="1" latinLnBrk="0" hangingPunct="1">
              <a:defRPr kumimoji="0" sz="2800">
                <a:solidFill>
                  <a:schemeClr val="tx1">
                    <a:lumMod val="85000"/>
                    <a:lumOff val="15000"/>
                  </a:schemeClr>
                </a:solidFill>
              </a:defRPr>
            </a:lvl1pPr>
            <a:lvl2pPr eaLnBrk="1" latinLnBrk="0" hangingPunct="1">
              <a:defRPr kumimoji="0" sz="2400">
                <a:solidFill>
                  <a:schemeClr val="tx1">
                    <a:lumMod val="85000"/>
                    <a:lumOff val="15000"/>
                  </a:schemeClr>
                </a:solidFill>
              </a:defRPr>
            </a:lvl2pPr>
            <a:lvl3pPr eaLnBrk="1" latinLnBrk="0" hangingPunct="1">
              <a:defRPr kumimoji="0" sz="2000">
                <a:solidFill>
                  <a:schemeClr val="tx1">
                    <a:lumMod val="85000"/>
                    <a:lumOff val="15000"/>
                  </a:schemeClr>
                </a:solidFill>
              </a:defRPr>
            </a:lvl3pPr>
            <a:lvl4pPr eaLnBrk="1" latinLnBrk="0" hangingPunct="1">
              <a:defRPr kumimoji="0" sz="1800">
                <a:solidFill>
                  <a:schemeClr val="tx1">
                    <a:lumMod val="85000"/>
                    <a:lumOff val="15000"/>
                  </a:schemeClr>
                </a:solidFill>
              </a:defRPr>
            </a:lvl4pPr>
            <a:lvl5pPr eaLnBrk="1" latinLnBrk="0" hangingPunct="1">
              <a:defRPr kumimoji="0" sz="1800">
                <a:solidFill>
                  <a:schemeClr val="tx1">
                    <a:lumMod val="85000"/>
                    <a:lumOff val="15000"/>
                  </a:schemeClr>
                </a:solidFill>
              </a:defRPr>
            </a:lvl5pPr>
            <a:lvl6pPr eaLnBrk="1" latinLnBrk="0" hangingPunct="1">
              <a:defRPr kumimoji="0" sz="1800"/>
            </a:lvl6pPr>
            <a:lvl7pPr eaLnBrk="1" latinLnBrk="0" hangingPunct="1">
              <a:defRPr kumimoji="0" sz="1800"/>
            </a:lvl7pPr>
            <a:lvl8pPr eaLnBrk="1" latinLnBrk="0" hangingPunct="1">
              <a:defRPr kumimoji="0" sz="1800"/>
            </a:lvl8pPr>
            <a:lvl9pPr eaLnBrk="1" latinLnBrk="0" hangingPunct="1">
              <a:defRPr kumimoji="0"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5" name="Date Placeholder 4"/>
          <p:cNvSpPr>
            <a:spLocks noGrp="1"/>
          </p:cNvSpPr>
          <p:nvPr>
            <p:ph type="dt" sz="half" idx="10"/>
          </p:nvPr>
        </p:nvSpPr>
        <p:spPr/>
        <p:txBody>
          <a:bodyPr/>
          <a:lstStyle/>
          <a:p>
            <a:fld id="{A258050E-B668-4FA7-85AD-C750C80A6E9B}" type="datetimeFigureOut">
              <a:rPr lang="en-US" smtClean="0">
                <a:solidFill>
                  <a:srgbClr val="262626">
                    <a:tint val="75000"/>
                  </a:srgbClr>
                </a:solidFill>
              </a:rPr>
              <a:pPr/>
              <a:t>8/25/2021</a:t>
            </a:fld>
            <a:endParaRPr lang="en-US" dirty="0">
              <a:solidFill>
                <a:srgbClr val="262626">
                  <a:tint val="75000"/>
                </a:srgbClr>
              </a:solidFill>
            </a:endParaRPr>
          </a:p>
        </p:txBody>
      </p:sp>
      <p:sp>
        <p:nvSpPr>
          <p:cNvPr id="6" name="Footer Placeholder 5"/>
          <p:cNvSpPr>
            <a:spLocks noGrp="1"/>
          </p:cNvSpPr>
          <p:nvPr>
            <p:ph type="ftr" sz="quarter" idx="11"/>
          </p:nvPr>
        </p:nvSpPr>
        <p:spPr/>
        <p:txBody>
          <a:bodyPr/>
          <a:lstStyle/>
          <a:p>
            <a:endParaRPr lang="en-US" dirty="0">
              <a:solidFill>
                <a:srgbClr val="262626">
                  <a:tint val="75000"/>
                </a:srgbClr>
              </a:solidFill>
            </a:endParaRPr>
          </a:p>
        </p:txBody>
      </p:sp>
      <p:sp>
        <p:nvSpPr>
          <p:cNvPr id="7" name="Slide Number Placeholder 6"/>
          <p:cNvSpPr>
            <a:spLocks noGrp="1"/>
          </p:cNvSpPr>
          <p:nvPr>
            <p:ph type="sldNum" sz="quarter" idx="12"/>
          </p:nvPr>
        </p:nvSpPr>
        <p:spPr/>
        <p:txBody>
          <a:bodyPr/>
          <a:lstStyle/>
          <a:p>
            <a:fld id="{240D5ECE-8B49-45CD-BE81-EF81920D1969}" type="slidenum">
              <a:rPr lang="en-US" smtClean="0">
                <a:solidFill>
                  <a:srgbClr val="262626">
                    <a:tint val="75000"/>
                  </a:srgbClr>
                </a:solidFill>
              </a:rPr>
              <a:pPr/>
              <a:t>‹#›</a:t>
            </a:fld>
            <a:endParaRPr lang="en-US" dirty="0">
              <a:solidFill>
                <a:srgbClr val="262626">
                  <a:tint val="75000"/>
                </a:srgbClr>
              </a:solidFill>
            </a:endParaRPr>
          </a:p>
        </p:txBody>
      </p:sp>
    </p:spTree>
    <p:extLst>
      <p:ext uri="{BB962C8B-B14F-4D97-AF65-F5344CB8AC3E}">
        <p14:creationId xmlns:p14="http://schemas.microsoft.com/office/powerpoint/2010/main" val="4162290961"/>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Only" preserve="1">
  <p:cSld name="只有標題">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a:solidFill>
                  <a:schemeClr val="bg1"/>
                </a:solidFill>
              </a:defRPr>
            </a:lvl1pPr>
          </a:lstStyle>
          <a:p>
            <a:fld id="{A258050E-B668-4FA7-85AD-C750C80A6E9B}" type="datetimeFigureOut">
              <a:rPr lang="en-US" smtClean="0">
                <a:solidFill>
                  <a:prstClr val="white"/>
                </a:solidFill>
              </a:rPr>
              <a:pPr/>
              <a:t>8/25/2021</a:t>
            </a:fld>
            <a:endParaRPr lang="en-US" dirty="0">
              <a:solidFill>
                <a:prstClr val="white"/>
              </a:solidFill>
            </a:endParaRPr>
          </a:p>
        </p:txBody>
      </p:sp>
      <p:sp>
        <p:nvSpPr>
          <p:cNvPr id="4" name="Footer Placeholder 3"/>
          <p:cNvSpPr>
            <a:spLocks noGrp="1"/>
          </p:cNvSpPr>
          <p:nvPr>
            <p:ph type="ftr" sz="quarter" idx="11"/>
          </p:nvPr>
        </p:nvSpPr>
        <p:spPr/>
        <p:txBody>
          <a:bodyPr/>
          <a:lstStyle>
            <a:lvl1pPr eaLnBrk="1" latinLnBrk="0" hangingPunct="1">
              <a:defRPr kumimoji="0">
                <a:solidFill>
                  <a:schemeClr val="bg1"/>
                </a:solidFill>
              </a:defRPr>
            </a:lvl1p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lvl1pPr eaLnBrk="1" latinLnBrk="0" hangingPunct="1">
              <a:defRPr kumimoji="0">
                <a:solidFill>
                  <a:schemeClr val="bg1"/>
                </a:solidFill>
              </a:defRPr>
            </a:lvl1pPr>
          </a:lstStyle>
          <a:p>
            <a:fld id="{240D5ECE-8B49-45CD-BE81-EF81920D1969}" type="slidenum">
              <a:rPr lang="en-US" smtClean="0">
                <a:solidFill>
                  <a:prstClr val="white"/>
                </a:solidFill>
              </a:rPr>
              <a:pPr/>
              <a:t>‹#›</a:t>
            </a:fld>
            <a:endParaRPr lang="en-US" dirty="0">
              <a:solidFill>
                <a:prstClr val="white"/>
              </a:solidFill>
            </a:endParaRPr>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eaLnBrk="1" latinLnBrk="0" hangingPunct="1">
              <a:defRPr kumimoji="0"/>
            </a:lvl1pPr>
          </a:lstStyle>
          <a:p>
            <a:pPr eaLnBrk="1" latinLnBrk="0" hangingPunct="1"/>
            <a:r>
              <a:rPr lang="zh-TW" altLang="en-US" smtClean="0"/>
              <a:t>按一下以編輯母片標題樣式</a:t>
            </a:r>
            <a:endParaRPr/>
          </a:p>
        </p:txBody>
      </p:sp>
    </p:spTree>
    <p:extLst>
      <p:ext uri="{BB962C8B-B14F-4D97-AF65-F5344CB8AC3E}">
        <p14:creationId xmlns:p14="http://schemas.microsoft.com/office/powerpoint/2010/main" val="3339837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solidFill>
                  <a:srgbClr val="262626">
                    <a:tint val="75000"/>
                  </a:srgbClr>
                </a:solidFill>
              </a:rPr>
              <a:pPr/>
              <a:t>8/25/2021</a:t>
            </a:fld>
            <a:endParaRPr lang="en-US" dirty="0">
              <a:solidFill>
                <a:srgbClr val="262626">
                  <a:tint val="75000"/>
                </a:srgbClr>
              </a:solidFill>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endParaRPr>
          </a:p>
        </p:txBody>
      </p:sp>
      <p:sp>
        <p:nvSpPr>
          <p:cNvPr id="4" name="Slide Number Placeholder 3"/>
          <p:cNvSpPr>
            <a:spLocks noGrp="1"/>
          </p:cNvSpPr>
          <p:nvPr>
            <p:ph type="sldNum" sz="quarter" idx="12"/>
          </p:nvPr>
        </p:nvSpPr>
        <p:spPr/>
        <p:txBody>
          <a:bodyPr/>
          <a:lstStyle/>
          <a:p>
            <a:fld id="{240D5ECE-8B49-45CD-BE81-EF81920D1969}" type="slidenum">
              <a:rPr lang="en-US" smtClean="0">
                <a:solidFill>
                  <a:srgbClr val="262626">
                    <a:tint val="75000"/>
                  </a:srgbClr>
                </a:solidFill>
              </a:rPr>
              <a:pPr/>
              <a:t>‹#›</a:t>
            </a:fld>
            <a:endParaRPr lang="en-US" dirty="0">
              <a:solidFill>
                <a:srgbClr val="262626">
                  <a:tint val="75000"/>
                </a:srgbClr>
              </a:solidFill>
            </a:endParaRPr>
          </a:p>
        </p:txBody>
      </p:sp>
      <p:sp>
        <p:nvSpPr>
          <p:cNvPr id="6" name="Title 1"/>
          <p:cNvSpPr>
            <a:spLocks noGrp="1"/>
          </p:cNvSpPr>
          <p:nvPr>
            <p:ph type="title" hasCustomPrompt="1"/>
          </p:nvPr>
        </p:nvSpPr>
        <p:spPr>
          <a:xfrm>
            <a:off x="290400" y="3081000"/>
            <a:ext cx="8686800" cy="1095600"/>
          </a:xfrm>
        </p:spPr>
        <p:txBody>
          <a:bodyPr>
            <a:normAutofit/>
          </a:bodyPr>
          <a:lstStyle>
            <a:lvl1pPr algn="ctr" eaLnBrk="1" latinLnBrk="0" hangingPunct="1">
              <a:defRPr kumimoji="0"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kumimoji="0" lang="en-US" dirty="0" smtClean="0"/>
              <a:t>Click to edit Master Title Style</a:t>
            </a:r>
            <a:endParaRPr kumimoji="0"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eaLnBrk="1" latinLnBrk="0" hangingPunct="1">
              <a:buNone/>
              <a:defRPr kumimoji="0" lang="en-US" sz="2800" kern="1200" dirty="0" smtClean="0">
                <a:solidFill>
                  <a:srgbClr val="2E507A">
                    <a:alpha val="81000"/>
                  </a:srgbClr>
                </a:solidFill>
                <a:latin typeface="+mn-lt"/>
                <a:ea typeface="+mn-ea"/>
                <a:cs typeface="+mn-cs"/>
              </a:defRPr>
            </a:lvl1pPr>
            <a:lvl2pPr marL="457200" indent="0" eaLnBrk="1" latinLnBrk="0" hangingPunct="1">
              <a:buNone/>
              <a:defRPr kumimoji="0" sz="2000" b="1"/>
            </a:lvl2pPr>
            <a:lvl3pPr marL="914400" indent="0" eaLnBrk="1" latinLnBrk="0" hangingPunct="1">
              <a:buNone/>
              <a:defRPr kumimoji="0" sz="1800" b="1"/>
            </a:lvl3pPr>
            <a:lvl4pPr marL="1371600" indent="0" eaLnBrk="1" latinLnBrk="0" hangingPunct="1">
              <a:buNone/>
              <a:defRPr kumimoji="0" sz="1600" b="1"/>
            </a:lvl4pPr>
            <a:lvl5pPr marL="1828800" indent="0" eaLnBrk="1" latinLnBrk="0" hangingPunct="1">
              <a:buNone/>
              <a:defRPr kumimoji="0" sz="1600" b="1"/>
            </a:lvl5pPr>
            <a:lvl6pPr marL="2286000" indent="0" eaLnBrk="1" latinLnBrk="0" hangingPunct="1">
              <a:buNone/>
              <a:defRPr kumimoji="0" sz="1600" b="1"/>
            </a:lvl6pPr>
            <a:lvl7pPr marL="2743200" indent="0" eaLnBrk="1" latinLnBrk="0" hangingPunct="1">
              <a:buNone/>
              <a:defRPr kumimoji="0" sz="1600" b="1"/>
            </a:lvl7pPr>
            <a:lvl8pPr marL="3200400" indent="0" eaLnBrk="1" latinLnBrk="0" hangingPunct="1">
              <a:buNone/>
              <a:defRPr kumimoji="0" sz="1600" b="1"/>
            </a:lvl8pPr>
            <a:lvl9pPr marL="3657600" indent="0" eaLnBrk="1" latinLnBrk="0" hangingPunct="1">
              <a:buNone/>
              <a:defRPr kumimoji="0" sz="1600" b="1"/>
            </a:lvl9pPr>
          </a:lstStyle>
          <a:p>
            <a:pPr lvl="0" eaLnBrk="1" latinLnBrk="0" hangingPunct="1"/>
            <a:r>
              <a:rPr lang="zh-TW" altLang="en-US" smtClean="0"/>
              <a:t>按一下以編輯母片文字樣式</a:t>
            </a:r>
          </a:p>
        </p:txBody>
      </p:sp>
    </p:spTree>
    <p:extLst>
      <p:ext uri="{BB962C8B-B14F-4D97-AF65-F5344CB8AC3E}">
        <p14:creationId xmlns:p14="http://schemas.microsoft.com/office/powerpoint/2010/main" val="237054772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a:solidFill>
                  <a:schemeClr val="bg1"/>
                </a:solidFill>
              </a:defRPr>
            </a:lvl1pPr>
          </a:lstStyle>
          <a:p>
            <a:fld id="{A258050E-B668-4FA7-85AD-C750C80A6E9B}" type="datetimeFigureOut">
              <a:rPr lang="en-US" smtClean="0">
                <a:solidFill>
                  <a:prstClr val="white"/>
                </a:solidFill>
              </a:rPr>
              <a:pPr/>
              <a:t>8/25/2021</a:t>
            </a:fld>
            <a:endParaRPr lang="en-US" dirty="0">
              <a:solidFill>
                <a:prstClr val="white"/>
              </a:solidFill>
            </a:endParaRPr>
          </a:p>
        </p:txBody>
      </p:sp>
      <p:sp>
        <p:nvSpPr>
          <p:cNvPr id="4" name="Footer Placeholder 3"/>
          <p:cNvSpPr>
            <a:spLocks noGrp="1"/>
          </p:cNvSpPr>
          <p:nvPr>
            <p:ph type="ftr" sz="quarter" idx="11"/>
          </p:nvPr>
        </p:nvSpPr>
        <p:spPr/>
        <p:txBody>
          <a:bodyPr/>
          <a:lstStyle>
            <a:lvl1pPr eaLnBrk="1" latinLnBrk="0" hangingPunct="1">
              <a:defRPr kumimoji="0">
                <a:solidFill>
                  <a:schemeClr val="bg1"/>
                </a:solidFill>
              </a:defRPr>
            </a:lvl1p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lvl1pPr eaLnBrk="1" latinLnBrk="0" hangingPunct="1">
              <a:defRPr kumimoji="0">
                <a:solidFill>
                  <a:schemeClr val="bg1"/>
                </a:solidFill>
              </a:defRPr>
            </a:lvl1pPr>
          </a:lstStyle>
          <a:p>
            <a:fld id="{240D5ECE-8B49-45CD-BE81-EF81920D1969}"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kumimoji="0" lang="en-US" sz="4000" kern="1200" dirty="0">
                <a:solidFill>
                  <a:schemeClr val="bg1"/>
                </a:solidFill>
                <a:latin typeface="+mn-lt"/>
                <a:ea typeface="+mn-ea"/>
                <a:cs typeface="+mn-cs"/>
              </a:defRPr>
            </a:lvl1pPr>
          </a:lstStyle>
          <a:p>
            <a:pPr eaLnBrk="1" latinLnBrk="0" hangingPunct="1"/>
            <a:r>
              <a:rPr lang="zh-TW" altLang="en-US" smtClean="0"/>
              <a:t>按一下以編輯母片標題樣式</a:t>
            </a:r>
            <a:endParaRPr/>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eaLnBrk="1" latinLnBrk="0" hangingPunct="1">
              <a:buNone/>
              <a:defRPr kumimoji="0" lang="en-US" sz="1800" b="1" kern="1200" dirty="0" smtClean="0">
                <a:solidFill>
                  <a:schemeClr val="bg1">
                    <a:lumMod val="65000"/>
                  </a:schemeClr>
                </a:solidFill>
                <a:latin typeface="Calibri" pitchFamily="34" charset="0"/>
                <a:ea typeface="+mn-ea"/>
                <a:cs typeface="+mn-cs"/>
              </a:defRPr>
            </a:lvl1pPr>
          </a:lstStyle>
          <a:p>
            <a:pPr lvl="0"/>
            <a:r>
              <a:rPr kumimoji="0" lang="en-US" dirty="0" smtClean="0"/>
              <a:t>Click to edit Master subtitle style</a:t>
            </a:r>
            <a:endParaRPr kumimoji="0" lang="en-US" dirty="0"/>
          </a:p>
        </p:txBody>
      </p:sp>
    </p:spTree>
    <p:extLst>
      <p:ext uri="{BB962C8B-B14F-4D97-AF65-F5344CB8AC3E}">
        <p14:creationId xmlns:p14="http://schemas.microsoft.com/office/powerpoint/2010/main" val="3560440148"/>
      </p:ext>
    </p:extLst>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eaLnBrk="1" latinLnBrk="0" hangingPunct="1">
              <a:defRPr kumimoji="0" sz="2000" b="1"/>
            </a:lvl1pPr>
          </a:lstStyle>
          <a:p>
            <a:pPr eaLnBrk="1" latinLnBrk="0" hangingPunct="1"/>
            <a:r>
              <a:rPr lang="zh-TW" altLang="en-US" smtClean="0"/>
              <a:t>按一下以編輯母片標題樣式</a:t>
            </a:r>
            <a:endParaRPr/>
          </a:p>
        </p:txBody>
      </p:sp>
      <p:sp>
        <p:nvSpPr>
          <p:cNvPr id="3" name="Content Placeholder 2"/>
          <p:cNvSpPr>
            <a:spLocks noGrp="1"/>
          </p:cNvSpPr>
          <p:nvPr>
            <p:ph idx="1"/>
          </p:nvPr>
        </p:nvSpPr>
        <p:spPr>
          <a:xfrm>
            <a:off x="3803650" y="609600"/>
            <a:ext cx="5111750" cy="5334000"/>
          </a:xfrm>
        </p:spPr>
        <p:txBody>
          <a:bodyPr/>
          <a:lstStyle>
            <a:lvl1pPr eaLnBrk="1" latinLnBrk="0" hangingPunct="1">
              <a:defRPr kumimoji="0" sz="2800">
                <a:solidFill>
                  <a:schemeClr val="bg1"/>
                </a:solidFill>
              </a:defRPr>
            </a:lvl1pPr>
            <a:lvl2pPr eaLnBrk="1" latinLnBrk="0" hangingPunct="1">
              <a:defRPr kumimoji="0" sz="2800">
                <a:solidFill>
                  <a:schemeClr val="bg1"/>
                </a:solidFill>
              </a:defRPr>
            </a:lvl2pPr>
            <a:lvl3pPr eaLnBrk="1" latinLnBrk="0" hangingPunct="1">
              <a:defRPr kumimoji="0" sz="2400">
                <a:solidFill>
                  <a:schemeClr val="bg1"/>
                </a:solidFill>
              </a:defRPr>
            </a:lvl3pPr>
            <a:lvl4pPr eaLnBrk="1" latinLnBrk="0" hangingPunct="1">
              <a:defRPr kumimoji="0" sz="2000">
                <a:solidFill>
                  <a:schemeClr val="bg1"/>
                </a:solidFill>
              </a:defRPr>
            </a:lvl4pPr>
            <a:lvl5pPr eaLnBrk="1" latinLnBrk="0" hangingPunct="1">
              <a:defRPr kumimoji="0" sz="2000">
                <a:solidFill>
                  <a:schemeClr val="bg1"/>
                </a:solidFill>
              </a:defRPr>
            </a:lvl5pPr>
            <a:lvl6pPr eaLnBrk="1" latinLnBrk="0" hangingPunct="1">
              <a:defRPr kumimoji="0" sz="2000"/>
            </a:lvl6pPr>
            <a:lvl7pPr eaLnBrk="1" latinLnBrk="0" hangingPunct="1">
              <a:defRPr kumimoji="0" sz="2000"/>
            </a:lvl7pPr>
            <a:lvl8pPr eaLnBrk="1" latinLnBrk="0" hangingPunct="1">
              <a:defRPr kumimoji="0" sz="2000"/>
            </a:lvl8pPr>
            <a:lvl9pPr eaLnBrk="1" latinLnBrk="0" hangingPunct="1">
              <a:defRPr kumimoji="0" sz="20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4" name="Text Placeholder 3"/>
          <p:cNvSpPr>
            <a:spLocks noGrp="1"/>
          </p:cNvSpPr>
          <p:nvPr>
            <p:ph type="body" sz="half" idx="2"/>
          </p:nvPr>
        </p:nvSpPr>
        <p:spPr>
          <a:xfrm>
            <a:off x="228600" y="1435101"/>
            <a:ext cx="3008313" cy="3822699"/>
          </a:xfrm>
        </p:spPr>
        <p:txBody>
          <a:bodyPr/>
          <a:lstStyle>
            <a:lvl1pPr marL="0" indent="0" eaLnBrk="1" latinLnBrk="0" hangingPunct="1">
              <a:buNone/>
              <a:defRPr kumimoji="0" sz="1400">
                <a:solidFill>
                  <a:schemeClr val="tx1">
                    <a:lumMod val="75000"/>
                    <a:lumOff val="25000"/>
                  </a:schemeClr>
                </a:solidFill>
              </a:defRPr>
            </a:lvl1pPr>
            <a:lvl2pPr marL="457200" indent="0" eaLnBrk="1" latinLnBrk="0" hangingPunct="1">
              <a:buNone/>
              <a:defRPr kumimoji="0" sz="1200"/>
            </a:lvl2pPr>
            <a:lvl3pPr marL="914400" indent="0" eaLnBrk="1" latinLnBrk="0" hangingPunct="1">
              <a:buNone/>
              <a:defRPr kumimoji="0" sz="1000"/>
            </a:lvl3pPr>
            <a:lvl4pPr marL="1371600" indent="0" eaLnBrk="1" latinLnBrk="0" hangingPunct="1">
              <a:buNone/>
              <a:defRPr kumimoji="0" sz="900"/>
            </a:lvl4pPr>
            <a:lvl5pPr marL="1828800" indent="0" eaLnBrk="1" latinLnBrk="0" hangingPunct="1">
              <a:buNone/>
              <a:defRPr kumimoji="0" sz="900"/>
            </a:lvl5pPr>
            <a:lvl6pPr marL="2286000" indent="0" eaLnBrk="1" latinLnBrk="0" hangingPunct="1">
              <a:buNone/>
              <a:defRPr kumimoji="0" sz="900"/>
            </a:lvl6pPr>
            <a:lvl7pPr marL="2743200" indent="0" eaLnBrk="1" latinLnBrk="0" hangingPunct="1">
              <a:buNone/>
              <a:defRPr kumimoji="0" sz="900"/>
            </a:lvl7pPr>
            <a:lvl8pPr marL="3200400" indent="0" eaLnBrk="1" latinLnBrk="0" hangingPunct="1">
              <a:buNone/>
              <a:defRPr kumimoji="0" sz="900"/>
            </a:lvl8pPr>
            <a:lvl9pPr marL="3657600" indent="0" eaLnBrk="1" latinLnBrk="0" hangingPunct="1">
              <a:buNone/>
              <a:defRPr kumimoji="0" sz="900"/>
            </a:lvl9pPr>
          </a:lstStyle>
          <a:p>
            <a:pPr lvl="0" eaLnBrk="1" latinLnBrk="0" hangingPunct="1"/>
            <a:r>
              <a:rPr lang="zh-TW" altLang="en-US" smtClean="0"/>
              <a:t>按一下以編輯母片文字樣式</a:t>
            </a:r>
          </a:p>
        </p:txBody>
      </p:sp>
      <p:sp>
        <p:nvSpPr>
          <p:cNvPr id="5" name="Date Placeholder 4"/>
          <p:cNvSpPr>
            <a:spLocks noGrp="1"/>
          </p:cNvSpPr>
          <p:nvPr>
            <p:ph type="dt" sz="half" idx="10"/>
          </p:nvPr>
        </p:nvSpPr>
        <p:spPr/>
        <p:txBody>
          <a:bodyPr/>
          <a:lstStyle>
            <a:lvl1pPr eaLnBrk="1" latinLnBrk="0" hangingPunct="1">
              <a:defRPr kumimoji="0">
                <a:solidFill>
                  <a:schemeClr val="bg1"/>
                </a:solidFill>
              </a:defRPr>
            </a:lvl1pPr>
          </a:lstStyle>
          <a:p>
            <a:fld id="{A258050E-B668-4FA7-85AD-C750C80A6E9B}" type="datetimeFigureOut">
              <a:rPr lang="en-US" smtClean="0">
                <a:solidFill>
                  <a:prstClr val="white"/>
                </a:solidFill>
              </a:rPr>
              <a:pPr/>
              <a:t>8/25/2021</a:t>
            </a:fld>
            <a:endParaRPr lang="en-US" dirty="0">
              <a:solidFill>
                <a:prstClr val="white"/>
              </a:solidFill>
            </a:endParaRPr>
          </a:p>
        </p:txBody>
      </p:sp>
      <p:sp>
        <p:nvSpPr>
          <p:cNvPr id="6" name="Footer Placeholder 5"/>
          <p:cNvSpPr>
            <a:spLocks noGrp="1"/>
          </p:cNvSpPr>
          <p:nvPr>
            <p:ph type="ftr" sz="quarter" idx="11"/>
          </p:nvPr>
        </p:nvSpPr>
        <p:spPr/>
        <p:txBody>
          <a:bodyPr/>
          <a:lstStyle>
            <a:lvl1pPr eaLnBrk="1" latinLnBrk="0" hangingPunct="1">
              <a:defRPr kumimoji="0">
                <a:solidFill>
                  <a:schemeClr val="bg1"/>
                </a:solidFill>
              </a:defRPr>
            </a:lvl1p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lvl1pPr eaLnBrk="1" latinLnBrk="0" hangingPunct="1">
              <a:defRPr kumimoji="0">
                <a:solidFill>
                  <a:schemeClr val="bg1"/>
                </a:solidFill>
              </a:defRPr>
            </a:lvl1pPr>
          </a:lstStyle>
          <a:p>
            <a:fld id="{240D5ECE-8B49-45CD-BE81-EF81920D196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90404945"/>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a:solidFill>
                  <a:schemeClr val="bg1"/>
                </a:solidFill>
              </a:defRPr>
            </a:lvl1pPr>
          </a:lstStyle>
          <a:p>
            <a:fld id="{A258050E-B668-4FA7-85AD-C750C80A6E9B}" type="datetimeFigureOut">
              <a:rPr lang="en-US" smtClean="0">
                <a:solidFill>
                  <a:prstClr val="white"/>
                </a:solidFill>
              </a:rPr>
              <a:pPr/>
              <a:t>8/25/2021</a:t>
            </a:fld>
            <a:endParaRPr lang="en-US" dirty="0">
              <a:solidFill>
                <a:prstClr val="white"/>
              </a:solidFill>
            </a:endParaRPr>
          </a:p>
        </p:txBody>
      </p:sp>
      <p:sp>
        <p:nvSpPr>
          <p:cNvPr id="4" name="Footer Placeholder 3"/>
          <p:cNvSpPr>
            <a:spLocks noGrp="1"/>
          </p:cNvSpPr>
          <p:nvPr>
            <p:ph type="ftr" sz="quarter" idx="11"/>
          </p:nvPr>
        </p:nvSpPr>
        <p:spPr/>
        <p:txBody>
          <a:bodyPr/>
          <a:lstStyle>
            <a:lvl1pPr eaLnBrk="1" latinLnBrk="0" hangingPunct="1">
              <a:defRPr kumimoji="0">
                <a:solidFill>
                  <a:schemeClr val="bg1"/>
                </a:solidFill>
              </a:defRPr>
            </a:lvl1p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lvl1pPr eaLnBrk="1" latinLnBrk="0" hangingPunct="1">
              <a:defRPr kumimoji="0">
                <a:solidFill>
                  <a:schemeClr val="bg1"/>
                </a:solidFill>
              </a:defRPr>
            </a:lvl1pPr>
          </a:lstStyle>
          <a:p>
            <a:fld id="{240D5ECE-8B49-45CD-BE81-EF81920D1969}" type="slidenum">
              <a:rPr lang="en-US" smtClean="0">
                <a:solidFill>
                  <a:prstClr val="white"/>
                </a:solidFill>
              </a:rPr>
              <a:pPr/>
              <a:t>‹#›</a:t>
            </a:fld>
            <a:endParaRPr lang="en-US" dirty="0">
              <a:solidFill>
                <a:prstClr val="white"/>
              </a:solidFill>
            </a:endParaRPr>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eaLnBrk="1" latinLnBrk="0" hangingPunct="1">
              <a:defRPr kumimoji="0" sz="1800" b="0" i="1">
                <a:solidFill>
                  <a:schemeClr val="bg1">
                    <a:lumMod val="85000"/>
                  </a:schemeClr>
                </a:solidFill>
                <a:latin typeface="Georgia" pitchFamily="18" charset="0"/>
              </a:defRPr>
            </a:lvl1pPr>
          </a:lstStyle>
          <a:p>
            <a:pPr eaLnBrk="1" latinLnBrk="0" hangingPunct="1"/>
            <a:r>
              <a:rPr lang="zh-TW" altLang="en-US" smtClean="0"/>
              <a:t>按一下以編輯母片標題樣式</a:t>
            </a:r>
            <a:endParaRPr/>
          </a:p>
        </p:txBody>
      </p:sp>
      <p:sp>
        <p:nvSpPr>
          <p:cNvPr id="9" name="Media Placeholder 8"/>
          <p:cNvSpPr>
            <a:spLocks noGrp="1"/>
          </p:cNvSpPr>
          <p:nvPr>
            <p:ph type="media" sz="quarter" idx="13"/>
          </p:nvPr>
        </p:nvSpPr>
        <p:spPr>
          <a:xfrm>
            <a:off x="587022" y="838200"/>
            <a:ext cx="4873752" cy="3812822"/>
          </a:xfrm>
        </p:spPr>
        <p:txBody>
          <a:bodyPr/>
          <a:lstStyle>
            <a:lvl1pPr eaLnBrk="1" latinLnBrk="0" hangingPunct="1">
              <a:buNone/>
              <a:defRPr kumimoji="0"/>
            </a:lvl1pPr>
          </a:lstStyle>
          <a:p>
            <a:pPr eaLnBrk="1" latinLnBrk="0" hangingPunct="1"/>
            <a:r>
              <a:rPr lang="zh-TW" altLang="en-US" smtClean="0"/>
              <a:t>按一下圖示以新增媒體</a:t>
            </a:r>
            <a:endParaRPr/>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eaLnBrk="1" latinLnBrk="0" hangingPunct="1">
              <a:buNone/>
              <a:defRPr kumimoji="0" sz="2400">
                <a:solidFill>
                  <a:schemeClr val="bg1"/>
                </a:solidFill>
              </a:defRPr>
            </a:lvl1pPr>
          </a:lstStyle>
          <a:p>
            <a:pPr lvl="0" eaLnBrk="1" latinLnBrk="0" hangingPunct="1"/>
            <a:r>
              <a:rPr lang="zh-TW" altLang="en-US" smtClean="0"/>
              <a:t>按一下以編輯母片文字樣式</a:t>
            </a:r>
          </a:p>
        </p:txBody>
      </p:sp>
    </p:spTree>
    <p:extLst>
      <p:ext uri="{BB962C8B-B14F-4D97-AF65-F5344CB8AC3E}">
        <p14:creationId xmlns:p14="http://schemas.microsoft.com/office/powerpoint/2010/main" val="331493820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eaLnBrk="1" latinLnBrk="0" hangingPunct="1">
              <a:defRPr kumimoji="0" sz="1800" b="0" i="1">
                <a:solidFill>
                  <a:schemeClr val="bg1">
                    <a:lumMod val="85000"/>
                  </a:schemeClr>
                </a:solidFill>
                <a:latin typeface="Georgia" pitchFamily="18" charset="0"/>
              </a:defRPr>
            </a:lvl1pPr>
          </a:lstStyle>
          <a:p>
            <a:pPr eaLnBrk="1" latinLnBrk="0" hangingPunct="1"/>
            <a:r>
              <a:rPr lang="zh-TW" altLang="en-US" smtClean="0"/>
              <a:t>按一下以編輯母片標題樣式</a:t>
            </a:r>
            <a:endParaRPr/>
          </a:p>
        </p:txBody>
      </p:sp>
      <p:sp>
        <p:nvSpPr>
          <p:cNvPr id="3" name="Picture Placeholder 2"/>
          <p:cNvSpPr>
            <a:spLocks noGrp="1"/>
          </p:cNvSpPr>
          <p:nvPr>
            <p:ph type="pic" idx="1"/>
          </p:nvPr>
        </p:nvSpPr>
        <p:spPr>
          <a:xfrm>
            <a:off x="1792288" y="612775"/>
            <a:ext cx="5486400" cy="4114800"/>
          </a:xfrm>
        </p:spPr>
        <p:txBody>
          <a:bodyPr/>
          <a:lstStyle>
            <a:lvl1pPr marL="0" indent="0" eaLnBrk="1" latinLnBrk="0" hangingPunct="1">
              <a:buNone/>
              <a:defRPr kumimoji="0" sz="3200"/>
            </a:lvl1pPr>
            <a:lvl2pPr marL="457200" indent="0" eaLnBrk="1" latinLnBrk="0" hangingPunct="1">
              <a:buNone/>
              <a:defRPr kumimoji="0" sz="2800"/>
            </a:lvl2pPr>
            <a:lvl3pPr marL="914400" indent="0" eaLnBrk="1" latinLnBrk="0" hangingPunct="1">
              <a:buNone/>
              <a:defRPr kumimoji="0" sz="2400"/>
            </a:lvl3pPr>
            <a:lvl4pPr marL="1371600" indent="0" eaLnBrk="1" latinLnBrk="0" hangingPunct="1">
              <a:buNone/>
              <a:defRPr kumimoji="0" sz="2000"/>
            </a:lvl4pPr>
            <a:lvl5pPr marL="1828800" indent="0" eaLnBrk="1" latinLnBrk="0" hangingPunct="1">
              <a:buNone/>
              <a:defRPr kumimoji="0" sz="2000"/>
            </a:lvl5pPr>
            <a:lvl6pPr marL="2286000" indent="0" eaLnBrk="1" latinLnBrk="0" hangingPunct="1">
              <a:buNone/>
              <a:defRPr kumimoji="0" sz="2000"/>
            </a:lvl6pPr>
            <a:lvl7pPr marL="2743200" indent="0" eaLnBrk="1" latinLnBrk="0" hangingPunct="1">
              <a:buNone/>
              <a:defRPr kumimoji="0" sz="2000"/>
            </a:lvl7pPr>
            <a:lvl8pPr marL="3200400" indent="0" eaLnBrk="1" latinLnBrk="0" hangingPunct="1">
              <a:buNone/>
              <a:defRPr kumimoji="0" sz="2000"/>
            </a:lvl8pPr>
            <a:lvl9pPr marL="3657600" indent="0" eaLnBrk="1" latinLnBrk="0" hangingPunct="1">
              <a:buNone/>
              <a:defRPr kumimoji="0" sz="2000"/>
            </a:lvl9pPr>
          </a:lstStyle>
          <a:p>
            <a:pPr eaLnBrk="1" latinLnBrk="0" hangingPunct="1"/>
            <a:r>
              <a:rPr lang="zh-TW" altLang="en-US" smtClean="0"/>
              <a:t>將圖片拖曳至版面配置區或按一下圖示以新增</a:t>
            </a:r>
            <a:endParaRPr/>
          </a:p>
        </p:txBody>
      </p:sp>
      <p:sp>
        <p:nvSpPr>
          <p:cNvPr id="4" name="Text Placeholder 3"/>
          <p:cNvSpPr>
            <a:spLocks noGrp="1"/>
          </p:cNvSpPr>
          <p:nvPr>
            <p:ph type="body" sz="half" idx="2"/>
          </p:nvPr>
        </p:nvSpPr>
        <p:spPr>
          <a:xfrm>
            <a:off x="1792288" y="5562600"/>
            <a:ext cx="5486400" cy="609600"/>
          </a:xfrm>
        </p:spPr>
        <p:txBody>
          <a:bodyPr/>
          <a:lstStyle>
            <a:lvl1pPr marL="0" indent="0" algn="ctr" eaLnBrk="1" latinLnBrk="0" hangingPunct="1">
              <a:buNone/>
              <a:defRPr kumimoji="0" sz="1400"/>
            </a:lvl1pPr>
            <a:lvl2pPr marL="457200" indent="0" eaLnBrk="1" latinLnBrk="0" hangingPunct="1">
              <a:buNone/>
              <a:defRPr kumimoji="0" sz="1200"/>
            </a:lvl2pPr>
            <a:lvl3pPr marL="914400" indent="0" eaLnBrk="1" latinLnBrk="0" hangingPunct="1">
              <a:buNone/>
              <a:defRPr kumimoji="0" sz="1000"/>
            </a:lvl3pPr>
            <a:lvl4pPr marL="1371600" indent="0" eaLnBrk="1" latinLnBrk="0" hangingPunct="1">
              <a:buNone/>
              <a:defRPr kumimoji="0" sz="900"/>
            </a:lvl4pPr>
            <a:lvl5pPr marL="1828800" indent="0" eaLnBrk="1" latinLnBrk="0" hangingPunct="1">
              <a:buNone/>
              <a:defRPr kumimoji="0" sz="900"/>
            </a:lvl5pPr>
            <a:lvl6pPr marL="2286000" indent="0" eaLnBrk="1" latinLnBrk="0" hangingPunct="1">
              <a:buNone/>
              <a:defRPr kumimoji="0" sz="900"/>
            </a:lvl6pPr>
            <a:lvl7pPr marL="2743200" indent="0" eaLnBrk="1" latinLnBrk="0" hangingPunct="1">
              <a:buNone/>
              <a:defRPr kumimoji="0" sz="900"/>
            </a:lvl7pPr>
            <a:lvl8pPr marL="3200400" indent="0" eaLnBrk="1" latinLnBrk="0" hangingPunct="1">
              <a:buNone/>
              <a:defRPr kumimoji="0" sz="900"/>
            </a:lvl8pPr>
            <a:lvl9pPr marL="3657600" indent="0" eaLnBrk="1" latinLnBrk="0" hangingPunct="1">
              <a:buNone/>
              <a:defRPr kumimoji="0" sz="900"/>
            </a:lvl9pPr>
          </a:lstStyle>
          <a:p>
            <a:pPr lvl="0" eaLnBrk="1" latinLnBrk="0" hangingPunct="1"/>
            <a:r>
              <a:rPr lang="zh-TW" altLang="en-US" smtClean="0"/>
              <a:t>按一下以編輯母片文字樣式</a:t>
            </a:r>
          </a:p>
        </p:txBody>
      </p:sp>
      <p:sp>
        <p:nvSpPr>
          <p:cNvPr id="5" name="Date Placeholder 4"/>
          <p:cNvSpPr>
            <a:spLocks noGrp="1"/>
          </p:cNvSpPr>
          <p:nvPr>
            <p:ph type="dt" sz="half" idx="10"/>
          </p:nvPr>
        </p:nvSpPr>
        <p:spPr/>
        <p:txBody>
          <a:bodyPr/>
          <a:lstStyle>
            <a:lvl1pPr eaLnBrk="1" latinLnBrk="0" hangingPunct="1">
              <a:defRPr kumimoji="0">
                <a:solidFill>
                  <a:schemeClr val="bg1"/>
                </a:solidFill>
              </a:defRPr>
            </a:lvl1pPr>
          </a:lstStyle>
          <a:p>
            <a:fld id="{A258050E-B668-4FA7-85AD-C750C80A6E9B}" type="datetimeFigureOut">
              <a:rPr lang="en-US" smtClean="0">
                <a:solidFill>
                  <a:prstClr val="white"/>
                </a:solidFill>
              </a:rPr>
              <a:pPr/>
              <a:t>8/25/2021</a:t>
            </a:fld>
            <a:endParaRPr lang="en-US" dirty="0">
              <a:solidFill>
                <a:prstClr val="white"/>
              </a:solidFill>
            </a:endParaRPr>
          </a:p>
        </p:txBody>
      </p:sp>
      <p:sp>
        <p:nvSpPr>
          <p:cNvPr id="6" name="Footer Placeholder 5"/>
          <p:cNvSpPr>
            <a:spLocks noGrp="1"/>
          </p:cNvSpPr>
          <p:nvPr>
            <p:ph type="ftr" sz="quarter" idx="11"/>
          </p:nvPr>
        </p:nvSpPr>
        <p:spPr/>
        <p:txBody>
          <a:bodyPr/>
          <a:lstStyle>
            <a:lvl1pPr eaLnBrk="1" latinLnBrk="0" hangingPunct="1">
              <a:defRPr kumimoji="0">
                <a:solidFill>
                  <a:schemeClr val="bg1"/>
                </a:solidFill>
              </a:defRPr>
            </a:lvl1p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lvl1pPr eaLnBrk="1" latinLnBrk="0" hangingPunct="1">
              <a:defRPr kumimoji="0">
                <a:solidFill>
                  <a:schemeClr val="bg1"/>
                </a:solidFill>
              </a:defRPr>
            </a:lvl1pPr>
          </a:lstStyle>
          <a:p>
            <a:fld id="{240D5ECE-8B49-45CD-BE81-EF81920D196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34835500"/>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標題及直排文字">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4" name="Date Placeholder 3"/>
          <p:cNvSpPr>
            <a:spLocks noGrp="1"/>
          </p:cNvSpPr>
          <p:nvPr>
            <p:ph type="dt" sz="half" idx="10"/>
          </p:nvPr>
        </p:nvSpPr>
        <p:spPr/>
        <p:txBody>
          <a:bodyPr/>
          <a:lstStyle/>
          <a:p>
            <a:fld id="{A258050E-B668-4FA7-85AD-C750C80A6E9B}" type="datetimeFigureOut">
              <a:rPr lang="en-US" smtClean="0">
                <a:solidFill>
                  <a:srgbClr val="262626">
                    <a:tint val="75000"/>
                  </a:srgbClr>
                </a:solidFill>
              </a:rPr>
              <a:pPr/>
              <a:t>8/25/2021</a:t>
            </a:fld>
            <a:endParaRPr lang="en-US" dirty="0">
              <a:solidFill>
                <a:srgbClr val="26262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endParaRPr>
          </a:p>
        </p:txBody>
      </p:sp>
      <p:sp>
        <p:nvSpPr>
          <p:cNvPr id="6" name="Slide Number Placeholder 5"/>
          <p:cNvSpPr>
            <a:spLocks noGrp="1"/>
          </p:cNvSpPr>
          <p:nvPr>
            <p:ph type="sldNum" sz="quarter" idx="12"/>
          </p:nvPr>
        </p:nvSpPr>
        <p:spPr/>
        <p:txBody>
          <a:bodyPr/>
          <a:lstStyle/>
          <a:p>
            <a:fld id="{240D5ECE-8B49-45CD-BE81-EF81920D1969}" type="slidenum">
              <a:rPr lang="en-US" smtClean="0">
                <a:solidFill>
                  <a:srgbClr val="262626">
                    <a:tint val="75000"/>
                  </a:srgbClr>
                </a:solidFill>
              </a:rPr>
              <a:pPr/>
              <a:t>‹#›</a:t>
            </a:fld>
            <a:endParaRPr lang="en-US" dirty="0">
              <a:solidFill>
                <a:srgbClr val="262626">
                  <a:tint val="75000"/>
                </a:srgbClr>
              </a:solidFill>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eaLnBrk="1" latinLnBrk="0" hangingPunct="1">
              <a:defRPr kumimoji="0" lang="en-US" sz="2800" b="1" kern="1200" baseline="0" dirty="0">
                <a:solidFill>
                  <a:schemeClr val="bg1"/>
                </a:solidFill>
                <a:latin typeface="+mn-lt"/>
                <a:ea typeface="+mn-ea"/>
                <a:cs typeface="+mn-cs"/>
              </a:defRPr>
            </a:lvl1pPr>
          </a:lstStyle>
          <a:p>
            <a:r>
              <a:rPr kumimoji="0" lang="en-US" dirty="0" smtClean="0"/>
              <a:t>    Click to edit Master title style</a:t>
            </a:r>
            <a:endParaRPr kumimoji="0" lang="en-US" dirty="0"/>
          </a:p>
        </p:txBody>
      </p:sp>
    </p:spTree>
    <p:extLst>
      <p:ext uri="{BB962C8B-B14F-4D97-AF65-F5344CB8AC3E}">
        <p14:creationId xmlns:p14="http://schemas.microsoft.com/office/powerpoint/2010/main" val="1176238165"/>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pPr eaLnBrk="1" latinLnBrk="0" hangingPunct="1"/>
            <a:r>
              <a:rPr lang="zh-TW" altLang="en-US" smtClean="0"/>
              <a:t>按一下以編輯母片標題樣式</a:t>
            </a:r>
            <a:endParaRPr/>
          </a:p>
        </p:txBody>
      </p:sp>
      <p:sp>
        <p:nvSpPr>
          <p:cNvPr id="3" name="Vertical Text Placeholder 2"/>
          <p:cNvSpPr>
            <a:spLocks noGrp="1"/>
          </p:cNvSpPr>
          <p:nvPr>
            <p:ph type="body" orient="vert" idx="1"/>
          </p:nvPr>
        </p:nvSpPr>
        <p:spPr>
          <a:xfrm>
            <a:off x="457200" y="274638"/>
            <a:ext cx="5105400"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4" name="Date Placeholder 3"/>
          <p:cNvSpPr>
            <a:spLocks noGrp="1"/>
          </p:cNvSpPr>
          <p:nvPr>
            <p:ph type="dt" sz="half" idx="10"/>
          </p:nvPr>
        </p:nvSpPr>
        <p:spPr/>
        <p:txBody>
          <a:bodyPr/>
          <a:lstStyle>
            <a:lvl1pPr eaLnBrk="1" latinLnBrk="0" hangingPunct="1">
              <a:defRPr kumimoji="0">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rPr>
              <a:pPr/>
              <a:t>8/25/2021</a:t>
            </a:fld>
            <a:endParaRPr lang="en-US" dirty="0">
              <a:solidFill>
                <a:srgbClr val="262626">
                  <a:lumMod val="85000"/>
                  <a:lumOff val="15000"/>
                </a:srgbClr>
              </a:solidFill>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endParaRPr>
          </a:p>
        </p:txBody>
      </p:sp>
      <p:sp>
        <p:nvSpPr>
          <p:cNvPr id="6" name="Slide Number Placeholder 5"/>
          <p:cNvSpPr>
            <a:spLocks noGrp="1"/>
          </p:cNvSpPr>
          <p:nvPr>
            <p:ph type="sldNum" sz="quarter" idx="12"/>
          </p:nvPr>
        </p:nvSpPr>
        <p:spPr/>
        <p:txBody>
          <a:bodyPr/>
          <a:lstStyle>
            <a:lvl1pPr eaLnBrk="1" latinLnBrk="0" hangingPunct="1">
              <a:defRPr kumimoji="0">
                <a:solidFill>
                  <a:schemeClr val="tx1">
                    <a:lumMod val="85000"/>
                    <a:lumOff val="15000"/>
                  </a:schemeClr>
                </a:solidFill>
              </a:defRPr>
            </a:lvl1pPr>
          </a:lstStyle>
          <a:p>
            <a:fld id="{240D5ECE-8B49-45CD-BE81-EF81920D1969}" type="slidenum">
              <a:rPr lang="en-US" smtClean="0">
                <a:solidFill>
                  <a:srgbClr val="262626">
                    <a:lumMod val="85000"/>
                    <a:lumOff val="15000"/>
                  </a:srgbClr>
                </a:solidFill>
              </a:rPr>
              <a:pPr/>
              <a:t>‹#›</a:t>
            </a:fld>
            <a:endParaRPr lang="en-US" dirty="0">
              <a:solidFill>
                <a:srgbClr val="262626">
                  <a:lumMod val="85000"/>
                  <a:lumOff val="15000"/>
                </a:srgbClr>
              </a:solidFill>
            </a:endParaRPr>
          </a:p>
        </p:txBody>
      </p:sp>
    </p:spTree>
    <p:extLst>
      <p:ext uri="{BB962C8B-B14F-4D97-AF65-F5344CB8AC3E}">
        <p14:creationId xmlns:p14="http://schemas.microsoft.com/office/powerpoint/2010/main" val="109548081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3D0958F5-75CD-6449-8C16-E802E7913F00}" type="datetimeFigureOut">
              <a:rPr kumimoji="1" lang="zh-TW" altLang="en-US" smtClean="0">
                <a:solidFill>
                  <a:prstClr val="black">
                    <a:tint val="75000"/>
                  </a:prstClr>
                </a:solidFill>
                <a:latin typeface="Calibri"/>
                <a:ea typeface="新細明體"/>
              </a:rPr>
              <a:pPr/>
              <a:t>2021/8/25</a:t>
            </a:fld>
            <a:endParaRPr kumimoji="1"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p>
            <a:fld id="{1C650AB6-8706-474A-BDA8-141200AA172B}" type="slidenum">
              <a:rPr kumimoji="1" lang="zh-TW" altLang="en-US" smtClean="0">
                <a:solidFill>
                  <a:prstClr val="black">
                    <a:tint val="75000"/>
                  </a:prstClr>
                </a:solidFill>
                <a:latin typeface="Calibri"/>
                <a:ea typeface="新細明體"/>
              </a:rPr>
              <a:pPr/>
              <a:t>‹#›</a:t>
            </a:fld>
            <a:endParaRPr kumimoji="1"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629164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 按一下以編輯母片子標題樣式</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0A98AF03-7270-45C2-A683-C5E353EF01A5}" type="datetime4">
              <a:rPr lang="en-US" smtClean="0">
                <a:latin typeface="Century Gothic"/>
              </a:rPr>
              <a:pPr/>
              <a:t>August 25, 2021</a:t>
            </a:fld>
            <a:endParaRPr lang="en-US" dirty="0">
              <a:latin typeface="Century Gothic"/>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solidFill>
                <a:srgbClr val="94C600"/>
              </a:solidFill>
              <a:latin typeface="Century Gothic"/>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B37D5FE-740C-46F5-801A-FA5477D9711F}" type="slidenum">
              <a:rPr lang="en-US" smtClean="0">
                <a:solidFill>
                  <a:srgbClr val="94C600"/>
                </a:solidFill>
                <a:latin typeface="Century Gothic"/>
              </a:rPr>
              <a:pPr/>
              <a:t>‹#›</a:t>
            </a:fld>
            <a:endParaRPr lang="en-US" dirty="0">
              <a:solidFill>
                <a:srgbClr val="94C600"/>
              </a:solidFill>
              <a:latin typeface="Century Gothic"/>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Tree>
    <p:extLst>
      <p:ext uri="{BB962C8B-B14F-4D97-AF65-F5344CB8AC3E}">
        <p14:creationId xmlns:p14="http://schemas.microsoft.com/office/powerpoint/2010/main" val="1438650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05A93482-8E69-40F7-BCAD-5662A6CADB27}" type="datetime4">
              <a:rPr lang="en-US" smtClean="0">
                <a:latin typeface="Century Gothic"/>
              </a:rPr>
              <a:pPr/>
              <a:t>August 25, 2021</a:t>
            </a:fld>
            <a:endParaRPr lang="en-US">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104053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FBB7EAE1-CAAC-4AEF-919E-158692B1E55E}" type="datetime4">
              <a:rPr lang="en-US" smtClean="0">
                <a:latin typeface="Century Gothic"/>
              </a:rPr>
              <a:pPr/>
              <a:t>August 25, 2021</a:t>
            </a:fld>
            <a:endParaRPr lang="en-US">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4105718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5" name="Date Placeholder 4"/>
          <p:cNvSpPr>
            <a:spLocks noGrp="1"/>
          </p:cNvSpPr>
          <p:nvPr>
            <p:ph type="dt" sz="half" idx="10"/>
          </p:nvPr>
        </p:nvSpPr>
        <p:spPr/>
        <p:txBody>
          <a:bodyPr/>
          <a:lstStyle/>
          <a:p>
            <a:fld id="{9525A706-D8F2-4D1A-855A-CADC92600C26}" type="datetime4">
              <a:rPr lang="en-US" smtClean="0">
                <a:latin typeface="Century Gothic"/>
              </a:rPr>
              <a:pPr/>
              <a:t>August 25, 2021</a:t>
            </a:fld>
            <a:endParaRPr lang="en-US">
              <a:latin typeface="Century Gothic"/>
            </a:endParaRPr>
          </a:p>
        </p:txBody>
      </p:sp>
      <p:sp>
        <p:nvSpPr>
          <p:cNvPr id="6" name="Footer Placeholder 5"/>
          <p:cNvSpPr>
            <a:spLocks noGrp="1"/>
          </p:cNvSpPr>
          <p:nvPr>
            <p:ph type="ftr" sz="quarter" idx="11"/>
          </p:nvPr>
        </p:nvSpPr>
        <p:spPr/>
        <p:txBody>
          <a:bodyPr/>
          <a:lstStyle/>
          <a:p>
            <a:endParaRPr lang="en-US">
              <a:solidFill>
                <a:srgbClr val="94C600"/>
              </a:solidFill>
              <a:latin typeface="Century Gothic"/>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
        <p:nvSpPr>
          <p:cNvPr id="9" name="Content Placeholder 8"/>
          <p:cNvSpPr>
            <a:spLocks noGrp="1"/>
          </p:cNvSpPr>
          <p:nvPr>
            <p:ph sz="quarter" idx="13"/>
          </p:nvPr>
        </p:nvSpPr>
        <p:spPr>
          <a:xfrm>
            <a:off x="1042416" y="2313432"/>
            <a:ext cx="3419856" cy="349300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223323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標題投影片含圖片">
    <p:spTree>
      <p:nvGrpSpPr>
        <p:cNvPr id="1" name=""/>
        <p:cNvGrpSpPr/>
        <p:nvPr/>
      </p:nvGrpSpPr>
      <p:grpSpPr>
        <a:xfrm>
          <a:off x="0" y="0"/>
          <a:ext cx="0" cy="0"/>
          <a:chOff x="0" y="0"/>
          <a:chExt cx="0" cy="0"/>
        </a:xfrm>
      </p:grpSpPr>
      <p:grpSp>
        <p:nvGrpSpPr>
          <p:cNvPr id="6" name="Group 14"/>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7" name="Snip Single Corner Rectangle 16"/>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8" name="Straight Connector 17"/>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Teardrop 15"/>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zh-TW" altLang="en-US" smtClean="0"/>
              <a:t>按一下以編輯母片標題樣式</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 按一下以編輯母片子標題樣式</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B1115196-1C6F-4784-83AC-30756D8F10B3}" type="datetimeFigureOut">
              <a:rPr lang="en-US" smtClean="0"/>
              <a:t>8/25/2021</a:t>
            </a:fld>
            <a:endParaRPr lang="en-US"/>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a:p>
        </p:txBody>
      </p:sp>
      <p:sp>
        <p:nvSpPr>
          <p:cNvPr id="12" name="Picture Placeholder 11"/>
          <p:cNvSpPr>
            <a:spLocks noGrp="1"/>
          </p:cNvSpPr>
          <p:nvPr>
            <p:ph type="pic" sz="quarter" idx="12"/>
          </p:nvPr>
        </p:nvSpPr>
        <p:spPr>
          <a:xfrm>
            <a:off x="0" y="676835"/>
            <a:ext cx="7543800" cy="2587752"/>
          </a:xfrm>
          <a:effectLst>
            <a:outerShdw blurRad="50800" dist="63500" dir="2700000" algn="tl" rotWithShape="0">
              <a:prstClr val="black">
                <a:alpha val="50000"/>
              </a:prstClr>
            </a:outerShdw>
          </a:effectLst>
        </p:spPr>
        <p:txBody>
          <a:bodyPr>
            <a:normAutofit/>
          </a:bodyPr>
          <a:lstStyle>
            <a:lvl1pPr marL="0" indent="0">
              <a:buNone/>
              <a:defRPr sz="1800"/>
            </a:lvl1pPr>
          </a:lstStyle>
          <a:p>
            <a:r>
              <a:rPr lang="zh-TW" altLang="en-US" smtClean="0"/>
              <a:t>將圖片拖曳至版面配置區或按一下圖示以新增</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99B4F123-1704-49AC-9D15-C4B1462B8014}" type="datetime4">
              <a:rPr lang="en-US" smtClean="0">
                <a:latin typeface="Century Gothic"/>
              </a:rPr>
              <a:pPr/>
              <a:t>August 25, 2021</a:t>
            </a:fld>
            <a:endParaRPr lang="en-US">
              <a:latin typeface="Century Gothic"/>
            </a:endParaRPr>
          </a:p>
        </p:txBody>
      </p:sp>
      <p:sp>
        <p:nvSpPr>
          <p:cNvPr id="8" name="Footer Placeholder 7"/>
          <p:cNvSpPr>
            <a:spLocks noGrp="1"/>
          </p:cNvSpPr>
          <p:nvPr>
            <p:ph type="ftr" sz="quarter" idx="11"/>
          </p:nvPr>
        </p:nvSpPr>
        <p:spPr/>
        <p:txBody>
          <a:bodyPr/>
          <a:lstStyle/>
          <a:p>
            <a:endParaRPr lang="en-US">
              <a:solidFill>
                <a:srgbClr val="94C600"/>
              </a:solidFill>
              <a:latin typeface="Century Gothic"/>
            </a:endParaRPr>
          </a:p>
        </p:txBody>
      </p:sp>
      <p:sp>
        <p:nvSpPr>
          <p:cNvPr id="9" name="Slide Number Placeholder 8"/>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482158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E3127EC2-47FB-48A1-8644-C8A81DDAA119}" type="datetime4">
              <a:rPr lang="en-US" smtClean="0">
                <a:latin typeface="Century Gothic"/>
              </a:rPr>
              <a:pPr/>
              <a:t>August 25, 2021</a:t>
            </a:fld>
            <a:endParaRPr lang="en-US">
              <a:latin typeface="Century Gothic"/>
            </a:endParaRPr>
          </a:p>
        </p:txBody>
      </p:sp>
      <p:sp>
        <p:nvSpPr>
          <p:cNvPr id="4" name="Footer Placeholder 3"/>
          <p:cNvSpPr>
            <a:spLocks noGrp="1"/>
          </p:cNvSpPr>
          <p:nvPr>
            <p:ph type="ftr" sz="quarter" idx="11"/>
          </p:nvPr>
        </p:nvSpPr>
        <p:spPr/>
        <p:txBody>
          <a:bodyPr/>
          <a:lstStyle/>
          <a:p>
            <a:endParaRPr lang="en-US" dirty="0">
              <a:solidFill>
                <a:srgbClr val="94C600"/>
              </a:solidFill>
              <a:latin typeface="Century Gothic"/>
            </a:endParaRPr>
          </a:p>
        </p:txBody>
      </p:sp>
      <p:sp>
        <p:nvSpPr>
          <p:cNvPr id="5" name="Slide Number Placeholder 4"/>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856312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latin typeface="Century Gothic"/>
              </a:rPr>
              <a:pPr/>
              <a:t>August 25, 2021</a:t>
            </a:fld>
            <a:endParaRPr lang="en-US">
              <a:latin typeface="Century Gothic"/>
            </a:endParaRPr>
          </a:p>
        </p:txBody>
      </p:sp>
      <p:sp>
        <p:nvSpPr>
          <p:cNvPr id="3" name="Footer Placeholder 2"/>
          <p:cNvSpPr>
            <a:spLocks noGrp="1"/>
          </p:cNvSpPr>
          <p:nvPr>
            <p:ph type="ftr" sz="quarter" idx="11"/>
          </p:nvPr>
        </p:nvSpPr>
        <p:spPr/>
        <p:txBody>
          <a:bodyPr/>
          <a:lstStyle/>
          <a:p>
            <a:endParaRPr lang="en-US">
              <a:solidFill>
                <a:srgbClr val="94C600"/>
              </a:solidFill>
              <a:latin typeface="Century Gothic"/>
            </a:endParaRPr>
          </a:p>
        </p:txBody>
      </p:sp>
      <p:sp>
        <p:nvSpPr>
          <p:cNvPr id="4" name="Slide Number Placeholder 3"/>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650186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 name="Date Placeholder 4"/>
          <p:cNvSpPr>
            <a:spLocks noGrp="1"/>
          </p:cNvSpPr>
          <p:nvPr>
            <p:ph type="dt" sz="half" idx="10"/>
          </p:nvPr>
        </p:nvSpPr>
        <p:spPr/>
        <p:txBody>
          <a:bodyPr/>
          <a:lstStyle/>
          <a:p>
            <a:fld id="{3FC49BF1-FCD3-4395-8FF6-0047AF66228E}" type="datetime4">
              <a:rPr lang="en-US" smtClean="0">
                <a:latin typeface="Century Gothic"/>
              </a:rPr>
              <a:pPr/>
              <a:t>August 25, 2021</a:t>
            </a:fld>
            <a:endParaRPr lang="en-US">
              <a:latin typeface="Century Gothic"/>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latin typeface="Century Gothic"/>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zh-TW" altLang="en-US" smtClean="0"/>
              <a:t>按一下以編輯母片標題樣式</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3151930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將圖片拖曳至版面配置區或按一下圖示以新增</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CA861222-2C8B-4501-BE87-6797EC025925}" type="datetime4">
              <a:rPr lang="en-US" smtClean="0">
                <a:latin typeface="Century Gothic"/>
              </a:rPr>
              <a:pPr/>
              <a:t>August 25, 2021</a:t>
            </a:fld>
            <a:endParaRPr lang="en-US">
              <a:latin typeface="Century Gothic"/>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latin typeface="Century Gothic"/>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1250890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A2FB5AFD-D735-4504-A039-ADEBB6448D55}" type="datetime4">
              <a:rPr lang="en-US" smtClean="0">
                <a:latin typeface="Century Gothic"/>
              </a:rPr>
              <a:pPr/>
              <a:t>August 25, 2021</a:t>
            </a:fld>
            <a:endParaRPr lang="en-US">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773505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AB5C8118-FB93-4E87-B380-0175F2FE2167}" type="datetime4">
              <a:rPr lang="en-US" smtClean="0">
                <a:latin typeface="Century Gothic"/>
              </a:rPr>
              <a:pPr/>
              <a:t>August 25, 2021</a:t>
            </a:fld>
            <a:endParaRPr lang="en-US">
              <a:latin typeface="Century Gothic"/>
            </a:endParaRPr>
          </a:p>
        </p:txBody>
      </p:sp>
      <p:sp>
        <p:nvSpPr>
          <p:cNvPr id="5" name="Footer Placeholder 4"/>
          <p:cNvSpPr>
            <a:spLocks noGrp="1"/>
          </p:cNvSpPr>
          <p:nvPr>
            <p:ph type="ftr" sz="quarter" idx="11"/>
          </p:nvPr>
        </p:nvSpPr>
        <p:spPr/>
        <p:txBody>
          <a:bodyPr/>
          <a:lstStyle/>
          <a:p>
            <a:endParaRPr lang="en-US">
              <a:solidFill>
                <a:srgbClr val="94C600"/>
              </a:solidFill>
              <a:latin typeface="Century Gothic"/>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4208291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Franklin Gothic Book"/>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Franklin Gothic Book"/>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zh-TW" altLang="en-US" smtClean="0"/>
              <a:t>按一下以編輯母片標題樣式</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zh-TW" altLang="en-US" smtClean="0"/>
              <a:t> 按一下以編輯母片子標題樣式</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latin typeface="Franklin Gothic Book"/>
              </a:rPr>
              <a:pPr/>
              <a:t>August 25, 2021</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342245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latin typeface="Franklin Gothic Book"/>
              </a:rPr>
              <a:pPr/>
              <a:t>August 25, 2021</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1752192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Franklin Gothic Book"/>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Franklin Gothic Book"/>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TW" altLang="en-US" smtClean="0"/>
              <a:t>按一下以編輯母片標題樣式</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zh-TW" altLang="en-US" smtClean="0"/>
              <a:t>按一下以編輯母片文字樣式</a:t>
            </a:r>
          </a:p>
        </p:txBody>
      </p:sp>
      <p:sp>
        <p:nvSpPr>
          <p:cNvPr id="4" name="Date Placeholder 3"/>
          <p:cNvSpPr>
            <a:spLocks noGrp="1"/>
          </p:cNvSpPr>
          <p:nvPr>
            <p:ph type="dt" sz="half" idx="10"/>
          </p:nvPr>
        </p:nvSpPr>
        <p:spPr/>
        <p:txBody>
          <a:bodyPr/>
          <a:lstStyle/>
          <a:p>
            <a:fld id="{647D2193-4505-4A75-99BB-880C6989A757}" type="datetime4">
              <a:rPr lang="en-US" smtClean="0">
                <a:latin typeface="Franklin Gothic Book"/>
              </a:rPr>
              <a:pPr/>
              <a:t>August 25, 2021</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4116249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grpSp>
        <p:nvGrpSpPr>
          <p:cNvPr id="6" name="Group 6"/>
          <p:cNvGrpSpPr/>
          <p:nvPr/>
        </p:nvGrpSpPr>
        <p:grpSpPr>
          <a:xfrm flipH="1">
            <a:off x="1600199" y="2126877"/>
            <a:ext cx="7543801" cy="2604247"/>
            <a:chOff x="-1" y="3379694"/>
            <a:chExt cx="7543801" cy="2604247"/>
          </a:xfrm>
        </p:grpSpPr>
        <p:grpSp>
          <p:nvGrpSpPr>
            <p:cNvPr id="7" name="Group 11"/>
            <p:cNvGrpSpPr/>
            <p:nvPr/>
          </p:nvGrpSpPr>
          <p:grpSpPr>
            <a:xfrm>
              <a:off x="-1" y="3379694"/>
              <a:ext cx="7543801" cy="2604247"/>
              <a:chOff x="-1" y="3379694"/>
              <a:chExt cx="7543801" cy="2604247"/>
            </a:xfrm>
          </p:grpSpPr>
          <p:sp>
            <p:nvSpPr>
              <p:cNvPr id="10" name="Snip Single Corner Rectangle 9"/>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1" name="Straight Connector 10"/>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Teardrop 8"/>
            <p:cNvSpPr/>
            <p:nvPr/>
          </p:nvSpPr>
          <p:spPr>
            <a:xfrm flipH="1">
              <a:off x="22859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1736105" y="2653553"/>
            <a:ext cx="5870448" cy="14721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tx1">
                    <a:lumMod val="90000"/>
                    <a:lumOff val="10000"/>
                  </a:schemeClr>
                </a:solidFill>
                <a:latin typeface="+mj-lt"/>
                <a:ea typeface="+mj-ea"/>
                <a:cs typeface="+mj-cs"/>
              </a:defRPr>
            </a:lvl1pPr>
          </a:lstStyle>
          <a:p>
            <a:r>
              <a:rPr lang="zh-TW" altLang="en-US" smtClean="0"/>
              <a:t>按一下以編輯母片標題樣式</a:t>
            </a:r>
            <a:endParaRPr/>
          </a:p>
        </p:txBody>
      </p:sp>
      <p:sp>
        <p:nvSpPr>
          <p:cNvPr id="3" name="Text Placeholder 2"/>
          <p:cNvSpPr>
            <a:spLocks noGrp="1"/>
          </p:cNvSpPr>
          <p:nvPr>
            <p:ph type="body" idx="1"/>
          </p:nvPr>
        </p:nvSpPr>
        <p:spPr>
          <a:xfrm>
            <a:off x="1736105" y="4134881"/>
            <a:ext cx="5870448" cy="576072"/>
          </a:xfrm>
        </p:spPr>
        <p:txBody>
          <a:bodyPr vert="horz" lIns="91440" tIns="45720" rIns="91440" bIns="45720" rtlCol="0">
            <a:normAutofit/>
          </a:bodyPr>
          <a:lstStyle>
            <a:lvl1pPr marL="0" indent="0" algn="l" defTabSz="914400" rtl="0" eaLnBrk="1" latinLnBrk="0" hangingPunct="1">
              <a:spcBef>
                <a:spcPts val="0"/>
              </a:spcBef>
              <a:buClr>
                <a:schemeClr val="accent1"/>
              </a:buClr>
              <a:buSzPct val="90000"/>
              <a:buFont typeface="Wingdings 2" pitchFamily="18" charset="2"/>
              <a:buNone/>
              <a:defRPr sz="1400" kern="1200">
                <a:solidFill>
                  <a:schemeClr val="tx1">
                    <a:lumMod val="90000"/>
                    <a:lumOff val="10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Footer Placeholder 4"/>
          <p:cNvSpPr>
            <a:spLocks noGrp="1"/>
          </p:cNvSpPr>
          <p:nvPr>
            <p:ph type="ftr" sz="quarter" idx="11"/>
          </p:nvPr>
        </p:nvSpPr>
        <p:spPr>
          <a:xfrm rot="16200000">
            <a:off x="8033590" y="3475037"/>
            <a:ext cx="1828801" cy="365125"/>
          </a:xfrm>
        </p:spPr>
        <p:txBody>
          <a:bodyPr vert="horz" lIns="91440" tIns="0" rIns="91440" bIns="0" rtlCol="0" anchor="t" anchorCtr="0"/>
          <a:lstStyle>
            <a:lvl1pPr marL="0" algn="l" defTabSz="914400" rtl="0" eaLnBrk="1" latinLnBrk="0" hangingPunct="1">
              <a:defRPr sz="1100" b="1" kern="1200">
                <a:solidFill>
                  <a:schemeClr val="bg1">
                    <a:lumMod val="75000"/>
                  </a:schemeClr>
                </a:solidFill>
                <a:latin typeface="+mn-lt"/>
                <a:ea typeface="+mn-ea"/>
                <a:cs typeface="+mn-cs"/>
              </a:defRPr>
            </a:lvl1pPr>
          </a:lstStyle>
          <a:p>
            <a:endParaRPr lang="en-US"/>
          </a:p>
        </p:txBody>
      </p:sp>
      <p:sp>
        <p:nvSpPr>
          <p:cNvPr id="4" name="Date Placeholder 3"/>
          <p:cNvSpPr>
            <a:spLocks noGrp="1"/>
          </p:cNvSpPr>
          <p:nvPr>
            <p:ph type="dt" sz="half" idx="10"/>
          </p:nvPr>
        </p:nvSpPr>
        <p:spPr>
          <a:xfrm rot="16200000">
            <a:off x="7658009" y="3475037"/>
            <a:ext cx="1828800" cy="365125"/>
          </a:xfrm>
        </p:spPr>
        <p:txBody>
          <a:bodyPr vert="horz" lIns="91440" tIns="0" rIns="91440" bIns="0" rtlCol="0" anchor="b" anchorCtr="0"/>
          <a:lstStyle>
            <a:lvl1pPr marL="0" algn="l" defTabSz="914400" rtl="0" eaLnBrk="1" latinLnBrk="0" hangingPunct="1">
              <a:defRPr sz="1400" b="1" kern="1200">
                <a:solidFill>
                  <a:schemeClr val="bg1">
                    <a:lumMod val="50000"/>
                  </a:schemeClr>
                </a:solidFill>
                <a:latin typeface="+mn-lt"/>
                <a:ea typeface="+mn-ea"/>
                <a:cs typeface="+mn-cs"/>
              </a:defRPr>
            </a:lvl1pPr>
          </a:lstStyle>
          <a:p>
            <a:fld id="{B1115196-1C6F-4784-83AC-30756D8F10B3}" type="datetimeFigureOut">
              <a:rPr lang="en-US" smtClean="0"/>
              <a:t>8/25/2021</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latin typeface="Franklin Gothic Book"/>
              </a:rPr>
              <a:pPr/>
              <a:t>August 25, 2021</a:t>
            </a:fld>
            <a:endParaRPr lang="en-US">
              <a:latin typeface="Franklin Gothic Book"/>
            </a:endParaRPr>
          </a:p>
        </p:txBody>
      </p:sp>
      <p:sp>
        <p:nvSpPr>
          <p:cNvPr id="6" name="Footer Placeholder 5"/>
          <p:cNvSpPr>
            <a:spLocks noGrp="1"/>
          </p:cNvSpPr>
          <p:nvPr>
            <p:ph type="ftr" sz="quarter" idx="11"/>
          </p:nvPr>
        </p:nvSpPr>
        <p:spPr/>
        <p:txBody>
          <a:bodyPr/>
          <a:lstStyle/>
          <a:p>
            <a:endParaRPr lang="en-US">
              <a:latin typeface="Franklin Gothic Book"/>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
        <p:nvSpPr>
          <p:cNvPr id="8" name="Title 7"/>
          <p:cNvSpPr>
            <a:spLocks noGrp="1"/>
          </p:cNvSpPr>
          <p:nvPr>
            <p:ph type="title"/>
          </p:nvPr>
        </p:nvSpPr>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3439523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zh-TW" altLang="en-US" smtClean="0"/>
              <a:t>按一下以編輯母片文字樣式</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zh-TW" altLang="en-US" smtClean="0"/>
              <a:t>按一下以編輯母片文字樣式</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latin typeface="Franklin Gothic Book"/>
              </a:rPr>
              <a:pPr/>
              <a:t>August 25, 2021</a:t>
            </a:fld>
            <a:endParaRPr lang="en-US">
              <a:latin typeface="Franklin Gothic Book"/>
            </a:endParaRPr>
          </a:p>
        </p:txBody>
      </p:sp>
      <p:sp>
        <p:nvSpPr>
          <p:cNvPr id="8" name="Footer Placeholder 7"/>
          <p:cNvSpPr>
            <a:spLocks noGrp="1"/>
          </p:cNvSpPr>
          <p:nvPr>
            <p:ph type="ftr" sz="quarter" idx="11"/>
          </p:nvPr>
        </p:nvSpPr>
        <p:spPr/>
        <p:txBody>
          <a:bodyPr/>
          <a:lstStyle/>
          <a:p>
            <a:endParaRPr lang="en-US">
              <a:latin typeface="Franklin Gothic Book"/>
            </a:endParaRPr>
          </a:p>
        </p:txBody>
      </p:sp>
      <p:sp>
        <p:nvSpPr>
          <p:cNvPr id="9" name="Slide Number Placeholder 8"/>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3828807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latin typeface="Franklin Gothic Book"/>
              </a:rPr>
              <a:pPr/>
              <a:t>August 25, 2021</a:t>
            </a:fld>
            <a:endParaRPr lang="en-US">
              <a:latin typeface="Franklin Gothic Book"/>
            </a:endParaRPr>
          </a:p>
        </p:txBody>
      </p:sp>
      <p:sp>
        <p:nvSpPr>
          <p:cNvPr id="4" name="Footer Placeholder 3"/>
          <p:cNvSpPr>
            <a:spLocks noGrp="1"/>
          </p:cNvSpPr>
          <p:nvPr>
            <p:ph type="ftr" sz="quarter" idx="11"/>
          </p:nvPr>
        </p:nvSpPr>
        <p:spPr/>
        <p:txBody>
          <a:bodyPr/>
          <a:lstStyle/>
          <a:p>
            <a:endParaRPr lang="en-US">
              <a:latin typeface="Franklin Gothic Book"/>
            </a:endParaRPr>
          </a:p>
        </p:txBody>
      </p:sp>
      <p:sp>
        <p:nvSpPr>
          <p:cNvPr id="5" name="Slide Number Placeholder 4"/>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36732954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latin typeface="Franklin Gothic Book"/>
              </a:rPr>
              <a:pPr/>
              <a:t>August 25, 2021</a:t>
            </a:fld>
            <a:endParaRPr lang="en-US">
              <a:latin typeface="Franklin Gothic Book"/>
            </a:endParaRPr>
          </a:p>
        </p:txBody>
      </p:sp>
      <p:sp>
        <p:nvSpPr>
          <p:cNvPr id="3" name="Footer Placeholder 2"/>
          <p:cNvSpPr>
            <a:spLocks noGrp="1"/>
          </p:cNvSpPr>
          <p:nvPr>
            <p:ph type="ftr" sz="quarter" idx="11"/>
          </p:nvPr>
        </p:nvSpPr>
        <p:spPr/>
        <p:txBody>
          <a:bodyPr/>
          <a:lstStyle/>
          <a:p>
            <a:endParaRPr lang="en-US">
              <a:latin typeface="Franklin Gothic Book"/>
            </a:endParaRPr>
          </a:p>
        </p:txBody>
      </p:sp>
      <p:sp>
        <p:nvSpPr>
          <p:cNvPr id="4" name="Slide Number Placeholder 3"/>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24114093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Franklin Gothic Book"/>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Franklin Gothic Book"/>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TW" altLang="en-US" smtClean="0"/>
              <a:t>按一下以編輯母片標題樣式</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zh-TW" altLang="en-US" smtClean="0"/>
              <a:t>按一下以編輯母片文字樣式</a:t>
            </a:r>
          </a:p>
        </p:txBody>
      </p:sp>
      <p:sp>
        <p:nvSpPr>
          <p:cNvPr id="5" name="Date Placeholder 4"/>
          <p:cNvSpPr>
            <a:spLocks noGrp="1"/>
          </p:cNvSpPr>
          <p:nvPr>
            <p:ph type="dt" sz="half" idx="10"/>
          </p:nvPr>
        </p:nvSpPr>
        <p:spPr/>
        <p:txBody>
          <a:bodyPr/>
          <a:lstStyle/>
          <a:p>
            <a:fld id="{DC7EAB0C-2220-4D0E-A0DD-DB7FA0F742F4}" type="datetime4">
              <a:rPr lang="en-US" smtClean="0">
                <a:latin typeface="Franklin Gothic Book"/>
              </a:rPr>
              <a:pPr/>
              <a:t>August 25, 2021</a:t>
            </a:fld>
            <a:endParaRPr lang="en-US">
              <a:latin typeface="Franklin Gothic Book"/>
            </a:endParaRPr>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solidFill>
                <a:srgbClr val="434342"/>
              </a:solidFill>
              <a:latin typeface="Franklin Gothic Book"/>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solidFill>
                  <a:srgbClr val="434342"/>
                </a:solidFill>
                <a:latin typeface="Franklin Gothic Book"/>
              </a:rPr>
              <a:pPr/>
              <a:t>‹#›</a:t>
            </a:fld>
            <a:endParaRPr lang="en-US" dirty="0">
              <a:solidFill>
                <a:srgbClr val="434342"/>
              </a:solidFill>
              <a:latin typeface="Franklin Gothic Book"/>
            </a:endParaRPr>
          </a:p>
        </p:txBody>
      </p:sp>
    </p:spTree>
    <p:extLst>
      <p:ext uri="{BB962C8B-B14F-4D97-AF65-F5344CB8AC3E}">
        <p14:creationId xmlns:p14="http://schemas.microsoft.com/office/powerpoint/2010/main" val="1117170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zh-TW" altLang="en-US" smtClean="0"/>
              <a:t>將圖片拖曳至版面配置區或按一下圖示以新增</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Franklin Gothic Book"/>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Franklin Gothic Book"/>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E3416D63-31BF-4B94-B6C5-E20B2C63F515}" type="datetime4">
              <a:rPr lang="en-US" smtClean="0">
                <a:latin typeface="Franklin Gothic Book"/>
              </a:rPr>
              <a:pPr/>
              <a:t>August 25, 2021</a:t>
            </a:fld>
            <a:endParaRPr lang="en-US">
              <a:latin typeface="Franklin Gothic Book"/>
            </a:endParaRPr>
          </a:p>
        </p:txBody>
      </p:sp>
      <p:sp>
        <p:nvSpPr>
          <p:cNvPr id="6" name="Footer Placeholder 5"/>
          <p:cNvSpPr>
            <a:spLocks noGrp="1"/>
          </p:cNvSpPr>
          <p:nvPr>
            <p:ph type="ftr" sz="quarter" idx="11"/>
          </p:nvPr>
        </p:nvSpPr>
        <p:spPr/>
        <p:txBody>
          <a:bodyPr/>
          <a:lstStyle/>
          <a:p>
            <a:endParaRPr lang="en-US">
              <a:latin typeface="Franklin Gothic Book"/>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234553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latin typeface="Franklin Gothic Book"/>
              </a:rPr>
              <a:pPr/>
              <a:t>August 25, 2021</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7593086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latin typeface="Franklin Gothic Book"/>
              </a:rPr>
              <a:pPr/>
              <a:t>August 25, 2021</a:t>
            </a:fld>
            <a:endParaRPr lang="en-US">
              <a:latin typeface="Franklin Gothic Book"/>
            </a:endParaRPr>
          </a:p>
        </p:txBody>
      </p:sp>
      <p:sp>
        <p:nvSpPr>
          <p:cNvPr id="5" name="Footer Placeholder 4"/>
          <p:cNvSpPr>
            <a:spLocks noGrp="1"/>
          </p:cNvSpPr>
          <p:nvPr>
            <p:ph type="ftr" sz="quarter" idx="11"/>
          </p:nvPr>
        </p:nvSpPr>
        <p:spPr/>
        <p:txBody>
          <a:bodyPr/>
          <a:lstStyle/>
          <a:p>
            <a:endParaRPr lang="en-US">
              <a:latin typeface="Franklin Gothic Book"/>
            </a:endParaRPr>
          </a:p>
        </p:txBody>
      </p:sp>
      <p:sp>
        <p:nvSpPr>
          <p:cNvPr id="6" name="Slide Number Placeholder 5"/>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Tree>
    <p:extLst>
      <p:ext uri="{BB962C8B-B14F-4D97-AF65-F5344CB8AC3E}">
        <p14:creationId xmlns:p14="http://schemas.microsoft.com/office/powerpoint/2010/main" val="4683090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733203"/>
            <a:ext cx="9144000" cy="6124797"/>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7000" y="1295400"/>
            <a:ext cx="901373" cy="901373"/>
          </a:xfrm>
          <a:prstGeom prst="ellipse">
            <a:avLst/>
          </a:prstGeom>
          <a:ln>
            <a:noFill/>
          </a:ln>
          <a:effectLst>
            <a:outerShdw blurRad="292100" dist="76200" dir="2700000" algn="tl" rotWithShape="0">
              <a:srgbClr val="333333">
                <a:alpha val="50000"/>
              </a:srgbClr>
            </a:outerShdw>
          </a:effectLst>
        </p:spPr>
      </p:pic>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91200" y="1905000"/>
            <a:ext cx="1240461" cy="1240461"/>
          </a:xfrm>
          <a:prstGeom prst="ellipse">
            <a:avLst/>
          </a:prstGeom>
          <a:ln>
            <a:noFill/>
          </a:ln>
          <a:effectLst>
            <a:outerShdw blurRad="292100" dist="76200" dir="2700000" algn="tl" rotWithShape="0">
              <a:srgbClr val="333333">
                <a:alpha val="50000"/>
              </a:srgbClr>
            </a:outerShdw>
          </a:effectLst>
        </p:spPr>
      </p:pic>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705600" y="2209800"/>
            <a:ext cx="1828800" cy="1828800"/>
          </a:xfrm>
          <a:prstGeom prst="ellipse">
            <a:avLst/>
          </a:prstGeom>
          <a:ln>
            <a:noFill/>
          </a:ln>
          <a:effectLst>
            <a:outerShdw blurRad="292100" dist="76200" dir="2700000" algn="tl" rotWithShape="0">
              <a:srgbClr val="333333">
                <a:alpha val="50000"/>
              </a:srgbClr>
            </a:outerShdw>
          </a:effectLst>
        </p:spPr>
      </p:pic>
      <p:sp>
        <p:nvSpPr>
          <p:cNvPr id="2" name="Title 1"/>
          <p:cNvSpPr>
            <a:spLocks noGrp="1"/>
          </p:cNvSpPr>
          <p:nvPr>
            <p:ph type="ctrTitle"/>
          </p:nvPr>
        </p:nvSpPr>
        <p:spPr>
          <a:xfrm>
            <a:off x="381000" y="381001"/>
            <a:ext cx="7772400" cy="761999"/>
          </a:xfrm>
        </p:spPr>
        <p:txBody>
          <a:bodyPr anchor="t"/>
          <a:lstStyle>
            <a:lvl1pPr algn="l" eaLnBrk="1" latinLnBrk="0" hangingPunct="1">
              <a:defRPr kumimoji="0">
                <a:latin typeface="Georgia" pitchFamily="18" charset="0"/>
              </a:defRPr>
            </a:lvl1pPr>
          </a:lstStyle>
          <a:p>
            <a:pPr eaLnBrk="1" latinLnBrk="0" hangingPunct="1"/>
            <a:r>
              <a:rPr lang="zh-TW" altLang="en-US" smtClean="0"/>
              <a:t>按一下以編輯母片標題樣式</a:t>
            </a:r>
            <a:endParaRPr/>
          </a:p>
        </p:txBody>
      </p:sp>
      <p:sp>
        <p:nvSpPr>
          <p:cNvPr id="3" name="Subtitle 2"/>
          <p:cNvSpPr>
            <a:spLocks noGrp="1"/>
          </p:cNvSpPr>
          <p:nvPr>
            <p:ph type="subTitle" idx="1" hasCustomPrompt="1"/>
          </p:nvPr>
        </p:nvSpPr>
        <p:spPr>
          <a:xfrm>
            <a:off x="439948" y="1219200"/>
            <a:ext cx="5275052" cy="1295400"/>
          </a:xfrm>
        </p:spPr>
        <p:txBody>
          <a:bodyPr>
            <a:normAutofit/>
          </a:bodyPr>
          <a:lstStyle>
            <a:lvl1pPr marL="0" indent="0" algn="l" eaLnBrk="1" latinLnBrk="0" hangingPunct="1">
              <a:buNone/>
              <a:defRPr kumimoji="0" sz="1600" baseline="0">
                <a:solidFill>
                  <a:schemeClr val="tx1"/>
                </a:solidFill>
                <a:latin typeface="Georgia" pitchFamily="18" charset="0"/>
              </a:defRPr>
            </a:lvl1pPr>
            <a:lvl2pPr marL="457200" indent="0" algn="ctr" eaLnBrk="1" latinLnBrk="0" hangingPunct="1">
              <a:buNone/>
              <a:defRPr kumimoji="0">
                <a:solidFill>
                  <a:schemeClr val="tx1">
                    <a:tint val="75000"/>
                  </a:schemeClr>
                </a:solidFill>
              </a:defRPr>
            </a:lvl2pPr>
            <a:lvl3pPr marL="914400" indent="0" algn="ctr" eaLnBrk="1" latinLnBrk="0" hangingPunct="1">
              <a:buNone/>
              <a:defRPr kumimoji="0">
                <a:solidFill>
                  <a:schemeClr val="tx1">
                    <a:tint val="75000"/>
                  </a:schemeClr>
                </a:solidFill>
              </a:defRPr>
            </a:lvl3pPr>
            <a:lvl4pPr marL="1371600" indent="0" algn="ctr" eaLnBrk="1" latinLnBrk="0" hangingPunct="1">
              <a:buNone/>
              <a:defRPr kumimoji="0">
                <a:solidFill>
                  <a:schemeClr val="tx1">
                    <a:tint val="75000"/>
                  </a:schemeClr>
                </a:solidFill>
              </a:defRPr>
            </a:lvl4pPr>
            <a:lvl5pPr marL="1828800" indent="0" algn="ctr" eaLnBrk="1" latinLnBrk="0" hangingPunct="1">
              <a:buNone/>
              <a:defRPr kumimoji="0">
                <a:solidFill>
                  <a:schemeClr val="tx1">
                    <a:tint val="75000"/>
                  </a:schemeClr>
                </a:solidFill>
              </a:defRPr>
            </a:lvl5pPr>
            <a:lvl6pPr marL="2286000" indent="0" algn="ctr" eaLnBrk="1" latinLnBrk="0" hangingPunct="1">
              <a:buNone/>
              <a:defRPr kumimoji="0">
                <a:solidFill>
                  <a:schemeClr val="tx1">
                    <a:tint val="75000"/>
                  </a:schemeClr>
                </a:solidFill>
              </a:defRPr>
            </a:lvl6pPr>
            <a:lvl7pPr marL="2743200" indent="0" algn="ctr" eaLnBrk="1" latinLnBrk="0" hangingPunct="1">
              <a:buNone/>
              <a:defRPr kumimoji="0">
                <a:solidFill>
                  <a:schemeClr val="tx1">
                    <a:tint val="75000"/>
                  </a:schemeClr>
                </a:solidFill>
              </a:defRPr>
            </a:lvl7pPr>
            <a:lvl8pPr marL="3200400" indent="0" algn="ctr" eaLnBrk="1" latinLnBrk="0" hangingPunct="1">
              <a:buNone/>
              <a:defRPr kumimoji="0">
                <a:solidFill>
                  <a:schemeClr val="tx1">
                    <a:tint val="75000"/>
                  </a:schemeClr>
                </a:solidFill>
              </a:defRPr>
            </a:lvl8pPr>
            <a:lvl9pPr marL="3657600" indent="0" algn="ctr" eaLnBrk="1" latinLnBrk="0" hangingPunct="1">
              <a:buNone/>
              <a:defRPr kumimoji="0">
                <a:solidFill>
                  <a:schemeClr val="tx1">
                    <a:tint val="75000"/>
                  </a:schemeClr>
                </a:solidFill>
              </a:defRPr>
            </a:lvl9pPr>
          </a:lstStyle>
          <a:p>
            <a:r>
              <a:rPr kumimoji="0" lang="en-US" dirty="0" smtClean="0"/>
              <a:t>Click to Edit</a:t>
            </a:r>
            <a:endParaRPr kumimoji="0" lang="en-US" dirty="0"/>
          </a:p>
        </p:txBody>
      </p:sp>
      <p:sp>
        <p:nvSpPr>
          <p:cNvPr id="4" name="Date Placeholder 3"/>
          <p:cNvSpPr>
            <a:spLocks noGrp="1"/>
          </p:cNvSpPr>
          <p:nvPr>
            <p:ph type="dt" sz="half" idx="10"/>
          </p:nvPr>
        </p:nvSpPr>
        <p:spPr/>
        <p:txBody>
          <a:bodyPr/>
          <a:lstStyle/>
          <a:p>
            <a:fld id="{F922158D-428B-4987-8B28-745A2AFA1252}" type="datetimeFigureOut">
              <a:rPr lang="en-US" smtClean="0">
                <a:solidFill>
                  <a:prstClr val="black">
                    <a:tint val="75000"/>
                  </a:prstClr>
                </a:solidFill>
                <a:latin typeface="Georgia"/>
              </a:rPr>
              <a:pPr/>
              <a:t>8/25/2021</a:t>
            </a:fld>
            <a:endParaRPr lang="en-US">
              <a:solidFill>
                <a:prstClr val="black">
                  <a:tint val="75000"/>
                </a:prstClr>
              </a:solidFill>
              <a:latin typeface="Georgia"/>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eorgia"/>
            </a:endParaRPr>
          </a:p>
        </p:txBody>
      </p:sp>
      <p:sp>
        <p:nvSpPr>
          <p:cNvPr id="6" name="Slide Number Placeholder 5"/>
          <p:cNvSpPr>
            <a:spLocks noGrp="1"/>
          </p:cNvSpPr>
          <p:nvPr>
            <p:ph type="sldNum" sz="quarter" idx="12"/>
          </p:nvPr>
        </p:nvSpPr>
        <p:spPr/>
        <p:txBody>
          <a:bodyPr/>
          <a:lstStyle/>
          <a:p>
            <a:fld id="{515FC477-0A05-4F3E-8EE9-E015C9089D56}" type="slidenum">
              <a:rPr lang="en-US" smtClean="0">
                <a:solidFill>
                  <a:prstClr val="black">
                    <a:tint val="75000"/>
                  </a:prstClr>
                </a:solidFill>
                <a:latin typeface="Georgia"/>
              </a:rPr>
              <a:pPr/>
              <a:t>‹#›</a:t>
            </a:fld>
            <a:endParaRPr lang="en-US">
              <a:solidFill>
                <a:prstClr val="black">
                  <a:tint val="75000"/>
                </a:prstClr>
              </a:solidFill>
              <a:latin typeface="Georgia"/>
            </a:endParaRPr>
          </a:p>
        </p:txBody>
      </p:sp>
    </p:spTree>
    <p:extLst>
      <p:ext uri="{BB962C8B-B14F-4D97-AF65-F5344CB8AC3E}">
        <p14:creationId xmlns:p14="http://schemas.microsoft.com/office/powerpoint/2010/main" val="34475780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50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1000"/>
                                  </p:stCondLst>
                                  <p:iterate type="lt">
                                    <p:tmPct val="5000"/>
                                  </p:iterate>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srcRect l="-92" t="50811" r="45394" b="-590"/>
          <a:stretch/>
        </p:blipFill>
        <p:spPr>
          <a:xfrm>
            <a:off x="-13648" y="0"/>
            <a:ext cx="9157648" cy="5582272"/>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5800" y="1066799"/>
            <a:ext cx="1979920" cy="2013807"/>
          </a:xfrm>
          <a:prstGeom prst="ellipse">
            <a:avLst/>
          </a:prstGeom>
          <a:ln>
            <a:noFill/>
          </a:ln>
          <a:effectLst>
            <a:outerShdw blurRad="292100" dist="139700" dir="2700000" algn="tl" rotWithShape="0">
              <a:srgbClr val="333333">
                <a:alpha val="65000"/>
              </a:srgbClr>
            </a:outerShdw>
          </a:effectLst>
        </p:spPr>
      </p:pic>
      <p:sp>
        <p:nvSpPr>
          <p:cNvPr id="2" name="Title 1"/>
          <p:cNvSpPr>
            <a:spLocks noGrp="1"/>
          </p:cNvSpPr>
          <p:nvPr>
            <p:ph type="title" hasCustomPrompt="1"/>
          </p:nvPr>
        </p:nvSpPr>
        <p:spPr>
          <a:xfrm>
            <a:off x="3768304" y="1905000"/>
            <a:ext cx="5105400" cy="1143001"/>
          </a:xfrm>
        </p:spPr>
        <p:txBody>
          <a:bodyPr anchor="b" anchorCtr="0">
            <a:normAutofit/>
          </a:bodyPr>
          <a:lstStyle>
            <a:lvl1pPr algn="l" eaLnBrk="1" latinLnBrk="0" hangingPunct="1">
              <a:defRPr kumimoji="0" sz="3600" b="0" cap="none">
                <a:latin typeface="Georgia" pitchFamily="18" charset="0"/>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810000" y="3048000"/>
            <a:ext cx="5105400" cy="1500187"/>
          </a:xfrm>
        </p:spPr>
        <p:txBody>
          <a:bodyPr anchor="t"/>
          <a:lstStyle>
            <a:lvl1pPr marL="0" indent="0" eaLnBrk="1" latinLnBrk="0" hangingPunct="1">
              <a:buNone/>
              <a:defRPr kumimoji="0" sz="2000">
                <a:solidFill>
                  <a:schemeClr val="tx1"/>
                </a:solidFill>
                <a:latin typeface="Georgia" pitchFamily="18" charset="0"/>
              </a:defRPr>
            </a:lvl1pPr>
            <a:lvl2pPr marL="457200" indent="0" eaLnBrk="1" latinLnBrk="0" hangingPunct="1">
              <a:buNone/>
              <a:defRPr kumimoji="0" sz="1800">
                <a:solidFill>
                  <a:schemeClr val="tx1">
                    <a:tint val="75000"/>
                  </a:schemeClr>
                </a:solidFill>
              </a:defRPr>
            </a:lvl2pPr>
            <a:lvl3pPr marL="914400" indent="0" eaLnBrk="1" latinLnBrk="0" hangingPunct="1">
              <a:buNone/>
              <a:defRPr kumimoji="0" sz="1600">
                <a:solidFill>
                  <a:schemeClr val="tx1">
                    <a:tint val="75000"/>
                  </a:schemeClr>
                </a:solidFill>
              </a:defRPr>
            </a:lvl3pPr>
            <a:lvl4pPr marL="1371600" indent="0" eaLnBrk="1" latinLnBrk="0" hangingPunct="1">
              <a:buNone/>
              <a:defRPr kumimoji="0" sz="1400">
                <a:solidFill>
                  <a:schemeClr val="tx1">
                    <a:tint val="75000"/>
                  </a:schemeClr>
                </a:solidFill>
              </a:defRPr>
            </a:lvl4pPr>
            <a:lvl5pPr marL="1828800" indent="0" eaLnBrk="1" latinLnBrk="0" hangingPunct="1">
              <a:buNone/>
              <a:defRPr kumimoji="0" sz="1400">
                <a:solidFill>
                  <a:schemeClr val="tx1">
                    <a:tint val="75000"/>
                  </a:schemeClr>
                </a:solidFill>
              </a:defRPr>
            </a:lvl5pPr>
            <a:lvl6pPr marL="2286000" indent="0" eaLnBrk="1" latinLnBrk="0" hangingPunct="1">
              <a:buNone/>
              <a:defRPr kumimoji="0" sz="1400">
                <a:solidFill>
                  <a:schemeClr val="tx1">
                    <a:tint val="75000"/>
                  </a:schemeClr>
                </a:solidFill>
              </a:defRPr>
            </a:lvl6pPr>
            <a:lvl7pPr marL="2743200" indent="0" eaLnBrk="1" latinLnBrk="0" hangingPunct="1">
              <a:buNone/>
              <a:defRPr kumimoji="0" sz="1400">
                <a:solidFill>
                  <a:schemeClr val="tx1">
                    <a:tint val="75000"/>
                  </a:schemeClr>
                </a:solidFill>
              </a:defRPr>
            </a:lvl7pPr>
            <a:lvl8pPr marL="3200400" indent="0" eaLnBrk="1" latinLnBrk="0" hangingPunct="1">
              <a:buNone/>
              <a:defRPr kumimoji="0" sz="1400">
                <a:solidFill>
                  <a:schemeClr val="tx1">
                    <a:tint val="75000"/>
                  </a:schemeClr>
                </a:solidFill>
              </a:defRPr>
            </a:lvl8pPr>
            <a:lvl9pPr marL="3657600" indent="0" eaLnBrk="1" latinLnBrk="0" hangingPunct="1">
              <a:buNone/>
              <a:defRPr kumimoji="0" sz="1400">
                <a:solidFill>
                  <a:schemeClr val="tx1">
                    <a:tint val="75000"/>
                  </a:schemeClr>
                </a:solidFill>
              </a:defRPr>
            </a:lvl9pPr>
          </a:lstStyle>
          <a:p>
            <a:pPr lvl="0" eaLnBrk="1" latinLnBrk="0" hangingPunct="1"/>
            <a:r>
              <a:rPr lang="zh-TW" altLang="en-US" smtClean="0"/>
              <a:t>按一下以編輯母片文字樣式</a:t>
            </a:r>
          </a:p>
        </p:txBody>
      </p:sp>
      <p:sp>
        <p:nvSpPr>
          <p:cNvPr id="4" name="Date Placeholder 3"/>
          <p:cNvSpPr>
            <a:spLocks noGrp="1"/>
          </p:cNvSpPr>
          <p:nvPr>
            <p:ph type="dt" sz="half" idx="10"/>
          </p:nvPr>
        </p:nvSpPr>
        <p:spPr/>
        <p:txBody>
          <a:bodyPr/>
          <a:lstStyle/>
          <a:p>
            <a:fld id="{F922158D-428B-4987-8B28-745A2AFA1252}" type="datetimeFigureOut">
              <a:rPr lang="en-US" smtClean="0">
                <a:solidFill>
                  <a:prstClr val="black">
                    <a:tint val="75000"/>
                  </a:prstClr>
                </a:solidFill>
                <a:latin typeface="Georgia"/>
              </a:rPr>
              <a:pPr/>
              <a:t>8/25/2021</a:t>
            </a:fld>
            <a:endParaRPr lang="en-US">
              <a:solidFill>
                <a:prstClr val="black">
                  <a:tint val="75000"/>
                </a:prstClr>
              </a:solidFill>
              <a:latin typeface="Georgia"/>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eorgia"/>
            </a:endParaRPr>
          </a:p>
        </p:txBody>
      </p:sp>
      <p:sp>
        <p:nvSpPr>
          <p:cNvPr id="6" name="Slide Number Placeholder 5"/>
          <p:cNvSpPr>
            <a:spLocks noGrp="1"/>
          </p:cNvSpPr>
          <p:nvPr>
            <p:ph type="sldNum" sz="quarter" idx="12"/>
          </p:nvPr>
        </p:nvSpPr>
        <p:spPr/>
        <p:txBody>
          <a:bodyPr/>
          <a:lstStyle/>
          <a:p>
            <a:fld id="{515FC477-0A05-4F3E-8EE9-E015C9089D56}" type="slidenum">
              <a:rPr lang="en-US" smtClean="0">
                <a:solidFill>
                  <a:prstClr val="black">
                    <a:tint val="75000"/>
                  </a:prstClr>
                </a:solidFill>
                <a:latin typeface="Georgia"/>
              </a:rPr>
              <a:pPr/>
              <a:t>‹#›</a:t>
            </a:fld>
            <a:endParaRPr lang="en-US">
              <a:solidFill>
                <a:prstClr val="black">
                  <a:tint val="75000"/>
                </a:prstClr>
              </a:solidFill>
              <a:latin typeface="Georgia"/>
            </a:endParaRPr>
          </a:p>
        </p:txBody>
      </p:sp>
    </p:spTree>
    <p:extLst>
      <p:ext uri="{BB962C8B-B14F-4D97-AF65-F5344CB8AC3E}">
        <p14:creationId xmlns:p14="http://schemas.microsoft.com/office/powerpoint/2010/main" val="6619409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1" name="Snip Diagonal Corner Rectangle 10"/>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Snip Diagonal Corner Rectangle 11"/>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p>
            <a:r>
              <a:rPr lang="zh-TW" altLang="en-US" smtClean="0"/>
              <a:t>按一下以編輯母片標題樣式</a:t>
            </a:r>
            <a:endParaRPr/>
          </a:p>
        </p:txBody>
      </p:sp>
      <p:sp>
        <p:nvSpPr>
          <p:cNvPr id="3" name="Content Placeholder 2"/>
          <p:cNvSpPr>
            <a:spLocks noGrp="1"/>
          </p:cNvSpPr>
          <p:nvPr>
            <p:ph sz="half" idx="1"/>
          </p:nvPr>
        </p:nvSpPr>
        <p:spPr>
          <a:xfrm>
            <a:off x="779461" y="1981201"/>
            <a:ext cx="3657600" cy="3975100"/>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4" name="Content Placeholder 3"/>
          <p:cNvSpPr>
            <a:spLocks noGrp="1"/>
          </p:cNvSpPr>
          <p:nvPr>
            <p:ph sz="half" idx="2"/>
          </p:nvPr>
        </p:nvSpPr>
        <p:spPr>
          <a:xfrm>
            <a:off x="4705351" y="1981201"/>
            <a:ext cx="3657600" cy="3975100"/>
          </a:xfrm>
        </p:spPr>
        <p:txBody>
          <a:bodyPr>
            <a:normAutofit/>
          </a:bodyPr>
          <a:lstStyle>
            <a:lvl1pPr>
              <a:defRPr sz="2200"/>
            </a:lvl1pPr>
            <a:lvl2pPr>
              <a:defRPr sz="2000"/>
            </a:lvl2pPr>
            <a:lvl3pPr>
              <a:defRPr sz="1800"/>
            </a:lvl3pPr>
            <a:lvl4pPr>
              <a:defRPr sz="1800"/>
            </a:lvl4pPr>
            <a:lvl5pPr>
              <a:defRPr sz="1800"/>
            </a:lvl5pPr>
            <a:lvl6pPr marL="1946275" indent="-344488">
              <a:defRPr sz="1800"/>
            </a:lvl6pPr>
            <a:lvl7pPr marL="1946275" indent="-344488">
              <a:defRPr sz="1800"/>
            </a:lvl7pPr>
            <a:lvl8pPr marL="1946275" indent="-344488">
              <a:defRPr sz="1800"/>
            </a:lvl8pPr>
            <a:lvl9pPr marL="1946275" indent="-344488">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5" name="Date Placeholder 4"/>
          <p:cNvSpPr>
            <a:spLocks noGrp="1"/>
          </p:cNvSpPr>
          <p:nvPr>
            <p:ph type="dt" sz="half" idx="10"/>
          </p:nvPr>
        </p:nvSpPr>
        <p:spPr/>
        <p:txBody>
          <a:bodyPr/>
          <a:lstStyle/>
          <a:p>
            <a:fld id="{B1115196-1C6F-4784-83AC-30756D8F10B3}" type="datetimeFigureOut">
              <a:rPr lang="en-US" smtClean="0"/>
              <a:t>8/25/2021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14400"/>
          </a:xfrm>
        </p:spPr>
        <p:txBody>
          <a:bodyPr anchor="t">
            <a:normAutofit/>
          </a:bodyPr>
          <a:lstStyle>
            <a:lvl1pPr algn="l" eaLnBrk="1" latinLnBrk="0" hangingPunct="1">
              <a:defRPr kumimoji="0" sz="2800">
                <a:latin typeface="Georgia" pitchFamily="18" charset="0"/>
              </a:defRPr>
            </a:lvl1pPr>
          </a:lstStyle>
          <a:p>
            <a:pPr eaLnBrk="1" latinLnBrk="0" hangingPunct="1"/>
            <a:r>
              <a:rPr lang="zh-TW" altLang="en-US" smtClean="0"/>
              <a:t>按一下以編輯母片標題樣式</a:t>
            </a:r>
            <a:endParaRPr/>
          </a:p>
        </p:txBody>
      </p:sp>
      <p:sp>
        <p:nvSpPr>
          <p:cNvPr id="3" name="Content Placeholder 2"/>
          <p:cNvSpPr>
            <a:spLocks noGrp="1"/>
          </p:cNvSpPr>
          <p:nvPr>
            <p:ph idx="1"/>
          </p:nvPr>
        </p:nvSpPr>
        <p:spPr/>
        <p:txBody>
          <a:bodyPr>
            <a:normAutofit/>
          </a:bodyPr>
          <a:lstStyle>
            <a:lvl1pPr marL="342900" indent="-342900" eaLnBrk="1" latinLnBrk="0" hangingPunct="1">
              <a:lnSpc>
                <a:spcPct val="150000"/>
              </a:lnSpc>
              <a:spcBef>
                <a:spcPts val="0"/>
              </a:spcBef>
              <a:buSzPct val="130000"/>
              <a:buFont typeface="Arial" pitchFamily="34" charset="0"/>
              <a:buChar char="•"/>
              <a:defRPr kumimoji="0" sz="2000">
                <a:latin typeface="Georgia" pitchFamily="18" charset="0"/>
              </a:defRPr>
            </a:lvl1pPr>
            <a:lvl2pPr marL="571500" indent="-228600" eaLnBrk="1" latinLnBrk="0" hangingPunct="1">
              <a:lnSpc>
                <a:spcPct val="150000"/>
              </a:lnSpc>
              <a:spcBef>
                <a:spcPts val="0"/>
              </a:spcBef>
              <a:buSzPct val="60000"/>
              <a:buFont typeface="Courier New" pitchFamily="49" charset="0"/>
              <a:buChar char="o"/>
              <a:defRPr kumimoji="0" sz="1800">
                <a:latin typeface="Georgia" pitchFamily="18" charset="0"/>
              </a:defRPr>
            </a:lvl2pPr>
            <a:lvl3pPr eaLnBrk="1" latinLnBrk="0" hangingPunct="1">
              <a:defRPr kumimoji="0" sz="2000">
                <a:latin typeface="Georgia" pitchFamily="18" charset="0"/>
              </a:defRPr>
            </a:lvl3pPr>
            <a:lvl4pPr eaLnBrk="1" latinLnBrk="0" hangingPunct="1">
              <a:defRPr kumimoji="0" sz="2000">
                <a:latin typeface="Georgia" pitchFamily="18" charset="0"/>
              </a:defRPr>
            </a:lvl4pPr>
            <a:lvl5pPr eaLnBrk="1" latinLnBrk="0" hangingPunct="1">
              <a:defRPr kumimoji="0" sz="2000">
                <a:latin typeface="Georgia" pitchFamily="18" charset="0"/>
              </a:defRPr>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4" name="Date Placeholder 3"/>
          <p:cNvSpPr>
            <a:spLocks noGrp="1"/>
          </p:cNvSpPr>
          <p:nvPr>
            <p:ph type="dt" sz="half" idx="10"/>
          </p:nvPr>
        </p:nvSpPr>
        <p:spPr/>
        <p:txBody>
          <a:bodyPr/>
          <a:lstStyle/>
          <a:p>
            <a:fld id="{F922158D-428B-4987-8B28-745A2AFA1252}" type="datetimeFigureOut">
              <a:rPr lang="en-US" smtClean="0">
                <a:solidFill>
                  <a:prstClr val="black">
                    <a:tint val="75000"/>
                  </a:prstClr>
                </a:solidFill>
                <a:latin typeface="Georgia"/>
              </a:rPr>
              <a:pPr/>
              <a:t>8/25/2021</a:t>
            </a:fld>
            <a:endParaRPr lang="en-US">
              <a:solidFill>
                <a:prstClr val="black">
                  <a:tint val="75000"/>
                </a:prstClr>
              </a:solidFill>
              <a:latin typeface="Georgia"/>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eorgia"/>
            </a:endParaRPr>
          </a:p>
        </p:txBody>
      </p:sp>
      <p:sp>
        <p:nvSpPr>
          <p:cNvPr id="6" name="Slide Number Placeholder 5"/>
          <p:cNvSpPr>
            <a:spLocks noGrp="1"/>
          </p:cNvSpPr>
          <p:nvPr>
            <p:ph type="sldNum" sz="quarter" idx="12"/>
          </p:nvPr>
        </p:nvSpPr>
        <p:spPr/>
        <p:txBody>
          <a:bodyPr/>
          <a:lstStyle/>
          <a:p>
            <a:fld id="{515FC477-0A05-4F3E-8EE9-E015C9089D56}" type="slidenum">
              <a:rPr lang="en-US" smtClean="0">
                <a:solidFill>
                  <a:prstClr val="black">
                    <a:tint val="75000"/>
                  </a:prstClr>
                </a:solidFill>
                <a:latin typeface="Georgia"/>
              </a:rPr>
              <a:pPr/>
              <a:t>‹#›</a:t>
            </a:fld>
            <a:endParaRPr lang="en-US">
              <a:solidFill>
                <a:prstClr val="black">
                  <a:tint val="75000"/>
                </a:prstClr>
              </a:solidFill>
              <a:latin typeface="Georgia"/>
            </a:endParaRPr>
          </a:p>
        </p:txBody>
      </p:sp>
    </p:spTree>
    <p:extLst>
      <p:ext uri="{BB962C8B-B14F-4D97-AF65-F5344CB8AC3E}">
        <p14:creationId xmlns:p14="http://schemas.microsoft.com/office/powerpoint/2010/main" val="3036188193"/>
      </p:ext>
    </p:extLst>
  </p:cSld>
  <p:clrMapOvr>
    <a:masterClrMapping/>
  </p:clrMapOvr>
  <p:transition spd="slow">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zh-TW" altLang="en-US" smtClean="0"/>
              <a:t>按一下以編輯母片標題樣式</a:t>
            </a:r>
            <a:endParaRPr/>
          </a:p>
        </p:txBody>
      </p:sp>
      <p:sp>
        <p:nvSpPr>
          <p:cNvPr id="3" name="Content Placeholder 2"/>
          <p:cNvSpPr>
            <a:spLocks noGrp="1"/>
          </p:cNvSpPr>
          <p:nvPr>
            <p:ph sz="half" idx="1"/>
          </p:nvPr>
        </p:nvSpPr>
        <p:spPr>
          <a:xfrm>
            <a:off x="457200" y="1828800"/>
            <a:ext cx="4038600" cy="4297363"/>
          </a:xfrm>
        </p:spPr>
        <p:txBody>
          <a:bodyPr>
            <a:normAutofit/>
          </a:bodyPr>
          <a:lstStyle>
            <a:lvl1pPr eaLnBrk="1" latinLnBrk="0" hangingPunct="1">
              <a:defRPr kumimoji="0" sz="2400"/>
            </a:lvl1pPr>
            <a:lvl2pPr eaLnBrk="1" latinLnBrk="0" hangingPunct="1">
              <a:defRPr kumimoji="0" sz="2000"/>
            </a:lvl2pPr>
            <a:lvl3pPr eaLnBrk="1" latinLnBrk="0" hangingPunct="1">
              <a:defRPr kumimoji="0" sz="1800"/>
            </a:lvl3pPr>
            <a:lvl4pPr eaLnBrk="1" latinLnBrk="0" hangingPunct="1">
              <a:defRPr kumimoji="0" sz="1600"/>
            </a:lvl4pPr>
            <a:lvl5pPr eaLnBrk="1" latinLnBrk="0" hangingPunct="1">
              <a:defRPr kumimoji="0" sz="1600"/>
            </a:lvl5pPr>
            <a:lvl6pPr eaLnBrk="1" latinLnBrk="0" hangingPunct="1">
              <a:defRPr kumimoji="0" sz="1800"/>
            </a:lvl6pPr>
            <a:lvl7pPr eaLnBrk="1" latinLnBrk="0" hangingPunct="1">
              <a:defRPr kumimoji="0" sz="1800"/>
            </a:lvl7pPr>
            <a:lvl8pPr eaLnBrk="1" latinLnBrk="0" hangingPunct="1">
              <a:defRPr kumimoji="0" sz="1800"/>
            </a:lvl8pPr>
            <a:lvl9pPr eaLnBrk="1" latinLnBrk="0" hangingPunct="1">
              <a:defRPr kumimoji="0"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4" name="Content Placeholder 3"/>
          <p:cNvSpPr>
            <a:spLocks noGrp="1"/>
          </p:cNvSpPr>
          <p:nvPr>
            <p:ph sz="half" idx="2"/>
          </p:nvPr>
        </p:nvSpPr>
        <p:spPr>
          <a:xfrm>
            <a:off x="4648200" y="1828800"/>
            <a:ext cx="4038600" cy="4297363"/>
          </a:xfrm>
        </p:spPr>
        <p:txBody>
          <a:bodyPr>
            <a:normAutofit/>
          </a:bodyPr>
          <a:lstStyle>
            <a:lvl1pPr eaLnBrk="1" latinLnBrk="0" hangingPunct="1">
              <a:defRPr kumimoji="0" sz="2400"/>
            </a:lvl1pPr>
            <a:lvl2pPr eaLnBrk="1" latinLnBrk="0" hangingPunct="1">
              <a:defRPr kumimoji="0" sz="2000"/>
            </a:lvl2pPr>
            <a:lvl3pPr eaLnBrk="1" latinLnBrk="0" hangingPunct="1">
              <a:defRPr kumimoji="0" sz="1800"/>
            </a:lvl3pPr>
            <a:lvl4pPr eaLnBrk="1" latinLnBrk="0" hangingPunct="1">
              <a:defRPr kumimoji="0" sz="1600"/>
            </a:lvl4pPr>
            <a:lvl5pPr eaLnBrk="1" latinLnBrk="0" hangingPunct="1">
              <a:defRPr kumimoji="0" sz="1600"/>
            </a:lvl5pPr>
            <a:lvl6pPr eaLnBrk="1" latinLnBrk="0" hangingPunct="1">
              <a:defRPr kumimoji="0" sz="1800"/>
            </a:lvl6pPr>
            <a:lvl7pPr eaLnBrk="1" latinLnBrk="0" hangingPunct="1">
              <a:defRPr kumimoji="0" sz="1800"/>
            </a:lvl7pPr>
            <a:lvl8pPr eaLnBrk="1" latinLnBrk="0" hangingPunct="1">
              <a:defRPr kumimoji="0" sz="1800"/>
            </a:lvl8pPr>
            <a:lvl9pPr eaLnBrk="1" latinLnBrk="0" hangingPunct="1">
              <a:defRPr kumimoji="0"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5" name="Date Placeholder 4"/>
          <p:cNvSpPr>
            <a:spLocks noGrp="1"/>
          </p:cNvSpPr>
          <p:nvPr>
            <p:ph type="dt" sz="half" idx="10"/>
          </p:nvPr>
        </p:nvSpPr>
        <p:spPr/>
        <p:txBody>
          <a:bodyPr/>
          <a:lstStyle/>
          <a:p>
            <a:fld id="{F922158D-428B-4987-8B28-745A2AFA1252}" type="datetimeFigureOut">
              <a:rPr lang="en-US" smtClean="0">
                <a:solidFill>
                  <a:prstClr val="black">
                    <a:tint val="75000"/>
                  </a:prstClr>
                </a:solidFill>
                <a:latin typeface="Georgia"/>
              </a:rPr>
              <a:pPr/>
              <a:t>8/25/2021</a:t>
            </a:fld>
            <a:endParaRPr lang="en-US">
              <a:solidFill>
                <a:prstClr val="black">
                  <a:tint val="75000"/>
                </a:prstClr>
              </a:solidFill>
              <a:latin typeface="Georgia"/>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eorgia"/>
            </a:endParaRPr>
          </a:p>
        </p:txBody>
      </p:sp>
      <p:sp>
        <p:nvSpPr>
          <p:cNvPr id="7" name="Slide Number Placeholder 6"/>
          <p:cNvSpPr>
            <a:spLocks noGrp="1"/>
          </p:cNvSpPr>
          <p:nvPr>
            <p:ph type="sldNum" sz="quarter" idx="12"/>
          </p:nvPr>
        </p:nvSpPr>
        <p:spPr/>
        <p:txBody>
          <a:bodyPr/>
          <a:lstStyle/>
          <a:p>
            <a:fld id="{515FC477-0A05-4F3E-8EE9-E015C9089D56}" type="slidenum">
              <a:rPr lang="en-US" smtClean="0">
                <a:solidFill>
                  <a:prstClr val="black">
                    <a:tint val="75000"/>
                  </a:prstClr>
                </a:solidFill>
                <a:latin typeface="Georgia"/>
              </a:rPr>
              <a:pPr/>
              <a:t>‹#›</a:t>
            </a:fld>
            <a:endParaRPr lang="en-US">
              <a:solidFill>
                <a:prstClr val="black">
                  <a:tint val="75000"/>
                </a:prstClr>
              </a:solidFill>
              <a:latin typeface="Georgia"/>
            </a:endParaRPr>
          </a:p>
        </p:txBody>
      </p:sp>
    </p:spTree>
    <p:extLst>
      <p:ext uri="{BB962C8B-B14F-4D97-AF65-F5344CB8AC3E}">
        <p14:creationId xmlns:p14="http://schemas.microsoft.com/office/powerpoint/2010/main" val="814002918"/>
      </p:ext>
    </p:extLst>
  </p:cSld>
  <p:clrMapOvr>
    <a:masterClrMapping/>
  </p:clrMapOvr>
  <p:transition spd="slow">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9600"/>
          </a:xfrm>
        </p:spPr>
        <p:txBody>
          <a:bodyPr/>
          <a:lstStyle>
            <a:lvl1pPr eaLnBrk="1" latinLnBrk="0" hangingPunct="1">
              <a:defRPr kumimoji="0"/>
            </a:lvl1pPr>
          </a:lstStyle>
          <a:p>
            <a:pPr eaLnBrk="1" latinLnBrk="0" hangingPunct="1"/>
            <a:r>
              <a:rPr lang="zh-TW" altLang="en-US" smtClean="0"/>
              <a:t>按一下以編輯母片標題樣式</a:t>
            </a:r>
            <a:endParaRPr/>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eaLnBrk="1" latinLnBrk="0" hangingPunct="1">
              <a:buNone/>
              <a:defRPr kumimoji="0" sz="2000" b="1"/>
            </a:lvl1pPr>
            <a:lvl2pPr marL="457200" indent="0" eaLnBrk="1" latinLnBrk="0" hangingPunct="1">
              <a:buNone/>
              <a:defRPr kumimoji="0" sz="2000" b="1"/>
            </a:lvl2pPr>
            <a:lvl3pPr marL="914400" indent="0" eaLnBrk="1" latinLnBrk="0" hangingPunct="1">
              <a:buNone/>
              <a:defRPr kumimoji="0" sz="1800" b="1"/>
            </a:lvl3pPr>
            <a:lvl4pPr marL="1371600" indent="0" eaLnBrk="1" latinLnBrk="0" hangingPunct="1">
              <a:buNone/>
              <a:defRPr kumimoji="0" sz="1600" b="1"/>
            </a:lvl4pPr>
            <a:lvl5pPr marL="1828800" indent="0" eaLnBrk="1" latinLnBrk="0" hangingPunct="1">
              <a:buNone/>
              <a:defRPr kumimoji="0" sz="1600" b="1"/>
            </a:lvl5pPr>
            <a:lvl6pPr marL="2286000" indent="0" eaLnBrk="1" latinLnBrk="0" hangingPunct="1">
              <a:buNone/>
              <a:defRPr kumimoji="0" sz="1600" b="1"/>
            </a:lvl6pPr>
            <a:lvl7pPr marL="2743200" indent="0" eaLnBrk="1" latinLnBrk="0" hangingPunct="1">
              <a:buNone/>
              <a:defRPr kumimoji="0" sz="1600" b="1"/>
            </a:lvl7pPr>
            <a:lvl8pPr marL="3200400" indent="0" eaLnBrk="1" latinLnBrk="0" hangingPunct="1">
              <a:buNone/>
              <a:defRPr kumimoji="0" sz="1600" b="1"/>
            </a:lvl8pPr>
            <a:lvl9pPr marL="3657600" indent="0" eaLnBrk="1" latinLnBrk="0" hangingPunct="1">
              <a:buNone/>
              <a:defRPr kumimoji="0" sz="1600" b="1"/>
            </a:lvl9pPr>
          </a:lstStyle>
          <a:p>
            <a:pPr lvl="0" eaLnBrk="1" latinLnBrk="0" hangingPunct="1"/>
            <a:r>
              <a:rPr lang="zh-TW" altLang="en-US" smtClean="0"/>
              <a:t>按一下以編輯母片文字樣式</a:t>
            </a:r>
          </a:p>
        </p:txBody>
      </p:sp>
      <p:sp>
        <p:nvSpPr>
          <p:cNvPr id="4" name="Content Placeholder 3"/>
          <p:cNvSpPr>
            <a:spLocks noGrp="1"/>
          </p:cNvSpPr>
          <p:nvPr>
            <p:ph sz="half" idx="2"/>
          </p:nvPr>
        </p:nvSpPr>
        <p:spPr>
          <a:xfrm>
            <a:off x="457200" y="2174875"/>
            <a:ext cx="4040188" cy="3951288"/>
          </a:xfrm>
        </p:spPr>
        <p:txBody>
          <a:bodyPr>
            <a:normAutofit/>
          </a:bodyPr>
          <a:lstStyle>
            <a:lvl1pPr eaLnBrk="1" latinLnBrk="0" hangingPunct="1">
              <a:defRPr kumimoji="0" sz="2000"/>
            </a:lvl1pPr>
            <a:lvl2pPr eaLnBrk="1" latinLnBrk="0" hangingPunct="1">
              <a:defRPr kumimoji="0" sz="1800"/>
            </a:lvl2pPr>
            <a:lvl3pPr eaLnBrk="1" latinLnBrk="0" hangingPunct="1">
              <a:defRPr kumimoji="0" sz="1600"/>
            </a:lvl3pPr>
            <a:lvl4pPr eaLnBrk="1" latinLnBrk="0" hangingPunct="1">
              <a:defRPr kumimoji="0" sz="1400"/>
            </a:lvl4pPr>
            <a:lvl5pPr eaLnBrk="1" latinLnBrk="0" hangingPunct="1">
              <a:defRPr kumimoji="0" sz="1400"/>
            </a:lvl5pPr>
            <a:lvl6pPr eaLnBrk="1" latinLnBrk="0" hangingPunct="1">
              <a:defRPr kumimoji="0" sz="1600"/>
            </a:lvl6pPr>
            <a:lvl7pPr eaLnBrk="1" latinLnBrk="0" hangingPunct="1">
              <a:defRPr kumimoji="0" sz="1600"/>
            </a:lvl7pPr>
            <a:lvl8pPr eaLnBrk="1" latinLnBrk="0" hangingPunct="1">
              <a:defRPr kumimoji="0" sz="1600"/>
            </a:lvl8pPr>
            <a:lvl9pPr eaLnBrk="1" latinLnBrk="0" hangingPunct="1">
              <a:defRPr kumimoji="0"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eaLnBrk="1" latinLnBrk="0" hangingPunct="1">
              <a:buNone/>
              <a:defRPr kumimoji="0" sz="2000" b="1"/>
            </a:lvl1pPr>
            <a:lvl2pPr marL="457200" indent="0" eaLnBrk="1" latinLnBrk="0" hangingPunct="1">
              <a:buNone/>
              <a:defRPr kumimoji="0" sz="2000" b="1"/>
            </a:lvl2pPr>
            <a:lvl3pPr marL="914400" indent="0" eaLnBrk="1" latinLnBrk="0" hangingPunct="1">
              <a:buNone/>
              <a:defRPr kumimoji="0" sz="1800" b="1"/>
            </a:lvl3pPr>
            <a:lvl4pPr marL="1371600" indent="0" eaLnBrk="1" latinLnBrk="0" hangingPunct="1">
              <a:buNone/>
              <a:defRPr kumimoji="0" sz="1600" b="1"/>
            </a:lvl4pPr>
            <a:lvl5pPr marL="1828800" indent="0" eaLnBrk="1" latinLnBrk="0" hangingPunct="1">
              <a:buNone/>
              <a:defRPr kumimoji="0" sz="1600" b="1"/>
            </a:lvl5pPr>
            <a:lvl6pPr marL="2286000" indent="0" eaLnBrk="1" latinLnBrk="0" hangingPunct="1">
              <a:buNone/>
              <a:defRPr kumimoji="0" sz="1600" b="1"/>
            </a:lvl6pPr>
            <a:lvl7pPr marL="2743200" indent="0" eaLnBrk="1" latinLnBrk="0" hangingPunct="1">
              <a:buNone/>
              <a:defRPr kumimoji="0" sz="1600" b="1"/>
            </a:lvl7pPr>
            <a:lvl8pPr marL="3200400" indent="0" eaLnBrk="1" latinLnBrk="0" hangingPunct="1">
              <a:buNone/>
              <a:defRPr kumimoji="0" sz="1600" b="1"/>
            </a:lvl8pPr>
            <a:lvl9pPr marL="3657600" indent="0" eaLnBrk="1" latinLnBrk="0" hangingPunct="1">
              <a:buNone/>
              <a:defRPr kumimoji="0" sz="1600" b="1"/>
            </a:lvl9pPr>
          </a:lstStyle>
          <a:p>
            <a:pPr lvl="0" eaLnBrk="1" latinLnBrk="0" hangingPunct="1"/>
            <a:r>
              <a:rPr lang="zh-TW" altLang="en-US" smtClean="0"/>
              <a:t>按一下以編輯母片文字樣式</a:t>
            </a:r>
          </a:p>
        </p:txBody>
      </p:sp>
      <p:sp>
        <p:nvSpPr>
          <p:cNvPr id="6" name="Content Placeholder 5"/>
          <p:cNvSpPr>
            <a:spLocks noGrp="1"/>
          </p:cNvSpPr>
          <p:nvPr>
            <p:ph sz="quarter" idx="4"/>
          </p:nvPr>
        </p:nvSpPr>
        <p:spPr>
          <a:xfrm>
            <a:off x="4645025" y="2174875"/>
            <a:ext cx="4041775" cy="3951288"/>
          </a:xfrm>
        </p:spPr>
        <p:txBody>
          <a:bodyPr>
            <a:normAutofit/>
          </a:bodyPr>
          <a:lstStyle>
            <a:lvl1pPr eaLnBrk="1" latinLnBrk="0" hangingPunct="1">
              <a:defRPr kumimoji="0" sz="2000"/>
            </a:lvl1pPr>
            <a:lvl2pPr eaLnBrk="1" latinLnBrk="0" hangingPunct="1">
              <a:defRPr kumimoji="0" sz="1800"/>
            </a:lvl2pPr>
            <a:lvl3pPr eaLnBrk="1" latinLnBrk="0" hangingPunct="1">
              <a:defRPr kumimoji="0" sz="1600"/>
            </a:lvl3pPr>
            <a:lvl4pPr eaLnBrk="1" latinLnBrk="0" hangingPunct="1">
              <a:defRPr kumimoji="0" sz="1400"/>
            </a:lvl4pPr>
            <a:lvl5pPr eaLnBrk="1" latinLnBrk="0" hangingPunct="1">
              <a:defRPr kumimoji="0" sz="1400"/>
            </a:lvl5pPr>
            <a:lvl6pPr eaLnBrk="1" latinLnBrk="0" hangingPunct="1">
              <a:defRPr kumimoji="0" sz="1600"/>
            </a:lvl6pPr>
            <a:lvl7pPr eaLnBrk="1" latinLnBrk="0" hangingPunct="1">
              <a:defRPr kumimoji="0" sz="1600"/>
            </a:lvl7pPr>
            <a:lvl8pPr eaLnBrk="1" latinLnBrk="0" hangingPunct="1">
              <a:defRPr kumimoji="0" sz="1600"/>
            </a:lvl8pPr>
            <a:lvl9pPr eaLnBrk="1" latinLnBrk="0" hangingPunct="1">
              <a:defRPr kumimoji="0" sz="16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7" name="Date Placeholder 6"/>
          <p:cNvSpPr>
            <a:spLocks noGrp="1"/>
          </p:cNvSpPr>
          <p:nvPr>
            <p:ph type="dt" sz="half" idx="10"/>
          </p:nvPr>
        </p:nvSpPr>
        <p:spPr/>
        <p:txBody>
          <a:bodyPr/>
          <a:lstStyle/>
          <a:p>
            <a:fld id="{F922158D-428B-4987-8B28-745A2AFA1252}" type="datetimeFigureOut">
              <a:rPr lang="en-US" smtClean="0">
                <a:solidFill>
                  <a:prstClr val="black">
                    <a:tint val="75000"/>
                  </a:prstClr>
                </a:solidFill>
                <a:latin typeface="Georgia"/>
              </a:rPr>
              <a:pPr/>
              <a:t>8/25/2021</a:t>
            </a:fld>
            <a:endParaRPr lang="en-US">
              <a:solidFill>
                <a:prstClr val="black">
                  <a:tint val="75000"/>
                </a:prstClr>
              </a:solidFill>
              <a:latin typeface="Georgia"/>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Georgia"/>
            </a:endParaRPr>
          </a:p>
        </p:txBody>
      </p:sp>
      <p:sp>
        <p:nvSpPr>
          <p:cNvPr id="9" name="Slide Number Placeholder 8"/>
          <p:cNvSpPr>
            <a:spLocks noGrp="1"/>
          </p:cNvSpPr>
          <p:nvPr>
            <p:ph type="sldNum" sz="quarter" idx="12"/>
          </p:nvPr>
        </p:nvSpPr>
        <p:spPr/>
        <p:txBody>
          <a:bodyPr/>
          <a:lstStyle/>
          <a:p>
            <a:fld id="{515FC477-0A05-4F3E-8EE9-E015C9089D56}" type="slidenum">
              <a:rPr lang="en-US" smtClean="0">
                <a:solidFill>
                  <a:prstClr val="black">
                    <a:tint val="75000"/>
                  </a:prstClr>
                </a:solidFill>
                <a:latin typeface="Georgia"/>
              </a:rPr>
              <a:pPr/>
              <a:t>‹#›</a:t>
            </a:fld>
            <a:endParaRPr lang="en-US">
              <a:solidFill>
                <a:prstClr val="black">
                  <a:tint val="75000"/>
                </a:prstClr>
              </a:solidFill>
              <a:latin typeface="Georgia"/>
            </a:endParaRPr>
          </a:p>
        </p:txBody>
      </p:sp>
    </p:spTree>
    <p:extLst>
      <p:ext uri="{BB962C8B-B14F-4D97-AF65-F5344CB8AC3E}">
        <p14:creationId xmlns:p14="http://schemas.microsoft.com/office/powerpoint/2010/main" val="431338492"/>
      </p:ext>
    </p:extLst>
  </p:cSld>
  <p:clrMapOvr>
    <a:masterClrMapping/>
  </p:clrMapOvr>
  <p:transition spd="slow">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eaLnBrk="1" latinLnBrk="0" hangingPunct="1">
              <a:defRPr kumimoji="0" sz="2800"/>
            </a:lvl1pPr>
          </a:lstStyle>
          <a:p>
            <a:pPr eaLnBrk="1" latinLnBrk="0" hangingPunct="1"/>
            <a:r>
              <a:rPr lang="zh-TW" altLang="en-US" smtClean="0"/>
              <a:t>按一下以編輯母片標題樣式</a:t>
            </a:r>
            <a:endParaRPr/>
          </a:p>
        </p:txBody>
      </p:sp>
      <p:sp>
        <p:nvSpPr>
          <p:cNvPr id="3" name="Date Placeholder 2"/>
          <p:cNvSpPr>
            <a:spLocks noGrp="1"/>
          </p:cNvSpPr>
          <p:nvPr>
            <p:ph type="dt" sz="half" idx="10"/>
          </p:nvPr>
        </p:nvSpPr>
        <p:spPr/>
        <p:txBody>
          <a:bodyPr/>
          <a:lstStyle/>
          <a:p>
            <a:fld id="{F922158D-428B-4987-8B28-745A2AFA1252}" type="datetimeFigureOut">
              <a:rPr lang="en-US" smtClean="0">
                <a:solidFill>
                  <a:prstClr val="black">
                    <a:tint val="75000"/>
                  </a:prstClr>
                </a:solidFill>
                <a:latin typeface="Georgia"/>
              </a:rPr>
              <a:pPr/>
              <a:t>8/25/2021</a:t>
            </a:fld>
            <a:endParaRPr lang="en-US">
              <a:solidFill>
                <a:prstClr val="black">
                  <a:tint val="75000"/>
                </a:prstClr>
              </a:solidFill>
              <a:latin typeface="Georgia"/>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Georgia"/>
            </a:endParaRPr>
          </a:p>
        </p:txBody>
      </p:sp>
      <p:sp>
        <p:nvSpPr>
          <p:cNvPr id="5" name="Slide Number Placeholder 4"/>
          <p:cNvSpPr>
            <a:spLocks noGrp="1"/>
          </p:cNvSpPr>
          <p:nvPr>
            <p:ph type="sldNum" sz="quarter" idx="12"/>
          </p:nvPr>
        </p:nvSpPr>
        <p:spPr/>
        <p:txBody>
          <a:bodyPr/>
          <a:lstStyle/>
          <a:p>
            <a:fld id="{515FC477-0A05-4F3E-8EE9-E015C9089D56}" type="slidenum">
              <a:rPr lang="en-US" smtClean="0">
                <a:solidFill>
                  <a:prstClr val="black">
                    <a:tint val="75000"/>
                  </a:prstClr>
                </a:solidFill>
                <a:latin typeface="Georgia"/>
              </a:rPr>
              <a:pPr/>
              <a:t>‹#›</a:t>
            </a:fld>
            <a:endParaRPr lang="en-US">
              <a:solidFill>
                <a:prstClr val="black">
                  <a:tint val="75000"/>
                </a:prstClr>
              </a:solidFill>
              <a:latin typeface="Georgia"/>
            </a:endParaRPr>
          </a:p>
        </p:txBody>
      </p:sp>
    </p:spTree>
    <p:extLst>
      <p:ext uri="{BB962C8B-B14F-4D97-AF65-F5344CB8AC3E}">
        <p14:creationId xmlns:p14="http://schemas.microsoft.com/office/powerpoint/2010/main" val="531001097"/>
      </p:ext>
    </p:extLst>
  </p:cSld>
  <p:clrMapOvr>
    <a:masterClrMapping/>
  </p:clrMapOvr>
  <p:transition spd="slow">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158D-428B-4987-8B28-745A2AFA1252}" type="datetimeFigureOut">
              <a:rPr lang="en-US" smtClean="0">
                <a:solidFill>
                  <a:prstClr val="black">
                    <a:tint val="75000"/>
                  </a:prstClr>
                </a:solidFill>
                <a:latin typeface="Georgia"/>
              </a:rPr>
              <a:pPr/>
              <a:t>8/25/2021</a:t>
            </a:fld>
            <a:endParaRPr lang="en-US">
              <a:solidFill>
                <a:prstClr val="black">
                  <a:tint val="75000"/>
                </a:prstClr>
              </a:solidFill>
              <a:latin typeface="Georgia"/>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Georgia"/>
            </a:endParaRPr>
          </a:p>
        </p:txBody>
      </p:sp>
      <p:sp>
        <p:nvSpPr>
          <p:cNvPr id="4" name="Slide Number Placeholder 3"/>
          <p:cNvSpPr>
            <a:spLocks noGrp="1"/>
          </p:cNvSpPr>
          <p:nvPr>
            <p:ph type="sldNum" sz="quarter" idx="12"/>
          </p:nvPr>
        </p:nvSpPr>
        <p:spPr/>
        <p:txBody>
          <a:bodyPr/>
          <a:lstStyle/>
          <a:p>
            <a:fld id="{515FC477-0A05-4F3E-8EE9-E015C9089D56}" type="slidenum">
              <a:rPr lang="en-US" smtClean="0">
                <a:solidFill>
                  <a:prstClr val="black">
                    <a:tint val="75000"/>
                  </a:prstClr>
                </a:solidFill>
                <a:latin typeface="Georgia"/>
              </a:rPr>
              <a:pPr/>
              <a:t>‹#›</a:t>
            </a:fld>
            <a:endParaRPr lang="en-US">
              <a:solidFill>
                <a:prstClr val="black">
                  <a:tint val="75000"/>
                </a:prstClr>
              </a:solidFill>
              <a:latin typeface="Georgia"/>
            </a:endParaRPr>
          </a:p>
        </p:txBody>
      </p:sp>
    </p:spTree>
    <p:extLst>
      <p:ext uri="{BB962C8B-B14F-4D97-AF65-F5344CB8AC3E}">
        <p14:creationId xmlns:p14="http://schemas.microsoft.com/office/powerpoint/2010/main" val="3900392200"/>
      </p:ext>
    </p:extLst>
  </p:cSld>
  <p:clrMapOvr>
    <a:masterClrMapping/>
  </p:clrMapOvr>
  <p:transition spd="slow">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762000"/>
          </a:xfrm>
        </p:spPr>
        <p:txBody>
          <a:bodyPr anchor="b"/>
          <a:lstStyle>
            <a:lvl1pPr algn="l" eaLnBrk="1" latinLnBrk="0" hangingPunct="1">
              <a:defRPr kumimoji="0" sz="2000" b="1"/>
            </a:lvl1pPr>
          </a:lstStyle>
          <a:p>
            <a:pPr eaLnBrk="1" latinLnBrk="0" hangingPunct="1"/>
            <a:r>
              <a:rPr lang="zh-TW" altLang="en-US" smtClean="0"/>
              <a:t>按一下以編輯母片標題樣式</a:t>
            </a:r>
            <a:endParaRPr/>
          </a:p>
        </p:txBody>
      </p:sp>
      <p:sp>
        <p:nvSpPr>
          <p:cNvPr id="3" name="Content Placeholder 2"/>
          <p:cNvSpPr>
            <a:spLocks noGrp="1"/>
          </p:cNvSpPr>
          <p:nvPr>
            <p:ph idx="1"/>
          </p:nvPr>
        </p:nvSpPr>
        <p:spPr>
          <a:xfrm>
            <a:off x="3575050" y="914400"/>
            <a:ext cx="5111750" cy="5211763"/>
          </a:xfrm>
        </p:spPr>
        <p:txBody>
          <a:bodyPr>
            <a:normAutofit/>
          </a:bodyPr>
          <a:lstStyle>
            <a:lvl1pPr eaLnBrk="1" latinLnBrk="0" hangingPunct="1">
              <a:defRPr kumimoji="0" sz="2800"/>
            </a:lvl1pPr>
            <a:lvl2pPr eaLnBrk="1" latinLnBrk="0" hangingPunct="1">
              <a:defRPr kumimoji="0" sz="2400"/>
            </a:lvl2pPr>
            <a:lvl3pPr eaLnBrk="1" latinLnBrk="0" hangingPunct="1">
              <a:defRPr kumimoji="0" sz="2000"/>
            </a:lvl3pPr>
            <a:lvl4pPr eaLnBrk="1" latinLnBrk="0" hangingPunct="1">
              <a:defRPr kumimoji="0" sz="1800"/>
            </a:lvl4pPr>
            <a:lvl5pPr eaLnBrk="1" latinLnBrk="0" hangingPunct="1">
              <a:defRPr kumimoji="0" sz="1800"/>
            </a:lvl5pPr>
            <a:lvl6pPr eaLnBrk="1" latinLnBrk="0" hangingPunct="1">
              <a:defRPr kumimoji="0" sz="2000"/>
            </a:lvl6pPr>
            <a:lvl7pPr eaLnBrk="1" latinLnBrk="0" hangingPunct="1">
              <a:defRPr kumimoji="0" sz="2000"/>
            </a:lvl7pPr>
            <a:lvl8pPr eaLnBrk="1" latinLnBrk="0" hangingPunct="1">
              <a:defRPr kumimoji="0" sz="2000"/>
            </a:lvl8pPr>
            <a:lvl9pPr eaLnBrk="1" latinLnBrk="0" hangingPunct="1">
              <a:defRPr kumimoji="0" sz="20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4" name="Text Placeholder 3"/>
          <p:cNvSpPr>
            <a:spLocks noGrp="1"/>
          </p:cNvSpPr>
          <p:nvPr>
            <p:ph type="body" sz="half" idx="2"/>
          </p:nvPr>
        </p:nvSpPr>
        <p:spPr>
          <a:xfrm>
            <a:off x="457200" y="1752600"/>
            <a:ext cx="3008313" cy="4373563"/>
          </a:xfrm>
        </p:spPr>
        <p:txBody>
          <a:bodyPr/>
          <a:lstStyle>
            <a:lvl1pPr marL="0" indent="0" eaLnBrk="1" latinLnBrk="0" hangingPunct="1">
              <a:buNone/>
              <a:defRPr kumimoji="0" sz="1400"/>
            </a:lvl1pPr>
            <a:lvl2pPr marL="457200" indent="0" eaLnBrk="1" latinLnBrk="0" hangingPunct="1">
              <a:buNone/>
              <a:defRPr kumimoji="0" sz="1200"/>
            </a:lvl2pPr>
            <a:lvl3pPr marL="914400" indent="0" eaLnBrk="1" latinLnBrk="0" hangingPunct="1">
              <a:buNone/>
              <a:defRPr kumimoji="0" sz="1000"/>
            </a:lvl3pPr>
            <a:lvl4pPr marL="1371600" indent="0" eaLnBrk="1" latinLnBrk="0" hangingPunct="1">
              <a:buNone/>
              <a:defRPr kumimoji="0" sz="900"/>
            </a:lvl4pPr>
            <a:lvl5pPr marL="1828800" indent="0" eaLnBrk="1" latinLnBrk="0" hangingPunct="1">
              <a:buNone/>
              <a:defRPr kumimoji="0" sz="900"/>
            </a:lvl5pPr>
            <a:lvl6pPr marL="2286000" indent="0" eaLnBrk="1" latinLnBrk="0" hangingPunct="1">
              <a:buNone/>
              <a:defRPr kumimoji="0" sz="900"/>
            </a:lvl6pPr>
            <a:lvl7pPr marL="2743200" indent="0" eaLnBrk="1" latinLnBrk="0" hangingPunct="1">
              <a:buNone/>
              <a:defRPr kumimoji="0" sz="900"/>
            </a:lvl7pPr>
            <a:lvl8pPr marL="3200400" indent="0" eaLnBrk="1" latinLnBrk="0" hangingPunct="1">
              <a:buNone/>
              <a:defRPr kumimoji="0" sz="900"/>
            </a:lvl8pPr>
            <a:lvl9pPr marL="3657600" indent="0" eaLnBrk="1" latinLnBrk="0" hangingPunct="1">
              <a:buNone/>
              <a:defRPr kumimoji="0" sz="900"/>
            </a:lvl9pPr>
          </a:lstStyle>
          <a:p>
            <a:pPr lvl="0" eaLnBrk="1" latinLnBrk="0" hangingPunct="1"/>
            <a:r>
              <a:rPr lang="zh-TW" altLang="en-US" smtClean="0"/>
              <a:t>按一下以編輯母片文字樣式</a:t>
            </a:r>
          </a:p>
        </p:txBody>
      </p:sp>
      <p:sp>
        <p:nvSpPr>
          <p:cNvPr id="5" name="Date Placeholder 4"/>
          <p:cNvSpPr>
            <a:spLocks noGrp="1"/>
          </p:cNvSpPr>
          <p:nvPr>
            <p:ph type="dt" sz="half" idx="10"/>
          </p:nvPr>
        </p:nvSpPr>
        <p:spPr/>
        <p:txBody>
          <a:bodyPr/>
          <a:lstStyle/>
          <a:p>
            <a:fld id="{F922158D-428B-4987-8B28-745A2AFA1252}" type="datetimeFigureOut">
              <a:rPr lang="en-US" smtClean="0">
                <a:solidFill>
                  <a:prstClr val="black">
                    <a:tint val="75000"/>
                  </a:prstClr>
                </a:solidFill>
                <a:latin typeface="Georgia"/>
              </a:rPr>
              <a:pPr/>
              <a:t>8/25/2021</a:t>
            </a:fld>
            <a:endParaRPr lang="en-US">
              <a:solidFill>
                <a:prstClr val="black">
                  <a:tint val="75000"/>
                </a:prstClr>
              </a:solidFill>
              <a:latin typeface="Georgia"/>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eorgia"/>
            </a:endParaRPr>
          </a:p>
        </p:txBody>
      </p:sp>
      <p:sp>
        <p:nvSpPr>
          <p:cNvPr id="7" name="Slide Number Placeholder 6"/>
          <p:cNvSpPr>
            <a:spLocks noGrp="1"/>
          </p:cNvSpPr>
          <p:nvPr>
            <p:ph type="sldNum" sz="quarter" idx="12"/>
          </p:nvPr>
        </p:nvSpPr>
        <p:spPr/>
        <p:txBody>
          <a:bodyPr/>
          <a:lstStyle/>
          <a:p>
            <a:fld id="{515FC477-0A05-4F3E-8EE9-E015C9089D56}" type="slidenum">
              <a:rPr lang="en-US" smtClean="0">
                <a:solidFill>
                  <a:prstClr val="black">
                    <a:tint val="75000"/>
                  </a:prstClr>
                </a:solidFill>
                <a:latin typeface="Georgia"/>
              </a:rPr>
              <a:pPr/>
              <a:t>‹#›</a:t>
            </a:fld>
            <a:endParaRPr lang="en-US">
              <a:solidFill>
                <a:prstClr val="black">
                  <a:tint val="75000"/>
                </a:prstClr>
              </a:solidFill>
              <a:latin typeface="Georgia"/>
            </a:endParaRPr>
          </a:p>
        </p:txBody>
      </p:sp>
    </p:spTree>
    <p:extLst>
      <p:ext uri="{BB962C8B-B14F-4D97-AF65-F5344CB8AC3E}">
        <p14:creationId xmlns:p14="http://schemas.microsoft.com/office/powerpoint/2010/main" val="2968983687"/>
      </p:ext>
    </p:extLst>
  </p:cSld>
  <p:clrMapOvr>
    <a:masterClrMapping/>
  </p:clrMapOvr>
  <p:transition spd="slow">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eaLnBrk="1" latinLnBrk="0" hangingPunct="1">
              <a:defRPr kumimoji="0" sz="2000" b="1"/>
            </a:lvl1pPr>
          </a:lstStyle>
          <a:p>
            <a:pPr eaLnBrk="1" latinLnBrk="0" hangingPunct="1"/>
            <a:r>
              <a:rPr lang="zh-TW" altLang="en-US" smtClean="0"/>
              <a:t>按一下以編輯母片標題樣式</a:t>
            </a:r>
            <a:endParaRPr/>
          </a:p>
        </p:txBody>
      </p:sp>
      <p:sp>
        <p:nvSpPr>
          <p:cNvPr id="3" name="Picture Placeholder 2"/>
          <p:cNvSpPr>
            <a:spLocks noGrp="1"/>
          </p:cNvSpPr>
          <p:nvPr>
            <p:ph type="pic" idx="1"/>
          </p:nvPr>
        </p:nvSpPr>
        <p:spPr>
          <a:xfrm>
            <a:off x="1792288" y="612775"/>
            <a:ext cx="5486400" cy="4114800"/>
          </a:xfrm>
        </p:spPr>
        <p:txBody>
          <a:bodyPr/>
          <a:lstStyle>
            <a:lvl1pPr marL="0" indent="0" eaLnBrk="1" latinLnBrk="0" hangingPunct="1">
              <a:buNone/>
              <a:defRPr kumimoji="0" sz="3200"/>
            </a:lvl1pPr>
            <a:lvl2pPr marL="457200" indent="0" eaLnBrk="1" latinLnBrk="0" hangingPunct="1">
              <a:buNone/>
              <a:defRPr kumimoji="0" sz="2800"/>
            </a:lvl2pPr>
            <a:lvl3pPr marL="914400" indent="0" eaLnBrk="1" latinLnBrk="0" hangingPunct="1">
              <a:buNone/>
              <a:defRPr kumimoji="0" sz="2400"/>
            </a:lvl3pPr>
            <a:lvl4pPr marL="1371600" indent="0" eaLnBrk="1" latinLnBrk="0" hangingPunct="1">
              <a:buNone/>
              <a:defRPr kumimoji="0" sz="2000"/>
            </a:lvl4pPr>
            <a:lvl5pPr marL="1828800" indent="0" eaLnBrk="1" latinLnBrk="0" hangingPunct="1">
              <a:buNone/>
              <a:defRPr kumimoji="0" sz="2000"/>
            </a:lvl5pPr>
            <a:lvl6pPr marL="2286000" indent="0" eaLnBrk="1" latinLnBrk="0" hangingPunct="1">
              <a:buNone/>
              <a:defRPr kumimoji="0" sz="2000"/>
            </a:lvl6pPr>
            <a:lvl7pPr marL="2743200" indent="0" eaLnBrk="1" latinLnBrk="0" hangingPunct="1">
              <a:buNone/>
              <a:defRPr kumimoji="0" sz="2000"/>
            </a:lvl7pPr>
            <a:lvl8pPr marL="3200400" indent="0" eaLnBrk="1" latinLnBrk="0" hangingPunct="1">
              <a:buNone/>
              <a:defRPr kumimoji="0" sz="2000"/>
            </a:lvl8pPr>
            <a:lvl9pPr marL="3657600" indent="0" eaLnBrk="1" latinLnBrk="0" hangingPunct="1">
              <a:buNone/>
              <a:defRPr kumimoji="0" sz="2000"/>
            </a:lvl9pPr>
          </a:lstStyle>
          <a:p>
            <a:pPr eaLnBrk="1" latinLnBrk="0" hangingPunct="1"/>
            <a:r>
              <a:rPr lang="zh-TW" altLang="en-US" smtClean="0"/>
              <a:t>將圖片拖曳至版面配置區或按一下圖示以新增</a:t>
            </a:r>
            <a:endParaRPr/>
          </a:p>
        </p:txBody>
      </p:sp>
      <p:sp>
        <p:nvSpPr>
          <p:cNvPr id="4" name="Text Placeholder 3"/>
          <p:cNvSpPr>
            <a:spLocks noGrp="1"/>
          </p:cNvSpPr>
          <p:nvPr>
            <p:ph type="body" sz="half" idx="2"/>
          </p:nvPr>
        </p:nvSpPr>
        <p:spPr>
          <a:xfrm>
            <a:off x="1792288" y="5367338"/>
            <a:ext cx="5486400" cy="804862"/>
          </a:xfrm>
        </p:spPr>
        <p:txBody>
          <a:bodyPr/>
          <a:lstStyle>
            <a:lvl1pPr marL="0" indent="0" eaLnBrk="1" latinLnBrk="0" hangingPunct="1">
              <a:buNone/>
              <a:defRPr kumimoji="0" sz="1400"/>
            </a:lvl1pPr>
            <a:lvl2pPr marL="457200" indent="0" eaLnBrk="1" latinLnBrk="0" hangingPunct="1">
              <a:buNone/>
              <a:defRPr kumimoji="0" sz="1200"/>
            </a:lvl2pPr>
            <a:lvl3pPr marL="914400" indent="0" eaLnBrk="1" latinLnBrk="0" hangingPunct="1">
              <a:buNone/>
              <a:defRPr kumimoji="0" sz="1000"/>
            </a:lvl3pPr>
            <a:lvl4pPr marL="1371600" indent="0" eaLnBrk="1" latinLnBrk="0" hangingPunct="1">
              <a:buNone/>
              <a:defRPr kumimoji="0" sz="900"/>
            </a:lvl4pPr>
            <a:lvl5pPr marL="1828800" indent="0" eaLnBrk="1" latinLnBrk="0" hangingPunct="1">
              <a:buNone/>
              <a:defRPr kumimoji="0" sz="900"/>
            </a:lvl5pPr>
            <a:lvl6pPr marL="2286000" indent="0" eaLnBrk="1" latinLnBrk="0" hangingPunct="1">
              <a:buNone/>
              <a:defRPr kumimoji="0" sz="900"/>
            </a:lvl6pPr>
            <a:lvl7pPr marL="2743200" indent="0" eaLnBrk="1" latinLnBrk="0" hangingPunct="1">
              <a:buNone/>
              <a:defRPr kumimoji="0" sz="900"/>
            </a:lvl7pPr>
            <a:lvl8pPr marL="3200400" indent="0" eaLnBrk="1" latinLnBrk="0" hangingPunct="1">
              <a:buNone/>
              <a:defRPr kumimoji="0" sz="900"/>
            </a:lvl8pPr>
            <a:lvl9pPr marL="3657600" indent="0" eaLnBrk="1" latinLnBrk="0" hangingPunct="1">
              <a:buNone/>
              <a:defRPr kumimoji="0" sz="900"/>
            </a:lvl9pPr>
          </a:lstStyle>
          <a:p>
            <a:pPr lvl="0" eaLnBrk="1" latinLnBrk="0" hangingPunct="1"/>
            <a:r>
              <a:rPr lang="zh-TW" altLang="en-US" smtClean="0"/>
              <a:t>按一下以編輯母片文字樣式</a:t>
            </a:r>
          </a:p>
        </p:txBody>
      </p:sp>
      <p:sp>
        <p:nvSpPr>
          <p:cNvPr id="5" name="Date Placeholder 4"/>
          <p:cNvSpPr>
            <a:spLocks noGrp="1"/>
          </p:cNvSpPr>
          <p:nvPr>
            <p:ph type="dt" sz="half" idx="10"/>
          </p:nvPr>
        </p:nvSpPr>
        <p:spPr/>
        <p:txBody>
          <a:bodyPr/>
          <a:lstStyle/>
          <a:p>
            <a:fld id="{F922158D-428B-4987-8B28-745A2AFA1252}" type="datetimeFigureOut">
              <a:rPr lang="en-US" smtClean="0">
                <a:solidFill>
                  <a:prstClr val="black">
                    <a:tint val="75000"/>
                  </a:prstClr>
                </a:solidFill>
                <a:latin typeface="Georgia"/>
              </a:rPr>
              <a:pPr/>
              <a:t>8/25/2021</a:t>
            </a:fld>
            <a:endParaRPr lang="en-US">
              <a:solidFill>
                <a:prstClr val="black">
                  <a:tint val="75000"/>
                </a:prstClr>
              </a:solidFill>
              <a:latin typeface="Georgia"/>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eorgia"/>
            </a:endParaRPr>
          </a:p>
        </p:txBody>
      </p:sp>
      <p:sp>
        <p:nvSpPr>
          <p:cNvPr id="7" name="Slide Number Placeholder 6"/>
          <p:cNvSpPr>
            <a:spLocks noGrp="1"/>
          </p:cNvSpPr>
          <p:nvPr>
            <p:ph type="sldNum" sz="quarter" idx="12"/>
          </p:nvPr>
        </p:nvSpPr>
        <p:spPr/>
        <p:txBody>
          <a:bodyPr/>
          <a:lstStyle/>
          <a:p>
            <a:fld id="{515FC477-0A05-4F3E-8EE9-E015C9089D56}" type="slidenum">
              <a:rPr lang="en-US" smtClean="0">
                <a:solidFill>
                  <a:prstClr val="black">
                    <a:tint val="75000"/>
                  </a:prstClr>
                </a:solidFill>
                <a:latin typeface="Georgia"/>
              </a:rPr>
              <a:pPr/>
              <a:t>‹#›</a:t>
            </a:fld>
            <a:endParaRPr lang="en-US">
              <a:solidFill>
                <a:prstClr val="black">
                  <a:tint val="75000"/>
                </a:prstClr>
              </a:solidFill>
              <a:latin typeface="Georgia"/>
            </a:endParaRPr>
          </a:p>
        </p:txBody>
      </p:sp>
    </p:spTree>
    <p:extLst>
      <p:ext uri="{BB962C8B-B14F-4D97-AF65-F5344CB8AC3E}">
        <p14:creationId xmlns:p14="http://schemas.microsoft.com/office/powerpoint/2010/main" val="709803538"/>
      </p:ext>
    </p:extLst>
  </p:cSld>
  <p:clrMapOvr>
    <a:masterClrMapping/>
  </p:clrMapOvr>
  <p:transition spd="slow">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zh-TW" altLang="en-US" smtClean="0"/>
              <a:t>按一下以編輯母片標題樣式</a:t>
            </a:r>
            <a:endParaRPr/>
          </a:p>
        </p:txBody>
      </p:sp>
      <p:sp>
        <p:nvSpPr>
          <p:cNvPr id="3" name="Vertical Text Placeholder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4" name="Date Placeholder 3"/>
          <p:cNvSpPr>
            <a:spLocks noGrp="1"/>
          </p:cNvSpPr>
          <p:nvPr>
            <p:ph type="dt" sz="half" idx="10"/>
          </p:nvPr>
        </p:nvSpPr>
        <p:spPr/>
        <p:txBody>
          <a:bodyPr/>
          <a:lstStyle/>
          <a:p>
            <a:fld id="{F922158D-428B-4987-8B28-745A2AFA1252}" type="datetimeFigureOut">
              <a:rPr lang="en-US" smtClean="0">
                <a:solidFill>
                  <a:prstClr val="black">
                    <a:tint val="75000"/>
                  </a:prstClr>
                </a:solidFill>
                <a:latin typeface="Georgia"/>
              </a:rPr>
              <a:pPr/>
              <a:t>8/25/2021</a:t>
            </a:fld>
            <a:endParaRPr lang="en-US">
              <a:solidFill>
                <a:prstClr val="black">
                  <a:tint val="75000"/>
                </a:prstClr>
              </a:solidFill>
              <a:latin typeface="Georgia"/>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eorgia"/>
            </a:endParaRPr>
          </a:p>
        </p:txBody>
      </p:sp>
      <p:sp>
        <p:nvSpPr>
          <p:cNvPr id="6" name="Slide Number Placeholder 5"/>
          <p:cNvSpPr>
            <a:spLocks noGrp="1"/>
          </p:cNvSpPr>
          <p:nvPr>
            <p:ph type="sldNum" sz="quarter" idx="12"/>
          </p:nvPr>
        </p:nvSpPr>
        <p:spPr/>
        <p:txBody>
          <a:bodyPr/>
          <a:lstStyle/>
          <a:p>
            <a:fld id="{515FC477-0A05-4F3E-8EE9-E015C9089D56}" type="slidenum">
              <a:rPr lang="en-US" smtClean="0">
                <a:solidFill>
                  <a:prstClr val="black">
                    <a:tint val="75000"/>
                  </a:prstClr>
                </a:solidFill>
                <a:latin typeface="Georgia"/>
              </a:rPr>
              <a:pPr/>
              <a:t>‹#›</a:t>
            </a:fld>
            <a:endParaRPr lang="en-US">
              <a:solidFill>
                <a:prstClr val="black">
                  <a:tint val="75000"/>
                </a:prstClr>
              </a:solidFill>
              <a:latin typeface="Georgia"/>
            </a:endParaRPr>
          </a:p>
        </p:txBody>
      </p:sp>
    </p:spTree>
    <p:extLst>
      <p:ext uri="{BB962C8B-B14F-4D97-AF65-F5344CB8AC3E}">
        <p14:creationId xmlns:p14="http://schemas.microsoft.com/office/powerpoint/2010/main" val="1104262890"/>
      </p:ext>
    </p:extLst>
  </p:cSld>
  <p:clrMapOvr>
    <a:masterClrMapping/>
  </p:clrMapOvr>
  <p:transition spd="slow">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pPr eaLnBrk="1" latinLnBrk="0" hangingPunct="1"/>
            <a:r>
              <a:rPr lang="zh-TW" altLang="en-US" smtClean="0"/>
              <a:t>按一下以編輯母片標題樣式</a:t>
            </a:r>
            <a:endParaRPr/>
          </a:p>
        </p:txBody>
      </p:sp>
      <p:sp>
        <p:nvSpPr>
          <p:cNvPr id="3" name="Vertical Text Placeholder 2"/>
          <p:cNvSpPr>
            <a:spLocks noGrp="1"/>
          </p:cNvSpPr>
          <p:nvPr>
            <p:ph type="body" orient="vert" idx="1"/>
          </p:nvPr>
        </p:nvSpPr>
        <p:spPr>
          <a:xfrm>
            <a:off x="457200" y="914400"/>
            <a:ext cx="6019800" cy="5211763"/>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4" name="Date Placeholder 3"/>
          <p:cNvSpPr>
            <a:spLocks noGrp="1"/>
          </p:cNvSpPr>
          <p:nvPr>
            <p:ph type="dt" sz="half" idx="10"/>
          </p:nvPr>
        </p:nvSpPr>
        <p:spPr/>
        <p:txBody>
          <a:bodyPr/>
          <a:lstStyle/>
          <a:p>
            <a:fld id="{F922158D-428B-4987-8B28-745A2AFA1252}" type="datetimeFigureOut">
              <a:rPr lang="en-US" smtClean="0">
                <a:solidFill>
                  <a:prstClr val="black">
                    <a:tint val="75000"/>
                  </a:prstClr>
                </a:solidFill>
                <a:latin typeface="Georgia"/>
              </a:rPr>
              <a:pPr/>
              <a:t>8/25/2021</a:t>
            </a:fld>
            <a:endParaRPr lang="en-US">
              <a:solidFill>
                <a:prstClr val="black">
                  <a:tint val="75000"/>
                </a:prstClr>
              </a:solidFill>
              <a:latin typeface="Georgia"/>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eorgia"/>
            </a:endParaRPr>
          </a:p>
        </p:txBody>
      </p:sp>
      <p:sp>
        <p:nvSpPr>
          <p:cNvPr id="6" name="Slide Number Placeholder 5"/>
          <p:cNvSpPr>
            <a:spLocks noGrp="1"/>
          </p:cNvSpPr>
          <p:nvPr>
            <p:ph type="sldNum" sz="quarter" idx="12"/>
          </p:nvPr>
        </p:nvSpPr>
        <p:spPr/>
        <p:txBody>
          <a:bodyPr/>
          <a:lstStyle/>
          <a:p>
            <a:fld id="{515FC477-0A05-4F3E-8EE9-E015C9089D56}" type="slidenum">
              <a:rPr lang="en-US" smtClean="0">
                <a:solidFill>
                  <a:prstClr val="black">
                    <a:tint val="75000"/>
                  </a:prstClr>
                </a:solidFill>
                <a:latin typeface="Georgia"/>
              </a:rPr>
              <a:pPr/>
              <a:t>‹#›</a:t>
            </a:fld>
            <a:endParaRPr lang="en-US">
              <a:solidFill>
                <a:prstClr val="black">
                  <a:tint val="75000"/>
                </a:prstClr>
              </a:solidFill>
              <a:latin typeface="Georgia"/>
            </a:endParaRPr>
          </a:p>
        </p:txBody>
      </p:sp>
    </p:spTree>
    <p:extLst>
      <p:ext uri="{BB962C8B-B14F-4D97-AF65-F5344CB8AC3E}">
        <p14:creationId xmlns:p14="http://schemas.microsoft.com/office/powerpoint/2010/main" val="3182842955"/>
      </p:ext>
    </p:extLst>
  </p:cSld>
  <p:clrMapOvr>
    <a:masterClrMapping/>
  </p:clrMapOvr>
  <p:transition spd="slow">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name="Album Cover">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Georgia"/>
            </a:endParaRPr>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457200"/>
            <a:endParaRPr lang="en-US" dirty="0">
              <a:solidFill>
                <a:prstClr val="white"/>
              </a:solidFill>
              <a:latin typeface="Georgia"/>
            </a:endParaRPr>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eaLnBrk="1" latinLnBrk="0" hangingPunct="1">
              <a:buFontTx/>
              <a:buNone/>
              <a:defRPr kumimoji="0" lang="en-US" sz="4800" baseline="0" dirty="0">
                <a:solidFill>
                  <a:schemeClr val="bg1"/>
                </a:solidFill>
              </a:defRPr>
            </a:lvl1pPr>
            <a:extLst/>
          </a:lstStyle>
          <a:p>
            <a:pPr lvl="0"/>
            <a:r>
              <a:rPr kumimoji="0" lang="en-US" dirty="0" smtClean="0"/>
              <a:t>Click to add photo album title</a:t>
            </a:r>
            <a:endParaRPr kumimoji="0" lang="en-US" dirty="0"/>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0" hangingPunct="1"/>
            <a:r>
              <a:rPr lang="zh-TW" altLang="en-US" smtClean="0"/>
              <a:t>將圖片拖曳至版面配置區或按一下圖示以新增</a:t>
            </a:r>
            <a:endParaRPr/>
          </a:p>
        </p:txBody>
      </p:sp>
      <p:sp>
        <p:nvSpPr>
          <p:cNvPr id="11" name="Rectangle 10"/>
          <p:cNvSpPr>
            <a:spLocks noGrp="1"/>
          </p:cNvSpPr>
          <p:nvPr>
            <p:ph type="dt" sz="half" idx="12"/>
          </p:nvPr>
        </p:nvSpPr>
        <p:spPr/>
        <p:txBody>
          <a:bodyPr/>
          <a:lstStyle>
            <a:extLst/>
          </a:lstStyle>
          <a:p>
            <a:pPr algn="r"/>
            <a:fld id="{9668B50E-0B48-4566-8609-C51CF752A7DF}" type="datetimeFigureOut">
              <a:rPr lang="en-US" smtClean="0">
                <a:solidFill>
                  <a:prstClr val="white"/>
                </a:solidFill>
                <a:latin typeface="Georgia"/>
              </a:rPr>
              <a:pPr algn="r"/>
              <a:t>8/25/2021</a:t>
            </a:fld>
            <a:endParaRPr lang="en-US" dirty="0">
              <a:solidFill>
                <a:prstClr val="black">
                  <a:tint val="75000"/>
                </a:prstClr>
              </a:solidFill>
              <a:latin typeface="Georgia"/>
            </a:endParaRPr>
          </a:p>
        </p:txBody>
      </p:sp>
      <p:sp>
        <p:nvSpPr>
          <p:cNvPr id="13" name="Rectangle 12"/>
          <p:cNvSpPr>
            <a:spLocks noGrp="1"/>
          </p:cNvSpPr>
          <p:nvPr>
            <p:ph type="sldNum" sz="quarter" idx="13"/>
          </p:nvPr>
        </p:nvSpPr>
        <p:spPr/>
        <p:txBody>
          <a:bodyPr/>
          <a:lstStyle>
            <a:extLst/>
          </a:lstStyle>
          <a:p>
            <a:fld id="{8A4431D5-1B33-458B-8AFD-CECCB0FA18CB}" type="slidenum">
              <a:rPr lang="en-US" smtClean="0">
                <a:solidFill>
                  <a:prstClr val="white"/>
                </a:solidFill>
                <a:latin typeface="Georgia"/>
              </a:rPr>
              <a:pPr/>
              <a:t>‹#›</a:t>
            </a:fld>
            <a:endParaRPr lang="en-US" dirty="0">
              <a:solidFill>
                <a:prstClr val="black">
                  <a:tint val="75000"/>
                </a:prstClr>
              </a:solidFill>
              <a:latin typeface="Georgia"/>
            </a:endParaRPr>
          </a:p>
        </p:txBody>
      </p:sp>
      <p:sp>
        <p:nvSpPr>
          <p:cNvPr id="14" name="Rectangle 13"/>
          <p:cNvSpPr>
            <a:spLocks noGrp="1"/>
          </p:cNvSpPr>
          <p:nvPr>
            <p:ph type="ftr" sz="quarter" idx="14"/>
          </p:nvPr>
        </p:nvSpPr>
        <p:spPr>
          <a:xfrm rot="16200000">
            <a:off x="7296150" y="3698878"/>
            <a:ext cx="2933700" cy="365125"/>
          </a:xfrm>
        </p:spPr>
        <p:txBody>
          <a:bodyPr/>
          <a:lstStyle>
            <a:extLst/>
          </a:lstStyle>
          <a:p>
            <a:endParaRPr lang="en-US" dirty="0">
              <a:solidFill>
                <a:prstClr val="black">
                  <a:tint val="75000"/>
                </a:prstClr>
              </a:solidFill>
              <a:latin typeface="Georgia"/>
            </a:endParaRPr>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eaLnBrk="1" latinLnBrk="0" hangingPunct="1">
              <a:buNone/>
              <a:defRPr kumimoji="0" sz="2000"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pPr lvl="0"/>
            <a:r>
              <a:rPr kumimoji="0" lang="zh-TW" altLang="en-US" sz="2400" b="0" i="0" dirty="0" smtClean="0">
                <a:solidFill>
                  <a:srgbClr val="000000"/>
                </a:solidFill>
                <a:latin typeface="新細明體"/>
                <a:ea typeface="+mn-ea"/>
                <a:cs typeface="新細明體"/>
              </a:rPr>
              <a:t>按一下以新增日期或詳細資料</a:t>
            </a:r>
            <a:endParaRPr kumimoji="0" lang="en-US" dirty="0" smtClean="0"/>
          </a:p>
        </p:txBody>
      </p:sp>
    </p:spTree>
    <p:extLst>
      <p:ext uri="{BB962C8B-B14F-4D97-AF65-F5344CB8AC3E}">
        <p14:creationId xmlns:p14="http://schemas.microsoft.com/office/powerpoint/2010/main" val="28517880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2" name="Snip Diagonal Corner Rectangle 11"/>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Snip Diagonal Corner Rectangle 12"/>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lvl1pPr>
              <a:defRPr/>
            </a:lvl1pPr>
          </a:lstStyle>
          <a:p>
            <a:r>
              <a:rPr lang="zh-TW" altLang="en-US" smtClean="0"/>
              <a:t>按一下以編輯母片標題樣式</a:t>
            </a:r>
            <a:endParaRPr/>
          </a:p>
        </p:txBody>
      </p:sp>
      <p:sp>
        <p:nvSpPr>
          <p:cNvPr id="3" name="Text Placeholder 2"/>
          <p:cNvSpPr>
            <a:spLocks noGrp="1"/>
          </p:cNvSpPr>
          <p:nvPr>
            <p:ph type="body" idx="1"/>
          </p:nvPr>
        </p:nvSpPr>
        <p:spPr>
          <a:xfrm>
            <a:off x="779463"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779463"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5" name="Text Placeholder 4"/>
          <p:cNvSpPr>
            <a:spLocks noGrp="1"/>
          </p:cNvSpPr>
          <p:nvPr>
            <p:ph type="body" sz="quarter" idx="3"/>
          </p:nvPr>
        </p:nvSpPr>
        <p:spPr>
          <a:xfrm>
            <a:off x="4705351"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705351"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7" name="Date Placeholder 6"/>
          <p:cNvSpPr>
            <a:spLocks noGrp="1"/>
          </p:cNvSpPr>
          <p:nvPr>
            <p:ph type="dt" sz="half" idx="10"/>
          </p:nvPr>
        </p:nvSpPr>
        <p:spPr/>
        <p:txBody>
          <a:bodyPr/>
          <a:lstStyle/>
          <a:p>
            <a:fld id="{B1115196-1C6F-4784-83AC-30756D8F10B3}" type="datetimeFigureOut">
              <a:rPr lang="en-US" smtClean="0"/>
              <a:t>8/25/2021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latin typeface="Calibri"/>
            </a:endParaRPr>
          </a:p>
        </p:txBody>
      </p:sp>
      <p:sp>
        <p:nvSpPr>
          <p:cNvPr id="4" name="Date Placeholder 3"/>
          <p:cNvSpPr>
            <a:spLocks noGrp="1"/>
          </p:cNvSpPr>
          <p:nvPr>
            <p:ph type="dt" sz="half" idx="10"/>
          </p:nvPr>
        </p:nvSpPr>
        <p:spPr/>
        <p:txBody>
          <a:bodyPr/>
          <a:lstStyle>
            <a:lvl1pPr eaLnBrk="1" latinLnBrk="0" hangingPunct="1">
              <a:defRPr kumimoji="0">
                <a:solidFill>
                  <a:schemeClr val="bg1"/>
                </a:solidFill>
              </a:defRPr>
            </a:lvl1pPr>
          </a:lstStyle>
          <a:p>
            <a:fld id="{A258050E-B668-4FA7-85AD-C750C80A6E9B}" type="datetimeFigureOut">
              <a:rPr lang="en-US" smtClean="0">
                <a:solidFill>
                  <a:prstClr val="white"/>
                </a:solidFill>
                <a:latin typeface="Calibri"/>
              </a:rPr>
              <a:pPr/>
              <a:t>8/25/2021</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lvl1pPr eaLnBrk="1" latinLnBrk="0" hangingPunct="1">
              <a:defRPr kumimoji="0">
                <a:solidFill>
                  <a:schemeClr val="bg1"/>
                </a:solidFill>
              </a:defRPr>
            </a:lvl1p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eaLnBrk="1" latinLnBrk="0" hangingPunct="1">
              <a:defRPr kumimoji="0">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eaLnBrk="1" latinLnBrk="0" hangingPunct="1">
              <a:buNone/>
              <a:defRPr kumimoji="0" lang="en-US" sz="2200" kern="1200" dirty="0" smtClean="0">
                <a:solidFill>
                  <a:schemeClr val="tx1">
                    <a:lumMod val="75000"/>
                    <a:lumOff val="25000"/>
                  </a:schemeClr>
                </a:solidFill>
                <a:latin typeface="Calibri" pitchFamily="34" charset="0"/>
                <a:ea typeface="+mn-ea"/>
                <a:cs typeface="+mn-cs"/>
              </a:defRPr>
            </a:lvl1pPr>
          </a:lstStyle>
          <a:p>
            <a:pPr lvl="0"/>
            <a:r>
              <a:rPr kumimoji="0" lang="en-US" dirty="0" smtClean="0"/>
              <a:t>Click to edit Master subtitle style</a:t>
            </a:r>
            <a:endParaRPr kumimoji="0"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eaLnBrk="1" latinLnBrk="0" hangingPunct="1">
              <a:defRPr kumimoji="0"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r>
              <a:rPr lang="zh-TW" altLang="en-US" smtClean="0"/>
              <a:t>按一下以編輯母片標題樣式</a:t>
            </a:r>
            <a:endParaRPr/>
          </a:p>
        </p:txBody>
      </p:sp>
    </p:spTree>
    <p:extLst>
      <p:ext uri="{BB962C8B-B14F-4D97-AF65-F5344CB8AC3E}">
        <p14:creationId xmlns:p14="http://schemas.microsoft.com/office/powerpoint/2010/main" val="397720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區段標頭">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eaLnBrk="1" latinLnBrk="0" hangingPunct="1">
              <a:defRPr kumimoji="0" sz="3000" b="1" cap="all"/>
            </a:lvl1pPr>
          </a:lstStyle>
          <a:p>
            <a:pPr eaLnBrk="1" latinLnBrk="0" hangingPunct="1"/>
            <a:r>
              <a:rPr lang="zh-TW" altLang="en-US" smtClean="0"/>
              <a:t>按一下以編輯母片標題樣式</a:t>
            </a:r>
            <a:endParaRPr/>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eaLnBrk="1" latinLnBrk="0" hangingPunct="1">
              <a:buNone/>
              <a:defRPr kumimoji="0" sz="1800">
                <a:solidFill>
                  <a:schemeClr val="tx1">
                    <a:lumMod val="65000"/>
                    <a:lumOff val="35000"/>
                  </a:schemeClr>
                </a:solidFill>
              </a:defRPr>
            </a:lvl1pPr>
            <a:lvl2pPr marL="457200" indent="0" eaLnBrk="1" latinLnBrk="0" hangingPunct="1">
              <a:buNone/>
              <a:defRPr kumimoji="0" sz="1800">
                <a:solidFill>
                  <a:schemeClr val="tx1">
                    <a:tint val="75000"/>
                  </a:schemeClr>
                </a:solidFill>
              </a:defRPr>
            </a:lvl2pPr>
            <a:lvl3pPr marL="914400" indent="0" eaLnBrk="1" latinLnBrk="0" hangingPunct="1">
              <a:buNone/>
              <a:defRPr kumimoji="0" sz="1600">
                <a:solidFill>
                  <a:schemeClr val="tx1">
                    <a:tint val="75000"/>
                  </a:schemeClr>
                </a:solidFill>
              </a:defRPr>
            </a:lvl3pPr>
            <a:lvl4pPr marL="1371600" indent="0" eaLnBrk="1" latinLnBrk="0" hangingPunct="1">
              <a:buNone/>
              <a:defRPr kumimoji="0" sz="1400">
                <a:solidFill>
                  <a:schemeClr val="tx1">
                    <a:tint val="75000"/>
                  </a:schemeClr>
                </a:solidFill>
              </a:defRPr>
            </a:lvl4pPr>
            <a:lvl5pPr marL="1828800" indent="0" eaLnBrk="1" latinLnBrk="0" hangingPunct="1">
              <a:buNone/>
              <a:defRPr kumimoji="0" sz="1400">
                <a:solidFill>
                  <a:schemeClr val="tx1">
                    <a:tint val="75000"/>
                  </a:schemeClr>
                </a:solidFill>
              </a:defRPr>
            </a:lvl5pPr>
            <a:lvl6pPr marL="2286000" indent="0" eaLnBrk="1" latinLnBrk="0" hangingPunct="1">
              <a:buNone/>
              <a:defRPr kumimoji="0" sz="1400">
                <a:solidFill>
                  <a:schemeClr val="tx1">
                    <a:tint val="75000"/>
                  </a:schemeClr>
                </a:solidFill>
              </a:defRPr>
            </a:lvl6pPr>
            <a:lvl7pPr marL="2743200" indent="0" eaLnBrk="1" latinLnBrk="0" hangingPunct="1">
              <a:buNone/>
              <a:defRPr kumimoji="0" sz="1400">
                <a:solidFill>
                  <a:schemeClr val="tx1">
                    <a:tint val="75000"/>
                  </a:schemeClr>
                </a:solidFill>
              </a:defRPr>
            </a:lvl7pPr>
            <a:lvl8pPr marL="3200400" indent="0" eaLnBrk="1" latinLnBrk="0" hangingPunct="1">
              <a:buNone/>
              <a:defRPr kumimoji="0" sz="1400">
                <a:solidFill>
                  <a:schemeClr val="tx1">
                    <a:tint val="75000"/>
                  </a:schemeClr>
                </a:solidFill>
              </a:defRPr>
            </a:lvl8pPr>
            <a:lvl9pPr marL="3657600" indent="0" eaLnBrk="1" latinLnBrk="0" hangingPunct="1">
              <a:buNone/>
              <a:defRPr kumimoji="0" sz="1400">
                <a:solidFill>
                  <a:schemeClr val="tx1">
                    <a:tint val="75000"/>
                  </a:schemeClr>
                </a:solidFill>
              </a:defRPr>
            </a:lvl9pPr>
          </a:lstStyle>
          <a:p>
            <a:pPr lvl="0" eaLnBrk="1" latinLnBrk="0" hangingPunct="1"/>
            <a:r>
              <a:rPr lang="zh-TW" altLang="en-US" smtClean="0"/>
              <a:t>按一下以編輯母片文字樣式</a:t>
            </a:r>
          </a:p>
        </p:txBody>
      </p:sp>
      <p:sp>
        <p:nvSpPr>
          <p:cNvPr id="5" name="Footer Placeholder 4"/>
          <p:cNvSpPr>
            <a:spLocks noGrp="1"/>
          </p:cNvSpPr>
          <p:nvPr>
            <p:ph type="ftr" sz="quarter" idx="11"/>
          </p:nvPr>
        </p:nvSpPr>
        <p:spPr/>
        <p:txBody>
          <a:bodyPr/>
          <a:lstStyle>
            <a:lvl1pPr eaLnBrk="1" latinLnBrk="0" hangingPunct="1">
              <a:defRPr kumimoji="0">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eaLnBrk="1" latinLnBrk="0" hangingPunct="1">
              <a:defRPr kumimoji="0">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latin typeface="Calibri"/>
              </a:rPr>
              <a:t>             </a:t>
            </a: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6600"/>
                </a:solidFill>
                <a:latin typeface="Calibri"/>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latin typeface="Calibri"/>
              </a:rPr>
              <a:t>       </a:t>
            </a:r>
          </a:p>
        </p:txBody>
      </p:sp>
    </p:spTree>
    <p:extLst>
      <p:ext uri="{BB962C8B-B14F-4D97-AF65-F5344CB8AC3E}">
        <p14:creationId xmlns:p14="http://schemas.microsoft.com/office/powerpoint/2010/main" val="133562940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標題及物件">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eaLnBrk="1" latinLnBrk="0" hangingPunct="1">
              <a:defRPr kumimoji="0" sz="3000" b="0">
                <a:solidFill>
                  <a:schemeClr val="tx1">
                    <a:lumMod val="85000"/>
                    <a:lumOff val="15000"/>
                  </a:schemeClr>
                </a:solidFill>
              </a:defRPr>
            </a:lvl1pPr>
          </a:lstStyle>
          <a:p>
            <a:pPr eaLnBrk="1" latinLnBrk="0" hangingPunct="1"/>
            <a:r>
              <a:rPr lang="zh-TW" altLang="en-US" smtClean="0"/>
              <a:t>按一下以編輯母片標題樣式</a:t>
            </a:r>
            <a:endParaRPr/>
          </a:p>
        </p:txBody>
      </p:sp>
      <p:sp>
        <p:nvSpPr>
          <p:cNvPr id="3" name="Content Placeholder 2"/>
          <p:cNvSpPr>
            <a:spLocks noGrp="1"/>
          </p:cNvSpPr>
          <p:nvPr>
            <p:ph idx="1"/>
          </p:nvPr>
        </p:nvSpPr>
        <p:spPr/>
        <p:txBody>
          <a:bodyPr/>
          <a:lstStyle>
            <a:lvl1pPr eaLnBrk="1" latinLnBrk="0" hangingPunct="1">
              <a:defRPr kumimoji="0">
                <a:solidFill>
                  <a:schemeClr val="tx1">
                    <a:lumMod val="85000"/>
                    <a:lumOff val="15000"/>
                  </a:schemeClr>
                </a:solidFill>
              </a:defRPr>
            </a:lvl1pPr>
            <a:lvl2pPr eaLnBrk="1" latinLnBrk="0" hangingPunct="1">
              <a:defRPr kumimoji="0">
                <a:solidFill>
                  <a:schemeClr val="tx1">
                    <a:lumMod val="85000"/>
                    <a:lumOff val="15000"/>
                  </a:schemeClr>
                </a:solidFill>
              </a:defRPr>
            </a:lvl2pPr>
            <a:lvl3pPr eaLnBrk="1" latinLnBrk="0" hangingPunct="1">
              <a:defRPr kumimoji="0">
                <a:solidFill>
                  <a:schemeClr val="tx1">
                    <a:lumMod val="85000"/>
                    <a:lumOff val="15000"/>
                  </a:schemeClr>
                </a:solidFill>
              </a:defRPr>
            </a:lvl3pPr>
            <a:lvl4pPr eaLnBrk="1" latinLnBrk="0" hangingPunct="1">
              <a:defRPr kumimoji="0">
                <a:solidFill>
                  <a:schemeClr val="tx1">
                    <a:lumMod val="85000"/>
                    <a:lumOff val="15000"/>
                  </a:schemeClr>
                </a:solidFill>
              </a:defRPr>
            </a:lvl4pPr>
            <a:lvl5pPr eaLnBrk="1" latinLnBrk="0" hangingPunct="1">
              <a:defRPr kumimoji="0">
                <a:solidFill>
                  <a:schemeClr val="tx1">
                    <a:lumMod val="85000"/>
                    <a:lumOff val="15000"/>
                  </a:schemeClr>
                </a:solidFill>
              </a:defRPr>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4" name="Date Placeholder 3"/>
          <p:cNvSpPr>
            <a:spLocks noGrp="1"/>
          </p:cNvSpPr>
          <p:nvPr>
            <p:ph type="dt" sz="half" idx="10"/>
          </p:nvPr>
        </p:nvSpPr>
        <p:spPr/>
        <p:txBody>
          <a:bodyPr/>
          <a:lstStyle>
            <a:lvl1pPr eaLnBrk="1" latinLnBrk="0" hangingPunct="1">
              <a:defRPr kumimoji="0">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8/25/2021</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lvl1pPr eaLnBrk="1" latinLnBrk="0" hangingPunct="1">
              <a:defRPr kumimoji="0">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eaLnBrk="1" latinLnBrk="0" hangingPunct="1">
              <a:defRPr kumimoji="0">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extLst>
      <p:ext uri="{BB962C8B-B14F-4D97-AF65-F5344CB8AC3E}">
        <p14:creationId xmlns:p14="http://schemas.microsoft.com/office/powerpoint/2010/main" val="1186491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zh-TW" altLang="en-US" smtClean="0"/>
              <a:t>按一下以編輯母片標題樣式</a:t>
            </a:r>
            <a:endParaRPr/>
          </a:p>
        </p:txBody>
      </p:sp>
      <p:sp>
        <p:nvSpPr>
          <p:cNvPr id="3" name="Date Placeholder 2"/>
          <p:cNvSpPr>
            <a:spLocks noGrp="1"/>
          </p:cNvSpPr>
          <p:nvPr>
            <p:ph type="dt" sz="half" idx="10"/>
          </p:nvPr>
        </p:nvSpPr>
        <p:spPr/>
        <p:txBody>
          <a:bodyPr/>
          <a:lstStyle>
            <a:lvl1pPr eaLnBrk="1" latinLnBrk="0" hangingPunct="1">
              <a:defRPr kumimoji="0">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8/25/2021</a:t>
            </a:fld>
            <a:endParaRPr lang="en-US" dirty="0">
              <a:solidFill>
                <a:srgbClr val="262626">
                  <a:lumMod val="85000"/>
                  <a:lumOff val="15000"/>
                </a:srgbClr>
              </a:solidFill>
              <a:latin typeface="Calibri"/>
            </a:endParaRPr>
          </a:p>
        </p:txBody>
      </p:sp>
      <p:sp>
        <p:nvSpPr>
          <p:cNvPr id="4" name="Footer Placeholder 3"/>
          <p:cNvSpPr>
            <a:spLocks noGrp="1"/>
          </p:cNvSpPr>
          <p:nvPr>
            <p:ph type="ftr" sz="quarter" idx="11"/>
          </p:nvPr>
        </p:nvSpPr>
        <p:spPr/>
        <p:txBody>
          <a:bodyPr/>
          <a:lstStyle>
            <a:lvl1pPr eaLnBrk="1" latinLnBrk="0" hangingPunct="1">
              <a:defRPr kumimoji="0">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5" name="Slide Number Placeholder 4"/>
          <p:cNvSpPr>
            <a:spLocks noGrp="1"/>
          </p:cNvSpPr>
          <p:nvPr>
            <p:ph type="sldNum" sz="quarter" idx="12"/>
          </p:nvPr>
        </p:nvSpPr>
        <p:spPr/>
        <p:txBody>
          <a:bodyPr/>
          <a:lstStyle>
            <a:lvl1pPr eaLnBrk="1" latinLnBrk="0" hangingPunct="1">
              <a:defRPr kumimoji="0">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6" name="Content Placeholder 2"/>
          <p:cNvSpPr>
            <a:spLocks noGrp="1"/>
          </p:cNvSpPr>
          <p:nvPr>
            <p:ph idx="1"/>
          </p:nvPr>
        </p:nvSpPr>
        <p:spPr>
          <a:xfrm>
            <a:off x="457200" y="1600200"/>
            <a:ext cx="8229600" cy="4525963"/>
          </a:xfrm>
        </p:spPr>
        <p:txBody>
          <a:bodyPr/>
          <a:lstStyle>
            <a:lvl1pPr eaLnBrk="1" latinLnBrk="0" hangingPunct="1">
              <a:defRPr kumimoji="0">
                <a:solidFill>
                  <a:schemeClr val="tx1">
                    <a:lumMod val="85000"/>
                    <a:lumOff val="15000"/>
                  </a:schemeClr>
                </a:solidFill>
              </a:defRPr>
            </a:lvl1pPr>
            <a:lvl2pPr eaLnBrk="1" latinLnBrk="0" hangingPunct="1">
              <a:defRPr kumimoji="0">
                <a:solidFill>
                  <a:schemeClr val="tx1">
                    <a:lumMod val="85000"/>
                    <a:lumOff val="15000"/>
                  </a:schemeClr>
                </a:solidFill>
              </a:defRPr>
            </a:lvl2pPr>
            <a:lvl3pPr eaLnBrk="1" latinLnBrk="0" hangingPunct="1">
              <a:defRPr kumimoji="0">
                <a:solidFill>
                  <a:schemeClr val="tx1">
                    <a:lumMod val="85000"/>
                    <a:lumOff val="15000"/>
                  </a:schemeClr>
                </a:solidFill>
              </a:defRPr>
            </a:lvl3pPr>
            <a:lvl4pPr eaLnBrk="1" latinLnBrk="0" hangingPunct="1">
              <a:defRPr kumimoji="0">
                <a:solidFill>
                  <a:schemeClr val="tx1">
                    <a:lumMod val="85000"/>
                    <a:lumOff val="15000"/>
                  </a:schemeClr>
                </a:solidFill>
              </a:defRPr>
            </a:lvl4pPr>
            <a:lvl5pPr eaLnBrk="1" latinLnBrk="0" hangingPunct="1">
              <a:defRPr kumimoji="0">
                <a:solidFill>
                  <a:schemeClr val="tx1">
                    <a:lumMod val="85000"/>
                    <a:lumOff val="15000"/>
                  </a:schemeClr>
                </a:solidFill>
              </a:defRPr>
            </a:lvl5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Tree>
    <p:extLst>
      <p:ext uri="{BB962C8B-B14F-4D97-AF65-F5344CB8AC3E}">
        <p14:creationId xmlns:p14="http://schemas.microsoft.com/office/powerpoint/2010/main" val="208897224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兩項物件">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eaLnBrk="1" latinLnBrk="0" hangingPunct="1">
              <a:defRPr kumimoji="0" sz="2800">
                <a:solidFill>
                  <a:schemeClr val="bg1"/>
                </a:solidFill>
              </a:defRPr>
            </a:lvl1pPr>
          </a:lstStyle>
          <a:p>
            <a:pPr eaLnBrk="1" latinLnBrk="0" hangingPunct="1"/>
            <a:r>
              <a:rPr lang="zh-TW" altLang="en-US" smtClean="0"/>
              <a:t>按一下以編輯母片標題樣式</a:t>
            </a:r>
            <a:endParaRPr/>
          </a:p>
        </p:txBody>
      </p:sp>
      <p:sp>
        <p:nvSpPr>
          <p:cNvPr id="3" name="Content Placeholder 2"/>
          <p:cNvSpPr>
            <a:spLocks noGrp="1"/>
          </p:cNvSpPr>
          <p:nvPr>
            <p:ph sz="half" idx="1"/>
          </p:nvPr>
        </p:nvSpPr>
        <p:spPr>
          <a:xfrm>
            <a:off x="457200" y="1676402"/>
            <a:ext cx="4038600" cy="3971455"/>
          </a:xfrm>
        </p:spPr>
        <p:txBody>
          <a:bodyPr/>
          <a:lstStyle>
            <a:lvl1pPr eaLnBrk="1" latinLnBrk="0" hangingPunct="1">
              <a:defRPr kumimoji="0" sz="2800">
                <a:solidFill>
                  <a:schemeClr val="tx1">
                    <a:lumMod val="85000"/>
                    <a:lumOff val="15000"/>
                  </a:schemeClr>
                </a:solidFill>
              </a:defRPr>
            </a:lvl1pPr>
            <a:lvl2pPr eaLnBrk="1" latinLnBrk="0" hangingPunct="1">
              <a:defRPr kumimoji="0" sz="2400">
                <a:solidFill>
                  <a:schemeClr val="tx1">
                    <a:lumMod val="85000"/>
                    <a:lumOff val="15000"/>
                  </a:schemeClr>
                </a:solidFill>
              </a:defRPr>
            </a:lvl2pPr>
            <a:lvl3pPr eaLnBrk="1" latinLnBrk="0" hangingPunct="1">
              <a:defRPr kumimoji="0" sz="2000">
                <a:solidFill>
                  <a:schemeClr val="tx1">
                    <a:lumMod val="85000"/>
                    <a:lumOff val="15000"/>
                  </a:schemeClr>
                </a:solidFill>
              </a:defRPr>
            </a:lvl3pPr>
            <a:lvl4pPr eaLnBrk="1" latinLnBrk="0" hangingPunct="1">
              <a:defRPr kumimoji="0" sz="1800">
                <a:solidFill>
                  <a:schemeClr val="tx1">
                    <a:lumMod val="85000"/>
                    <a:lumOff val="15000"/>
                  </a:schemeClr>
                </a:solidFill>
              </a:defRPr>
            </a:lvl4pPr>
            <a:lvl5pPr eaLnBrk="1" latinLnBrk="0" hangingPunct="1">
              <a:defRPr kumimoji="0" sz="1800">
                <a:solidFill>
                  <a:schemeClr val="tx1">
                    <a:lumMod val="85000"/>
                    <a:lumOff val="15000"/>
                  </a:schemeClr>
                </a:solidFill>
              </a:defRPr>
            </a:lvl5pPr>
            <a:lvl6pPr eaLnBrk="1" latinLnBrk="0" hangingPunct="1">
              <a:defRPr kumimoji="0" sz="1800"/>
            </a:lvl6pPr>
            <a:lvl7pPr eaLnBrk="1" latinLnBrk="0" hangingPunct="1">
              <a:defRPr kumimoji="0" sz="1800"/>
            </a:lvl7pPr>
            <a:lvl8pPr eaLnBrk="1" latinLnBrk="0" hangingPunct="1">
              <a:defRPr kumimoji="0" sz="1800"/>
            </a:lvl8pPr>
            <a:lvl9pPr eaLnBrk="1" latinLnBrk="0" hangingPunct="1">
              <a:defRPr kumimoji="0"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4" name="Content Placeholder 3"/>
          <p:cNvSpPr>
            <a:spLocks noGrp="1"/>
          </p:cNvSpPr>
          <p:nvPr>
            <p:ph sz="half" idx="2"/>
          </p:nvPr>
        </p:nvSpPr>
        <p:spPr>
          <a:xfrm>
            <a:off x="4648200" y="1676400"/>
            <a:ext cx="4038600" cy="3971454"/>
          </a:xfrm>
        </p:spPr>
        <p:txBody>
          <a:bodyPr/>
          <a:lstStyle>
            <a:lvl1pPr eaLnBrk="1" latinLnBrk="0" hangingPunct="1">
              <a:defRPr kumimoji="0" sz="2800">
                <a:solidFill>
                  <a:schemeClr val="tx1">
                    <a:lumMod val="85000"/>
                    <a:lumOff val="15000"/>
                  </a:schemeClr>
                </a:solidFill>
              </a:defRPr>
            </a:lvl1pPr>
            <a:lvl2pPr eaLnBrk="1" latinLnBrk="0" hangingPunct="1">
              <a:defRPr kumimoji="0" sz="2400">
                <a:solidFill>
                  <a:schemeClr val="tx1">
                    <a:lumMod val="85000"/>
                    <a:lumOff val="15000"/>
                  </a:schemeClr>
                </a:solidFill>
              </a:defRPr>
            </a:lvl2pPr>
            <a:lvl3pPr eaLnBrk="1" latinLnBrk="0" hangingPunct="1">
              <a:defRPr kumimoji="0" sz="2000">
                <a:solidFill>
                  <a:schemeClr val="tx1">
                    <a:lumMod val="85000"/>
                    <a:lumOff val="15000"/>
                  </a:schemeClr>
                </a:solidFill>
              </a:defRPr>
            </a:lvl3pPr>
            <a:lvl4pPr eaLnBrk="1" latinLnBrk="0" hangingPunct="1">
              <a:defRPr kumimoji="0" sz="1800">
                <a:solidFill>
                  <a:schemeClr val="tx1">
                    <a:lumMod val="85000"/>
                    <a:lumOff val="15000"/>
                  </a:schemeClr>
                </a:solidFill>
              </a:defRPr>
            </a:lvl4pPr>
            <a:lvl5pPr eaLnBrk="1" latinLnBrk="0" hangingPunct="1">
              <a:defRPr kumimoji="0" sz="1800">
                <a:solidFill>
                  <a:schemeClr val="tx1">
                    <a:lumMod val="85000"/>
                    <a:lumOff val="15000"/>
                  </a:schemeClr>
                </a:solidFill>
              </a:defRPr>
            </a:lvl5pPr>
            <a:lvl6pPr eaLnBrk="1" latinLnBrk="0" hangingPunct="1">
              <a:defRPr kumimoji="0" sz="1800"/>
            </a:lvl6pPr>
            <a:lvl7pPr eaLnBrk="1" latinLnBrk="0" hangingPunct="1">
              <a:defRPr kumimoji="0" sz="1800"/>
            </a:lvl7pPr>
            <a:lvl8pPr eaLnBrk="1" latinLnBrk="0" hangingPunct="1">
              <a:defRPr kumimoji="0" sz="1800"/>
            </a:lvl8pPr>
            <a:lvl9pPr eaLnBrk="1" latinLnBrk="0" hangingPunct="1">
              <a:defRPr kumimoji="0" sz="18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5" name="Date Placeholder 4"/>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8/25/2021</a:t>
            </a:fld>
            <a:endParaRPr lang="en-US" dirty="0">
              <a:solidFill>
                <a:srgbClr val="262626">
                  <a:tint val="75000"/>
                </a:srgbClr>
              </a:solidFill>
              <a:latin typeface="Calibri"/>
            </a:endParaRPr>
          </a:p>
        </p:txBody>
      </p:sp>
      <p:sp>
        <p:nvSpPr>
          <p:cNvPr id="6" name="Footer Placeholder 5"/>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7" name="Slide Number Placeholder 6"/>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Tree>
    <p:extLst>
      <p:ext uri="{BB962C8B-B14F-4D97-AF65-F5344CB8AC3E}">
        <p14:creationId xmlns:p14="http://schemas.microsoft.com/office/powerpoint/2010/main" val="380457621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只有標題">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a:solidFill>
                  <a:schemeClr val="bg1"/>
                </a:solidFill>
              </a:defRPr>
            </a:lvl1pPr>
          </a:lstStyle>
          <a:p>
            <a:fld id="{A258050E-B668-4FA7-85AD-C750C80A6E9B}" type="datetimeFigureOut">
              <a:rPr lang="en-US" smtClean="0">
                <a:solidFill>
                  <a:prstClr val="white"/>
                </a:solidFill>
                <a:latin typeface="Calibri"/>
              </a:rPr>
              <a:pPr/>
              <a:t>8/25/2021</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eaLnBrk="1" latinLnBrk="0" hangingPunct="1">
              <a:defRPr kumimoji="0">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eaLnBrk="1" latinLnBrk="0" hangingPunct="1">
              <a:defRPr kumimoji="0">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eaLnBrk="1" latinLnBrk="0" hangingPunct="1">
              <a:defRPr kumimoji="0"/>
            </a:lvl1pPr>
          </a:lstStyle>
          <a:p>
            <a:pPr eaLnBrk="1" latinLnBrk="0" hangingPunct="1"/>
            <a:r>
              <a:rPr lang="zh-TW" altLang="en-US" smtClean="0"/>
              <a:t>按一下以編輯母片標題樣式</a:t>
            </a:r>
            <a:endParaRPr/>
          </a:p>
        </p:txBody>
      </p:sp>
    </p:spTree>
    <p:extLst>
      <p:ext uri="{BB962C8B-B14F-4D97-AF65-F5344CB8AC3E}">
        <p14:creationId xmlns:p14="http://schemas.microsoft.com/office/powerpoint/2010/main" val="1845390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8/25/2021</a:t>
            </a:fld>
            <a:endParaRPr lang="en-US" dirty="0">
              <a:solidFill>
                <a:srgbClr val="262626">
                  <a:tint val="75000"/>
                </a:srgbClr>
              </a:solidFill>
              <a:latin typeface="Calibri"/>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4" name="Slide Number Placeholder 3"/>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6" name="Title 1"/>
          <p:cNvSpPr>
            <a:spLocks noGrp="1"/>
          </p:cNvSpPr>
          <p:nvPr>
            <p:ph type="title" hasCustomPrompt="1"/>
          </p:nvPr>
        </p:nvSpPr>
        <p:spPr>
          <a:xfrm>
            <a:off x="290400" y="3081000"/>
            <a:ext cx="8686800" cy="1095600"/>
          </a:xfrm>
        </p:spPr>
        <p:txBody>
          <a:bodyPr>
            <a:normAutofit/>
          </a:bodyPr>
          <a:lstStyle>
            <a:lvl1pPr algn="ctr" eaLnBrk="1" latinLnBrk="0" hangingPunct="1">
              <a:defRPr kumimoji="0"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kumimoji="0" lang="en-US" dirty="0" smtClean="0"/>
              <a:t>Click to edit Master Title Style</a:t>
            </a:r>
            <a:endParaRPr kumimoji="0"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eaLnBrk="1" latinLnBrk="0" hangingPunct="1">
              <a:buNone/>
              <a:defRPr kumimoji="0" lang="en-US" sz="2800" kern="1200" dirty="0" smtClean="0">
                <a:solidFill>
                  <a:srgbClr val="2E507A">
                    <a:alpha val="81000"/>
                  </a:srgbClr>
                </a:solidFill>
                <a:latin typeface="+mn-lt"/>
                <a:ea typeface="+mn-ea"/>
                <a:cs typeface="+mn-cs"/>
              </a:defRPr>
            </a:lvl1pPr>
            <a:lvl2pPr marL="457200" indent="0" eaLnBrk="1" latinLnBrk="0" hangingPunct="1">
              <a:buNone/>
              <a:defRPr kumimoji="0" sz="2000" b="1"/>
            </a:lvl2pPr>
            <a:lvl3pPr marL="914400" indent="0" eaLnBrk="1" latinLnBrk="0" hangingPunct="1">
              <a:buNone/>
              <a:defRPr kumimoji="0" sz="1800" b="1"/>
            </a:lvl3pPr>
            <a:lvl4pPr marL="1371600" indent="0" eaLnBrk="1" latinLnBrk="0" hangingPunct="1">
              <a:buNone/>
              <a:defRPr kumimoji="0" sz="1600" b="1"/>
            </a:lvl4pPr>
            <a:lvl5pPr marL="1828800" indent="0" eaLnBrk="1" latinLnBrk="0" hangingPunct="1">
              <a:buNone/>
              <a:defRPr kumimoji="0" sz="1600" b="1"/>
            </a:lvl5pPr>
            <a:lvl6pPr marL="2286000" indent="0" eaLnBrk="1" latinLnBrk="0" hangingPunct="1">
              <a:buNone/>
              <a:defRPr kumimoji="0" sz="1600" b="1"/>
            </a:lvl6pPr>
            <a:lvl7pPr marL="2743200" indent="0" eaLnBrk="1" latinLnBrk="0" hangingPunct="1">
              <a:buNone/>
              <a:defRPr kumimoji="0" sz="1600" b="1"/>
            </a:lvl7pPr>
            <a:lvl8pPr marL="3200400" indent="0" eaLnBrk="1" latinLnBrk="0" hangingPunct="1">
              <a:buNone/>
              <a:defRPr kumimoji="0" sz="1600" b="1"/>
            </a:lvl8pPr>
            <a:lvl9pPr marL="3657600" indent="0" eaLnBrk="1" latinLnBrk="0" hangingPunct="1">
              <a:buNone/>
              <a:defRPr kumimoji="0" sz="1600" b="1"/>
            </a:lvl9pPr>
          </a:lstStyle>
          <a:p>
            <a:pPr lvl="0" eaLnBrk="1" latinLnBrk="0" hangingPunct="1"/>
            <a:r>
              <a:rPr lang="zh-TW" altLang="en-US" smtClean="0"/>
              <a:t>按一下以編輯母片文字樣式</a:t>
            </a:r>
          </a:p>
        </p:txBody>
      </p:sp>
    </p:spTree>
    <p:extLst>
      <p:ext uri="{BB962C8B-B14F-4D97-AF65-F5344CB8AC3E}">
        <p14:creationId xmlns:p14="http://schemas.microsoft.com/office/powerpoint/2010/main" val="271568544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a:solidFill>
                  <a:schemeClr val="bg1"/>
                </a:solidFill>
              </a:defRPr>
            </a:lvl1pPr>
          </a:lstStyle>
          <a:p>
            <a:fld id="{A258050E-B668-4FA7-85AD-C750C80A6E9B}" type="datetimeFigureOut">
              <a:rPr lang="en-US" smtClean="0">
                <a:solidFill>
                  <a:prstClr val="white"/>
                </a:solidFill>
                <a:latin typeface="Calibri"/>
              </a:rPr>
              <a:pPr/>
              <a:t>8/25/2021</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eaLnBrk="1" latinLnBrk="0" hangingPunct="1">
              <a:defRPr kumimoji="0">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eaLnBrk="1" latinLnBrk="0" hangingPunct="1">
              <a:defRPr kumimoji="0">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kumimoji="0" lang="en-US" sz="4000" kern="1200" dirty="0">
                <a:solidFill>
                  <a:schemeClr val="bg1"/>
                </a:solidFill>
                <a:latin typeface="+mn-lt"/>
                <a:ea typeface="+mn-ea"/>
                <a:cs typeface="+mn-cs"/>
              </a:defRPr>
            </a:lvl1pPr>
          </a:lstStyle>
          <a:p>
            <a:pPr eaLnBrk="1" latinLnBrk="0" hangingPunct="1"/>
            <a:r>
              <a:rPr lang="zh-TW" altLang="en-US" smtClean="0"/>
              <a:t>按一下以編輯母片標題樣式</a:t>
            </a:r>
            <a:endParaRPr/>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eaLnBrk="1" latinLnBrk="0" hangingPunct="1">
              <a:buNone/>
              <a:defRPr kumimoji="0" lang="en-US" sz="1800" b="1" kern="1200" dirty="0" smtClean="0">
                <a:solidFill>
                  <a:schemeClr val="bg1">
                    <a:lumMod val="65000"/>
                  </a:schemeClr>
                </a:solidFill>
                <a:latin typeface="Calibri" pitchFamily="34" charset="0"/>
                <a:ea typeface="+mn-ea"/>
                <a:cs typeface="+mn-cs"/>
              </a:defRPr>
            </a:lvl1pPr>
          </a:lstStyle>
          <a:p>
            <a:pPr lvl="0"/>
            <a:r>
              <a:rPr kumimoji="0" lang="en-US" dirty="0" smtClean="0"/>
              <a:t>Click to edit Master subtitle style</a:t>
            </a:r>
            <a:endParaRPr kumimoji="0" lang="en-US" dirty="0"/>
          </a:p>
        </p:txBody>
      </p:sp>
    </p:spTree>
    <p:extLst>
      <p:ext uri="{BB962C8B-B14F-4D97-AF65-F5344CB8AC3E}">
        <p14:creationId xmlns:p14="http://schemas.microsoft.com/office/powerpoint/2010/main" val="369405824"/>
      </p:ext>
    </p:extLst>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eaLnBrk="1" latinLnBrk="0" hangingPunct="1">
              <a:defRPr kumimoji="0" sz="2000" b="1"/>
            </a:lvl1pPr>
          </a:lstStyle>
          <a:p>
            <a:pPr eaLnBrk="1" latinLnBrk="0" hangingPunct="1"/>
            <a:r>
              <a:rPr lang="zh-TW" altLang="en-US" smtClean="0"/>
              <a:t>按一下以編輯母片標題樣式</a:t>
            </a:r>
            <a:endParaRPr/>
          </a:p>
        </p:txBody>
      </p:sp>
      <p:sp>
        <p:nvSpPr>
          <p:cNvPr id="3" name="Content Placeholder 2"/>
          <p:cNvSpPr>
            <a:spLocks noGrp="1"/>
          </p:cNvSpPr>
          <p:nvPr>
            <p:ph idx="1"/>
          </p:nvPr>
        </p:nvSpPr>
        <p:spPr>
          <a:xfrm>
            <a:off x="3803650" y="609600"/>
            <a:ext cx="5111750" cy="5334000"/>
          </a:xfrm>
        </p:spPr>
        <p:txBody>
          <a:bodyPr/>
          <a:lstStyle>
            <a:lvl1pPr eaLnBrk="1" latinLnBrk="0" hangingPunct="1">
              <a:defRPr kumimoji="0" sz="2800">
                <a:solidFill>
                  <a:schemeClr val="bg1"/>
                </a:solidFill>
              </a:defRPr>
            </a:lvl1pPr>
            <a:lvl2pPr eaLnBrk="1" latinLnBrk="0" hangingPunct="1">
              <a:defRPr kumimoji="0" sz="2800">
                <a:solidFill>
                  <a:schemeClr val="bg1"/>
                </a:solidFill>
              </a:defRPr>
            </a:lvl2pPr>
            <a:lvl3pPr eaLnBrk="1" latinLnBrk="0" hangingPunct="1">
              <a:defRPr kumimoji="0" sz="2400">
                <a:solidFill>
                  <a:schemeClr val="bg1"/>
                </a:solidFill>
              </a:defRPr>
            </a:lvl3pPr>
            <a:lvl4pPr eaLnBrk="1" latinLnBrk="0" hangingPunct="1">
              <a:defRPr kumimoji="0" sz="2000">
                <a:solidFill>
                  <a:schemeClr val="bg1"/>
                </a:solidFill>
              </a:defRPr>
            </a:lvl4pPr>
            <a:lvl5pPr eaLnBrk="1" latinLnBrk="0" hangingPunct="1">
              <a:defRPr kumimoji="0" sz="2000">
                <a:solidFill>
                  <a:schemeClr val="bg1"/>
                </a:solidFill>
              </a:defRPr>
            </a:lvl5pPr>
            <a:lvl6pPr eaLnBrk="1" latinLnBrk="0" hangingPunct="1">
              <a:defRPr kumimoji="0" sz="2000"/>
            </a:lvl6pPr>
            <a:lvl7pPr eaLnBrk="1" latinLnBrk="0" hangingPunct="1">
              <a:defRPr kumimoji="0" sz="2000"/>
            </a:lvl7pPr>
            <a:lvl8pPr eaLnBrk="1" latinLnBrk="0" hangingPunct="1">
              <a:defRPr kumimoji="0" sz="2000"/>
            </a:lvl8pPr>
            <a:lvl9pPr eaLnBrk="1" latinLnBrk="0" hangingPunct="1">
              <a:defRPr kumimoji="0" sz="2000"/>
            </a:lvl9p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4" name="Text Placeholder 3"/>
          <p:cNvSpPr>
            <a:spLocks noGrp="1"/>
          </p:cNvSpPr>
          <p:nvPr>
            <p:ph type="body" sz="half" idx="2"/>
          </p:nvPr>
        </p:nvSpPr>
        <p:spPr>
          <a:xfrm>
            <a:off x="228600" y="1435101"/>
            <a:ext cx="3008313" cy="3822699"/>
          </a:xfrm>
        </p:spPr>
        <p:txBody>
          <a:bodyPr/>
          <a:lstStyle>
            <a:lvl1pPr marL="0" indent="0" eaLnBrk="1" latinLnBrk="0" hangingPunct="1">
              <a:buNone/>
              <a:defRPr kumimoji="0" sz="1400">
                <a:solidFill>
                  <a:schemeClr val="tx1">
                    <a:lumMod val="75000"/>
                    <a:lumOff val="25000"/>
                  </a:schemeClr>
                </a:solidFill>
              </a:defRPr>
            </a:lvl1pPr>
            <a:lvl2pPr marL="457200" indent="0" eaLnBrk="1" latinLnBrk="0" hangingPunct="1">
              <a:buNone/>
              <a:defRPr kumimoji="0" sz="1200"/>
            </a:lvl2pPr>
            <a:lvl3pPr marL="914400" indent="0" eaLnBrk="1" latinLnBrk="0" hangingPunct="1">
              <a:buNone/>
              <a:defRPr kumimoji="0" sz="1000"/>
            </a:lvl3pPr>
            <a:lvl4pPr marL="1371600" indent="0" eaLnBrk="1" latinLnBrk="0" hangingPunct="1">
              <a:buNone/>
              <a:defRPr kumimoji="0" sz="900"/>
            </a:lvl4pPr>
            <a:lvl5pPr marL="1828800" indent="0" eaLnBrk="1" latinLnBrk="0" hangingPunct="1">
              <a:buNone/>
              <a:defRPr kumimoji="0" sz="900"/>
            </a:lvl5pPr>
            <a:lvl6pPr marL="2286000" indent="0" eaLnBrk="1" latinLnBrk="0" hangingPunct="1">
              <a:buNone/>
              <a:defRPr kumimoji="0" sz="900"/>
            </a:lvl6pPr>
            <a:lvl7pPr marL="2743200" indent="0" eaLnBrk="1" latinLnBrk="0" hangingPunct="1">
              <a:buNone/>
              <a:defRPr kumimoji="0" sz="900"/>
            </a:lvl7pPr>
            <a:lvl8pPr marL="3200400" indent="0" eaLnBrk="1" latinLnBrk="0" hangingPunct="1">
              <a:buNone/>
              <a:defRPr kumimoji="0" sz="900"/>
            </a:lvl8pPr>
            <a:lvl9pPr marL="3657600" indent="0" eaLnBrk="1" latinLnBrk="0" hangingPunct="1">
              <a:buNone/>
              <a:defRPr kumimoji="0" sz="900"/>
            </a:lvl9pPr>
          </a:lstStyle>
          <a:p>
            <a:pPr lvl="0" eaLnBrk="1" latinLnBrk="0" hangingPunct="1"/>
            <a:r>
              <a:rPr lang="zh-TW" altLang="en-US" smtClean="0"/>
              <a:t>按一下以編輯母片文字樣式</a:t>
            </a:r>
          </a:p>
        </p:txBody>
      </p:sp>
      <p:sp>
        <p:nvSpPr>
          <p:cNvPr id="5" name="Date Placeholder 4"/>
          <p:cNvSpPr>
            <a:spLocks noGrp="1"/>
          </p:cNvSpPr>
          <p:nvPr>
            <p:ph type="dt" sz="half" idx="10"/>
          </p:nvPr>
        </p:nvSpPr>
        <p:spPr/>
        <p:txBody>
          <a:bodyPr/>
          <a:lstStyle>
            <a:lvl1pPr eaLnBrk="1" latinLnBrk="0" hangingPunct="1">
              <a:defRPr kumimoji="0">
                <a:solidFill>
                  <a:schemeClr val="bg1"/>
                </a:solidFill>
              </a:defRPr>
            </a:lvl1pPr>
          </a:lstStyle>
          <a:p>
            <a:fld id="{A258050E-B668-4FA7-85AD-C750C80A6E9B}" type="datetimeFigureOut">
              <a:rPr lang="en-US" smtClean="0">
                <a:solidFill>
                  <a:prstClr val="white"/>
                </a:solidFill>
                <a:latin typeface="Calibri"/>
              </a:rPr>
              <a:pPr/>
              <a:t>8/25/2021</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lvl1pPr eaLnBrk="1" latinLnBrk="0" hangingPunct="1">
              <a:defRPr kumimoji="0">
                <a:solidFill>
                  <a:schemeClr val="bg1"/>
                </a:solidFill>
              </a:defRPr>
            </a:lvl1p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lvl1pPr eaLnBrk="1" latinLnBrk="0" hangingPunct="1">
              <a:defRPr kumimoji="0">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426073815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eaLnBrk="1" latinLnBrk="0" hangingPunct="1">
              <a:defRPr kumimoji="0">
                <a:solidFill>
                  <a:schemeClr val="bg1"/>
                </a:solidFill>
              </a:defRPr>
            </a:lvl1pPr>
          </a:lstStyle>
          <a:p>
            <a:fld id="{A258050E-B668-4FA7-85AD-C750C80A6E9B}" type="datetimeFigureOut">
              <a:rPr lang="en-US" smtClean="0">
                <a:solidFill>
                  <a:prstClr val="white"/>
                </a:solidFill>
                <a:latin typeface="Calibri"/>
              </a:rPr>
              <a:pPr/>
              <a:t>8/25/2021</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eaLnBrk="1" latinLnBrk="0" hangingPunct="1">
              <a:defRPr kumimoji="0">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eaLnBrk="1" latinLnBrk="0" hangingPunct="1">
              <a:defRPr kumimoji="0">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eaLnBrk="1" latinLnBrk="0" hangingPunct="1">
              <a:defRPr kumimoji="0" sz="1800" b="0" i="1">
                <a:solidFill>
                  <a:schemeClr val="bg1">
                    <a:lumMod val="85000"/>
                  </a:schemeClr>
                </a:solidFill>
                <a:latin typeface="Georgia" pitchFamily="18" charset="0"/>
              </a:defRPr>
            </a:lvl1pPr>
          </a:lstStyle>
          <a:p>
            <a:pPr eaLnBrk="1" latinLnBrk="0" hangingPunct="1"/>
            <a:r>
              <a:rPr lang="zh-TW" altLang="en-US" smtClean="0"/>
              <a:t>按一下以編輯母片標題樣式</a:t>
            </a:r>
            <a:endParaRPr/>
          </a:p>
        </p:txBody>
      </p:sp>
      <p:sp>
        <p:nvSpPr>
          <p:cNvPr id="9" name="Media Placeholder 8"/>
          <p:cNvSpPr>
            <a:spLocks noGrp="1"/>
          </p:cNvSpPr>
          <p:nvPr>
            <p:ph type="media" sz="quarter" idx="13"/>
          </p:nvPr>
        </p:nvSpPr>
        <p:spPr>
          <a:xfrm>
            <a:off x="587022" y="838200"/>
            <a:ext cx="4873752" cy="3812822"/>
          </a:xfrm>
        </p:spPr>
        <p:txBody>
          <a:bodyPr/>
          <a:lstStyle>
            <a:lvl1pPr eaLnBrk="1" latinLnBrk="0" hangingPunct="1">
              <a:buNone/>
              <a:defRPr kumimoji="0"/>
            </a:lvl1pPr>
          </a:lstStyle>
          <a:p>
            <a:pPr eaLnBrk="1" latinLnBrk="0" hangingPunct="1"/>
            <a:r>
              <a:rPr lang="zh-TW" altLang="en-US" smtClean="0"/>
              <a:t>按一下圖示以新增媒體</a:t>
            </a:r>
            <a:endParaRPr/>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eaLnBrk="1" latinLnBrk="0" hangingPunct="1">
              <a:buNone/>
              <a:defRPr kumimoji="0" sz="2400">
                <a:solidFill>
                  <a:schemeClr val="bg1"/>
                </a:solidFill>
              </a:defRPr>
            </a:lvl1pPr>
          </a:lstStyle>
          <a:p>
            <a:pPr lvl="0" eaLnBrk="1" latinLnBrk="0" hangingPunct="1"/>
            <a:r>
              <a:rPr lang="zh-TW" altLang="en-US" smtClean="0"/>
              <a:t>按一下以編輯母片文字樣式</a:t>
            </a:r>
          </a:p>
        </p:txBody>
      </p:sp>
    </p:spTree>
    <p:extLst>
      <p:ext uri="{BB962C8B-B14F-4D97-AF65-F5344CB8AC3E}">
        <p14:creationId xmlns:p14="http://schemas.microsoft.com/office/powerpoint/2010/main" val="408336019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zh-TW" altLang="en-US" smtClean="0"/>
              <a:t>按一下以編輯母片標題樣式</a:t>
            </a:r>
            <a:endParaRPr/>
          </a:p>
        </p:txBody>
      </p:sp>
      <p:sp>
        <p:nvSpPr>
          <p:cNvPr id="3" name="Date Placeholder 2"/>
          <p:cNvSpPr>
            <a:spLocks noGrp="1"/>
          </p:cNvSpPr>
          <p:nvPr>
            <p:ph type="dt" sz="half" idx="10"/>
          </p:nvPr>
        </p:nvSpPr>
        <p:spPr/>
        <p:txBody>
          <a:bodyPr/>
          <a:lstStyle/>
          <a:p>
            <a:fld id="{B1115196-1C6F-4784-83AC-30756D8F10B3}" type="datetimeFigureOut">
              <a:rPr lang="en-US" smtClean="0"/>
              <a:t>8/25/2021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eaLnBrk="1" latinLnBrk="0" hangingPunct="1">
              <a:defRPr kumimoji="0" sz="1800" b="0" i="1">
                <a:solidFill>
                  <a:schemeClr val="bg1">
                    <a:lumMod val="85000"/>
                  </a:schemeClr>
                </a:solidFill>
                <a:latin typeface="Georgia" pitchFamily="18" charset="0"/>
              </a:defRPr>
            </a:lvl1pPr>
          </a:lstStyle>
          <a:p>
            <a:pPr eaLnBrk="1" latinLnBrk="0" hangingPunct="1"/>
            <a:r>
              <a:rPr lang="zh-TW" altLang="en-US" smtClean="0"/>
              <a:t>按一下以編輯母片標題樣式</a:t>
            </a:r>
            <a:endParaRPr/>
          </a:p>
        </p:txBody>
      </p:sp>
      <p:sp>
        <p:nvSpPr>
          <p:cNvPr id="3" name="Picture Placeholder 2"/>
          <p:cNvSpPr>
            <a:spLocks noGrp="1"/>
          </p:cNvSpPr>
          <p:nvPr>
            <p:ph type="pic" idx="1"/>
          </p:nvPr>
        </p:nvSpPr>
        <p:spPr>
          <a:xfrm>
            <a:off x="1792288" y="612775"/>
            <a:ext cx="5486400" cy="4114800"/>
          </a:xfrm>
        </p:spPr>
        <p:txBody>
          <a:bodyPr/>
          <a:lstStyle>
            <a:lvl1pPr marL="0" indent="0" eaLnBrk="1" latinLnBrk="0" hangingPunct="1">
              <a:buNone/>
              <a:defRPr kumimoji="0" sz="3200"/>
            </a:lvl1pPr>
            <a:lvl2pPr marL="457200" indent="0" eaLnBrk="1" latinLnBrk="0" hangingPunct="1">
              <a:buNone/>
              <a:defRPr kumimoji="0" sz="2800"/>
            </a:lvl2pPr>
            <a:lvl3pPr marL="914400" indent="0" eaLnBrk="1" latinLnBrk="0" hangingPunct="1">
              <a:buNone/>
              <a:defRPr kumimoji="0" sz="2400"/>
            </a:lvl3pPr>
            <a:lvl4pPr marL="1371600" indent="0" eaLnBrk="1" latinLnBrk="0" hangingPunct="1">
              <a:buNone/>
              <a:defRPr kumimoji="0" sz="2000"/>
            </a:lvl4pPr>
            <a:lvl5pPr marL="1828800" indent="0" eaLnBrk="1" latinLnBrk="0" hangingPunct="1">
              <a:buNone/>
              <a:defRPr kumimoji="0" sz="2000"/>
            </a:lvl5pPr>
            <a:lvl6pPr marL="2286000" indent="0" eaLnBrk="1" latinLnBrk="0" hangingPunct="1">
              <a:buNone/>
              <a:defRPr kumimoji="0" sz="2000"/>
            </a:lvl6pPr>
            <a:lvl7pPr marL="2743200" indent="0" eaLnBrk="1" latinLnBrk="0" hangingPunct="1">
              <a:buNone/>
              <a:defRPr kumimoji="0" sz="2000"/>
            </a:lvl7pPr>
            <a:lvl8pPr marL="3200400" indent="0" eaLnBrk="1" latinLnBrk="0" hangingPunct="1">
              <a:buNone/>
              <a:defRPr kumimoji="0" sz="2000"/>
            </a:lvl8pPr>
            <a:lvl9pPr marL="3657600" indent="0" eaLnBrk="1" latinLnBrk="0" hangingPunct="1">
              <a:buNone/>
              <a:defRPr kumimoji="0" sz="2000"/>
            </a:lvl9pPr>
          </a:lstStyle>
          <a:p>
            <a:pPr eaLnBrk="1" latinLnBrk="0" hangingPunct="1"/>
            <a:r>
              <a:rPr lang="zh-TW" altLang="en-US" smtClean="0"/>
              <a:t>將圖片拖曳至版面配置區或按一下圖示以新增</a:t>
            </a:r>
            <a:endParaRPr/>
          </a:p>
        </p:txBody>
      </p:sp>
      <p:sp>
        <p:nvSpPr>
          <p:cNvPr id="4" name="Text Placeholder 3"/>
          <p:cNvSpPr>
            <a:spLocks noGrp="1"/>
          </p:cNvSpPr>
          <p:nvPr>
            <p:ph type="body" sz="half" idx="2"/>
          </p:nvPr>
        </p:nvSpPr>
        <p:spPr>
          <a:xfrm>
            <a:off x="1792288" y="5562600"/>
            <a:ext cx="5486400" cy="609600"/>
          </a:xfrm>
        </p:spPr>
        <p:txBody>
          <a:bodyPr/>
          <a:lstStyle>
            <a:lvl1pPr marL="0" indent="0" algn="ctr" eaLnBrk="1" latinLnBrk="0" hangingPunct="1">
              <a:buNone/>
              <a:defRPr kumimoji="0" sz="1400"/>
            </a:lvl1pPr>
            <a:lvl2pPr marL="457200" indent="0" eaLnBrk="1" latinLnBrk="0" hangingPunct="1">
              <a:buNone/>
              <a:defRPr kumimoji="0" sz="1200"/>
            </a:lvl2pPr>
            <a:lvl3pPr marL="914400" indent="0" eaLnBrk="1" latinLnBrk="0" hangingPunct="1">
              <a:buNone/>
              <a:defRPr kumimoji="0" sz="1000"/>
            </a:lvl3pPr>
            <a:lvl4pPr marL="1371600" indent="0" eaLnBrk="1" latinLnBrk="0" hangingPunct="1">
              <a:buNone/>
              <a:defRPr kumimoji="0" sz="900"/>
            </a:lvl4pPr>
            <a:lvl5pPr marL="1828800" indent="0" eaLnBrk="1" latinLnBrk="0" hangingPunct="1">
              <a:buNone/>
              <a:defRPr kumimoji="0" sz="900"/>
            </a:lvl5pPr>
            <a:lvl6pPr marL="2286000" indent="0" eaLnBrk="1" latinLnBrk="0" hangingPunct="1">
              <a:buNone/>
              <a:defRPr kumimoji="0" sz="900"/>
            </a:lvl6pPr>
            <a:lvl7pPr marL="2743200" indent="0" eaLnBrk="1" latinLnBrk="0" hangingPunct="1">
              <a:buNone/>
              <a:defRPr kumimoji="0" sz="900"/>
            </a:lvl7pPr>
            <a:lvl8pPr marL="3200400" indent="0" eaLnBrk="1" latinLnBrk="0" hangingPunct="1">
              <a:buNone/>
              <a:defRPr kumimoji="0" sz="900"/>
            </a:lvl8pPr>
            <a:lvl9pPr marL="3657600" indent="0" eaLnBrk="1" latinLnBrk="0" hangingPunct="1">
              <a:buNone/>
              <a:defRPr kumimoji="0" sz="900"/>
            </a:lvl9pPr>
          </a:lstStyle>
          <a:p>
            <a:pPr lvl="0" eaLnBrk="1" latinLnBrk="0" hangingPunct="1"/>
            <a:r>
              <a:rPr lang="zh-TW" altLang="en-US" smtClean="0"/>
              <a:t>按一下以編輯母片文字樣式</a:t>
            </a:r>
          </a:p>
        </p:txBody>
      </p:sp>
      <p:sp>
        <p:nvSpPr>
          <p:cNvPr id="5" name="Date Placeholder 4"/>
          <p:cNvSpPr>
            <a:spLocks noGrp="1"/>
          </p:cNvSpPr>
          <p:nvPr>
            <p:ph type="dt" sz="half" idx="10"/>
          </p:nvPr>
        </p:nvSpPr>
        <p:spPr/>
        <p:txBody>
          <a:bodyPr/>
          <a:lstStyle>
            <a:lvl1pPr eaLnBrk="1" latinLnBrk="0" hangingPunct="1">
              <a:defRPr kumimoji="0">
                <a:solidFill>
                  <a:schemeClr val="bg1"/>
                </a:solidFill>
              </a:defRPr>
            </a:lvl1pPr>
          </a:lstStyle>
          <a:p>
            <a:fld id="{A258050E-B668-4FA7-85AD-C750C80A6E9B}" type="datetimeFigureOut">
              <a:rPr lang="en-US" smtClean="0">
                <a:solidFill>
                  <a:prstClr val="white"/>
                </a:solidFill>
                <a:latin typeface="Calibri"/>
              </a:rPr>
              <a:pPr/>
              <a:t>8/25/2021</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lvl1pPr eaLnBrk="1" latinLnBrk="0" hangingPunct="1">
              <a:defRPr kumimoji="0">
                <a:solidFill>
                  <a:schemeClr val="bg1"/>
                </a:solidFill>
              </a:defRPr>
            </a:lvl1p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lvl1pPr eaLnBrk="1" latinLnBrk="0" hangingPunct="1">
              <a:defRPr kumimoji="0">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44676687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標題及直排文字">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4" name="Date Placeholder 3"/>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8/25/2021</a:t>
            </a:fld>
            <a:endParaRPr lang="en-US" dirty="0">
              <a:solidFill>
                <a:srgbClr val="262626">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eaLnBrk="1" latinLnBrk="0" hangingPunct="1">
              <a:defRPr kumimoji="0" lang="en-US" sz="2800" b="1" kern="1200" baseline="0" dirty="0">
                <a:solidFill>
                  <a:schemeClr val="bg1"/>
                </a:solidFill>
                <a:latin typeface="+mn-lt"/>
                <a:ea typeface="+mn-ea"/>
                <a:cs typeface="+mn-cs"/>
              </a:defRPr>
            </a:lvl1pPr>
          </a:lstStyle>
          <a:p>
            <a:r>
              <a:rPr kumimoji="0" lang="en-US" dirty="0" smtClean="0"/>
              <a:t>    Click to edit Master title style</a:t>
            </a:r>
            <a:endParaRPr kumimoji="0" lang="en-US" dirty="0"/>
          </a:p>
        </p:txBody>
      </p:sp>
    </p:spTree>
    <p:extLst>
      <p:ext uri="{BB962C8B-B14F-4D97-AF65-F5344CB8AC3E}">
        <p14:creationId xmlns:p14="http://schemas.microsoft.com/office/powerpoint/2010/main" val="212395923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pPr eaLnBrk="1" latinLnBrk="0" hangingPunct="1"/>
            <a:r>
              <a:rPr lang="zh-TW" altLang="en-US" smtClean="0"/>
              <a:t>按一下以編輯母片標題樣式</a:t>
            </a:r>
            <a:endParaRPr/>
          </a:p>
        </p:txBody>
      </p:sp>
      <p:sp>
        <p:nvSpPr>
          <p:cNvPr id="3" name="Vertical Text Placeholder 2"/>
          <p:cNvSpPr>
            <a:spLocks noGrp="1"/>
          </p:cNvSpPr>
          <p:nvPr>
            <p:ph type="body" orient="vert" idx="1"/>
          </p:nvPr>
        </p:nvSpPr>
        <p:spPr>
          <a:xfrm>
            <a:off x="457200" y="274638"/>
            <a:ext cx="5105400"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a:p>
        </p:txBody>
      </p:sp>
      <p:sp>
        <p:nvSpPr>
          <p:cNvPr id="4" name="Date Placeholder 3"/>
          <p:cNvSpPr>
            <a:spLocks noGrp="1"/>
          </p:cNvSpPr>
          <p:nvPr>
            <p:ph type="dt" sz="half" idx="10"/>
          </p:nvPr>
        </p:nvSpPr>
        <p:spPr/>
        <p:txBody>
          <a:bodyPr/>
          <a:lstStyle>
            <a:lvl1pPr eaLnBrk="1" latinLnBrk="0" hangingPunct="1">
              <a:defRPr kumimoji="0">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8/25/2021</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lvl1pPr eaLnBrk="1" latinLnBrk="0" hangingPunct="1">
              <a:defRPr kumimoji="0">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extLst>
      <p:ext uri="{BB962C8B-B14F-4D97-AF65-F5344CB8AC3E}">
        <p14:creationId xmlns:p14="http://schemas.microsoft.com/office/powerpoint/2010/main" val="95444010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空白">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srcRect l="2599" r="5874" b="5262"/>
          <a:stretch/>
        </p:blipFill>
        <p:spPr>
          <a:xfrm>
            <a:off x="3530" y="5867400"/>
            <a:ext cx="9144000" cy="1053694"/>
          </a:xfrm>
          <a:prstGeom prst="rect">
            <a:avLst/>
          </a:prstGeom>
        </p:spPr>
      </p:pic>
      <p:sp>
        <p:nvSpPr>
          <p:cNvPr id="2" name="Date Placeholder 1"/>
          <p:cNvSpPr>
            <a:spLocks noGrp="1"/>
          </p:cNvSpPr>
          <p:nvPr>
            <p:ph type="dt" sz="half" idx="10"/>
          </p:nvPr>
        </p:nvSpPr>
        <p:spPr/>
        <p:txBody>
          <a:bodyPr/>
          <a:lstStyle/>
          <a:p>
            <a:fld id="{2FF934E2-BBB6-4D34-BB01-078E9AA25260}" type="datetimeFigureOut">
              <a:rPr lang="en-US" smtClean="0">
                <a:solidFill>
                  <a:srgbClr val="262626">
                    <a:tint val="75000"/>
                  </a:srgbClr>
                </a:solidFill>
                <a:latin typeface="Calibri"/>
              </a:rPr>
              <a:pPr/>
              <a:t>8/25/2021</a:t>
            </a:fld>
            <a:endParaRPr lang="en-US" dirty="0">
              <a:solidFill>
                <a:srgbClr val="262626">
                  <a:tint val="75000"/>
                </a:srgbClr>
              </a:solidFill>
              <a:latin typeface="Calibri"/>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4" name="Slide Number Placeholder 3"/>
          <p:cNvSpPr>
            <a:spLocks noGrp="1"/>
          </p:cNvSpPr>
          <p:nvPr>
            <p:ph type="sldNum" sz="quarter" idx="12"/>
          </p:nvPr>
        </p:nvSpPr>
        <p:spPr/>
        <p:txBody>
          <a:bodyPr/>
          <a:lstStyle/>
          <a:p>
            <a:fld id="{73820FCD-5F4C-4989-BE05-0A8208BCBC21}"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Tree>
    <p:extLst>
      <p:ext uri="{BB962C8B-B14F-4D97-AF65-F5344CB8AC3E}">
        <p14:creationId xmlns:p14="http://schemas.microsoft.com/office/powerpoint/2010/main" val="19239572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50185"/>
            <a:ext cx="7772400" cy="1010543"/>
          </a:xfrm>
        </p:spPr>
        <p:txBody>
          <a:bodyPr/>
          <a:lstStyle>
            <a:lvl1pPr>
              <a:defRPr>
                <a:solidFill>
                  <a:schemeClr val="bg1"/>
                </a:solidFill>
              </a:defRPr>
            </a:lvl1pPr>
          </a:lstStyle>
          <a:p>
            <a:r>
              <a:rPr lang="fr-CA" dirty="0" smtClean="0"/>
              <a:t>PRESENTATION  NAME</a:t>
            </a:r>
            <a:endParaRPr lang="fr-CA" dirty="0"/>
          </a:p>
        </p:txBody>
      </p:sp>
      <p:sp>
        <p:nvSpPr>
          <p:cNvPr id="3" name="Subtitle 2"/>
          <p:cNvSpPr>
            <a:spLocks noGrp="1"/>
          </p:cNvSpPr>
          <p:nvPr>
            <p:ph type="subTitle" idx="1" hasCustomPrompt="1"/>
          </p:nvPr>
        </p:nvSpPr>
        <p:spPr>
          <a:xfrm>
            <a:off x="1371600" y="1672696"/>
            <a:ext cx="6400800" cy="892209"/>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Company Name</a:t>
            </a:r>
            <a:endParaRPr lang="fr-CA" dirty="0"/>
          </a:p>
        </p:txBody>
      </p:sp>
    </p:spTree>
    <p:extLst>
      <p:ext uri="{BB962C8B-B14F-4D97-AF65-F5344CB8AC3E}">
        <p14:creationId xmlns:p14="http://schemas.microsoft.com/office/powerpoint/2010/main" val="2055655360"/>
      </p:ext>
    </p:extLst>
  </p:cSld>
  <p:clrMapOvr>
    <a:masterClrMapping/>
  </p:clrMapOvr>
  <p:transition spd="slow">
    <p:push/>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6661"/>
            <a:ext cx="8229600" cy="1143000"/>
          </a:xfrm>
        </p:spPr>
        <p:txBody>
          <a:bodyPr/>
          <a:lstStyle>
            <a:lvl1pPr>
              <a:defRPr>
                <a:solidFill>
                  <a:schemeClr val="tx1">
                    <a:lumMod val="75000"/>
                    <a:lumOff val="25000"/>
                  </a:schemeClr>
                </a:solidFill>
              </a:defRPr>
            </a:lvl1pPr>
          </a:lstStyle>
          <a:p>
            <a:r>
              <a:rPr lang="en-US" dirty="0" smtClean="0"/>
              <a:t>Title</a:t>
            </a:r>
            <a:endParaRPr lang="fr-CA" dirty="0"/>
          </a:p>
        </p:txBody>
      </p:sp>
      <p:sp>
        <p:nvSpPr>
          <p:cNvPr id="3" name="Content Placeholder 2"/>
          <p:cNvSpPr>
            <a:spLocks noGrp="1"/>
          </p:cNvSpPr>
          <p:nvPr>
            <p:ph idx="1" hasCustomPrompt="1"/>
          </p:nvPr>
        </p:nvSpPr>
        <p:spPr>
          <a:xfrm>
            <a:off x="457200" y="1792224"/>
            <a:ext cx="8229600" cy="4805129"/>
          </a:xfrm>
        </p:spPr>
        <p:txBody>
          <a:bodyPr/>
          <a:lstStyle>
            <a:lvl1pPr>
              <a:defRPr>
                <a:solidFill>
                  <a:schemeClr val="tx1">
                    <a:lumMod val="75000"/>
                    <a:lumOff val="25000"/>
                  </a:schemeClr>
                </a:solidFill>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Vivamus</a:t>
            </a:r>
            <a:r>
              <a:rPr lang="en-US" dirty="0" smtClean="0"/>
              <a:t> et magna. </a:t>
            </a:r>
            <a:r>
              <a:rPr lang="en-US" dirty="0" err="1" smtClean="0"/>
              <a:t>Fusce</a:t>
            </a:r>
            <a:r>
              <a:rPr lang="en-US" dirty="0" smtClean="0"/>
              <a:t> </a:t>
            </a:r>
            <a:r>
              <a:rPr lang="en-US" dirty="0" err="1" smtClean="0"/>
              <a:t>sed</a:t>
            </a:r>
            <a:r>
              <a:rPr lang="en-US" dirty="0" smtClean="0"/>
              <a:t> </a:t>
            </a:r>
            <a:r>
              <a:rPr lang="en-US" dirty="0" err="1" smtClean="0"/>
              <a:t>sem</a:t>
            </a:r>
            <a:r>
              <a:rPr lang="en-US" dirty="0" smtClean="0"/>
              <a:t> </a:t>
            </a:r>
            <a:r>
              <a:rPr lang="en-US" dirty="0" err="1" smtClean="0"/>
              <a:t>sed</a:t>
            </a:r>
            <a:r>
              <a:rPr lang="en-US" dirty="0" smtClean="0"/>
              <a:t> magna </a:t>
            </a:r>
            <a:r>
              <a:rPr lang="en-US" dirty="0" err="1" smtClean="0"/>
              <a:t>suscipit</a:t>
            </a:r>
            <a:r>
              <a:rPr lang="en-US" dirty="0" smtClean="0"/>
              <a:t> </a:t>
            </a:r>
            <a:r>
              <a:rPr lang="en-US" dirty="0" err="1" smtClean="0"/>
              <a:t>egestas</a:t>
            </a:r>
            <a:r>
              <a:rPr lang="en-US" dirty="0" smtClean="0"/>
              <a:t>. </a:t>
            </a:r>
            <a:endParaRPr lang="fr-CA" dirty="0"/>
          </a:p>
        </p:txBody>
      </p:sp>
    </p:spTree>
    <p:extLst>
      <p:ext uri="{BB962C8B-B14F-4D97-AF65-F5344CB8AC3E}">
        <p14:creationId xmlns:p14="http://schemas.microsoft.com/office/powerpoint/2010/main" val="1236159810"/>
      </p:ext>
    </p:extLst>
  </p:cSld>
  <p:clrMapOvr>
    <a:masterClrMapping/>
  </p:clrMapOvr>
  <p:transition spd="slow">
    <p:push/>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區段標題">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555776" y="471257"/>
            <a:ext cx="6131024" cy="1143000"/>
          </a:xfrm>
        </p:spPr>
        <p:txBody>
          <a:bodyPr/>
          <a:lstStyle>
            <a:lvl1pPr algn="l">
              <a:defRPr>
                <a:solidFill>
                  <a:schemeClr val="tx1">
                    <a:lumMod val="75000"/>
                    <a:lumOff val="25000"/>
                  </a:schemeClr>
                </a:solidFill>
              </a:defRPr>
            </a:lvl1pPr>
          </a:lstStyle>
          <a:p>
            <a:r>
              <a:rPr lang="en-US" dirty="0" smtClean="0"/>
              <a:t>Title</a:t>
            </a:r>
            <a:endParaRPr lang="fr-CA" dirty="0"/>
          </a:p>
        </p:txBody>
      </p:sp>
      <p:sp>
        <p:nvSpPr>
          <p:cNvPr id="8" name="Content Placeholder 2"/>
          <p:cNvSpPr>
            <a:spLocks noGrp="1"/>
          </p:cNvSpPr>
          <p:nvPr>
            <p:ph idx="1" hasCustomPrompt="1"/>
          </p:nvPr>
        </p:nvSpPr>
        <p:spPr>
          <a:xfrm>
            <a:off x="2555776" y="1796820"/>
            <a:ext cx="6131024" cy="4805129"/>
          </a:xfrm>
        </p:spPr>
        <p:txBody>
          <a:bodyPr/>
          <a:lstStyle>
            <a:lvl1pPr>
              <a:defRPr>
                <a:solidFill>
                  <a:schemeClr val="tx1">
                    <a:lumMod val="75000"/>
                    <a:lumOff val="25000"/>
                  </a:schemeClr>
                </a:solidFill>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Vivamus</a:t>
            </a:r>
            <a:r>
              <a:rPr lang="en-US" dirty="0" smtClean="0"/>
              <a:t> et magna. </a:t>
            </a:r>
            <a:r>
              <a:rPr lang="en-US" dirty="0" err="1" smtClean="0"/>
              <a:t>Fusce</a:t>
            </a:r>
            <a:r>
              <a:rPr lang="en-US" dirty="0" smtClean="0"/>
              <a:t> </a:t>
            </a:r>
            <a:r>
              <a:rPr lang="en-US" dirty="0" err="1" smtClean="0"/>
              <a:t>sed</a:t>
            </a:r>
            <a:r>
              <a:rPr lang="en-US" dirty="0" smtClean="0"/>
              <a:t> </a:t>
            </a:r>
            <a:r>
              <a:rPr lang="en-US" dirty="0" err="1" smtClean="0"/>
              <a:t>sem</a:t>
            </a:r>
            <a:r>
              <a:rPr lang="en-US" dirty="0" smtClean="0"/>
              <a:t> </a:t>
            </a:r>
            <a:r>
              <a:rPr lang="en-US" dirty="0" err="1" smtClean="0"/>
              <a:t>sed</a:t>
            </a:r>
            <a:r>
              <a:rPr lang="en-US" dirty="0" smtClean="0"/>
              <a:t> magna </a:t>
            </a:r>
            <a:r>
              <a:rPr lang="en-US" dirty="0" err="1" smtClean="0"/>
              <a:t>suscipit</a:t>
            </a:r>
            <a:r>
              <a:rPr lang="en-US" dirty="0" smtClean="0"/>
              <a:t> </a:t>
            </a:r>
            <a:r>
              <a:rPr lang="en-US" dirty="0" err="1" smtClean="0"/>
              <a:t>egestas</a:t>
            </a:r>
            <a:r>
              <a:rPr lang="en-US" dirty="0" smtClean="0"/>
              <a:t>. </a:t>
            </a:r>
            <a:endParaRPr lang="fr-CA" dirty="0"/>
          </a:p>
        </p:txBody>
      </p:sp>
    </p:spTree>
    <p:extLst>
      <p:ext uri="{BB962C8B-B14F-4D97-AF65-F5344CB8AC3E}">
        <p14:creationId xmlns:p14="http://schemas.microsoft.com/office/powerpoint/2010/main" val="1805888117"/>
      </p:ext>
    </p:extLst>
  </p:cSld>
  <p:clrMapOvr>
    <a:masterClrMapping/>
  </p:clrMapOvr>
  <p:transition spd="slow">
    <p:push/>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兩項物件">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466661"/>
            <a:ext cx="8229600" cy="1143000"/>
          </a:xfrm>
        </p:spPr>
        <p:txBody>
          <a:bodyPr/>
          <a:lstStyle>
            <a:lvl1pPr>
              <a:defRPr>
                <a:solidFill>
                  <a:schemeClr val="tx1">
                    <a:lumMod val="75000"/>
                    <a:lumOff val="25000"/>
                  </a:schemeClr>
                </a:solidFill>
              </a:defRPr>
            </a:lvl1pPr>
          </a:lstStyle>
          <a:p>
            <a:r>
              <a:rPr lang="en-US" dirty="0" smtClean="0"/>
              <a:t>Title</a:t>
            </a:r>
            <a:endParaRPr lang="fr-CA" dirty="0"/>
          </a:p>
        </p:txBody>
      </p:sp>
      <p:sp>
        <p:nvSpPr>
          <p:cNvPr id="9" name="Content Placeholder 2"/>
          <p:cNvSpPr>
            <a:spLocks noGrp="1"/>
          </p:cNvSpPr>
          <p:nvPr>
            <p:ph idx="1" hasCustomPrompt="1"/>
          </p:nvPr>
        </p:nvSpPr>
        <p:spPr>
          <a:xfrm>
            <a:off x="457200" y="1792224"/>
            <a:ext cx="8229600" cy="4805129"/>
          </a:xfrm>
        </p:spPr>
        <p:txBody>
          <a:bodyPr/>
          <a:lstStyle>
            <a:lvl1pPr>
              <a:defRPr>
                <a:solidFill>
                  <a:schemeClr val="tx1">
                    <a:lumMod val="75000"/>
                    <a:lumOff val="25000"/>
                  </a:schemeClr>
                </a:solidFill>
              </a:defRPr>
            </a:lvl1pPr>
          </a:lstStyle>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consectetuer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Vivamus</a:t>
            </a:r>
            <a:r>
              <a:rPr lang="en-US" dirty="0" smtClean="0"/>
              <a:t> et magna. </a:t>
            </a:r>
            <a:r>
              <a:rPr lang="en-US" dirty="0" err="1" smtClean="0"/>
              <a:t>Fusce</a:t>
            </a:r>
            <a:r>
              <a:rPr lang="en-US" dirty="0" smtClean="0"/>
              <a:t> </a:t>
            </a:r>
            <a:r>
              <a:rPr lang="en-US" dirty="0" err="1" smtClean="0"/>
              <a:t>sed</a:t>
            </a:r>
            <a:r>
              <a:rPr lang="en-US" dirty="0" smtClean="0"/>
              <a:t> </a:t>
            </a:r>
            <a:r>
              <a:rPr lang="en-US" dirty="0" err="1" smtClean="0"/>
              <a:t>sem</a:t>
            </a:r>
            <a:r>
              <a:rPr lang="en-US" dirty="0" smtClean="0"/>
              <a:t> </a:t>
            </a:r>
            <a:r>
              <a:rPr lang="en-US" dirty="0" err="1" smtClean="0"/>
              <a:t>sed</a:t>
            </a:r>
            <a:r>
              <a:rPr lang="en-US" dirty="0" smtClean="0"/>
              <a:t> magna </a:t>
            </a:r>
            <a:r>
              <a:rPr lang="en-US" dirty="0" err="1" smtClean="0"/>
              <a:t>suscipit</a:t>
            </a:r>
            <a:r>
              <a:rPr lang="en-US" dirty="0" smtClean="0"/>
              <a:t> </a:t>
            </a:r>
            <a:r>
              <a:rPr lang="en-US" dirty="0" err="1" smtClean="0"/>
              <a:t>egestas</a:t>
            </a:r>
            <a:r>
              <a:rPr lang="en-US" dirty="0" smtClean="0"/>
              <a:t>. </a:t>
            </a:r>
            <a:endParaRPr lang="fr-CA" dirty="0"/>
          </a:p>
        </p:txBody>
      </p:sp>
    </p:spTree>
    <p:extLst>
      <p:ext uri="{BB962C8B-B14F-4D97-AF65-F5344CB8AC3E}">
        <p14:creationId xmlns:p14="http://schemas.microsoft.com/office/powerpoint/2010/main" val="20016779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301625" y="228600"/>
            <a:ext cx="854075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301625" y="1600200"/>
            <a:ext cx="4194175" cy="44989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194175" cy="44989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prstClr val="black">
                  <a:tint val="75000"/>
                </a:prstClr>
              </a:solidFill>
              <a:ea typeface="新細明體"/>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prstClr val="black">
                  <a:tint val="75000"/>
                </a:prstClr>
              </a:solidFill>
              <a:ea typeface="新細明體"/>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2D09A1-15DB-4078-9A9D-55E0230DE0F2}" type="slidenum">
              <a:rPr lang="en-US" altLang="zh-TW">
                <a:solidFill>
                  <a:prstClr val="black">
                    <a:tint val="75000"/>
                  </a:prstClr>
                </a:solidFill>
                <a:ea typeface="新細明體"/>
              </a:rPr>
              <a:pPr>
                <a:defRPr/>
              </a:pPr>
              <a:t>‹#›</a:t>
            </a:fld>
            <a:endParaRPr lang="en-US" altLang="zh-TW">
              <a:solidFill>
                <a:prstClr val="black">
                  <a:tint val="75000"/>
                </a:prstClr>
              </a:solidFill>
              <a:ea typeface="新細明體"/>
            </a:endParaRPr>
          </a:p>
        </p:txBody>
      </p:sp>
    </p:spTree>
    <p:extLst>
      <p:ext uri="{BB962C8B-B14F-4D97-AF65-F5344CB8AC3E}">
        <p14:creationId xmlns:p14="http://schemas.microsoft.com/office/powerpoint/2010/main" val="2221479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fld id="{D9082E92-DEFA-8E4A-8627-5042F8205B73}"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6CE8929-8BC3-AD47-A5AF-4B153D6EF670}" type="slidenum">
              <a:rPr lang="fr-CA"/>
              <a:pPr/>
              <a:t>‹#›</a:t>
            </a:fld>
            <a:endParaRPr lang="fr-CA"/>
          </a:p>
        </p:txBody>
      </p:sp>
    </p:spTree>
    <p:extLst>
      <p:ext uri="{BB962C8B-B14F-4D97-AF65-F5344CB8AC3E}">
        <p14:creationId xmlns:p14="http://schemas.microsoft.com/office/powerpoint/2010/main" val="2461781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Snip Diagonal Corner Rectangle 5"/>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B1115196-1C6F-4784-83AC-30756D8F10B3}" type="datetimeFigureOut">
              <a:rPr lang="en-US" smtClean="0"/>
              <a:t>8/25/2021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96F72FDE-5E3A-584D-B4D2-082D3F2C4E3D}"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45954F4-B6FC-A04B-8B75-2D038BF5A370}" type="slidenum">
              <a:rPr lang="fr-CA"/>
              <a:pPr/>
              <a:t>‹#›</a:t>
            </a:fld>
            <a:endParaRPr lang="fr-CA"/>
          </a:p>
        </p:txBody>
      </p:sp>
    </p:spTree>
    <p:extLst>
      <p:ext uri="{BB962C8B-B14F-4D97-AF65-F5344CB8AC3E}">
        <p14:creationId xmlns:p14="http://schemas.microsoft.com/office/powerpoint/2010/main" val="10251862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A2558C02-3B49-814C-8C7B-AE803863450E}"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54454CE-8CD6-B54E-B8C1-314AB851A85A}" type="slidenum">
              <a:rPr lang="fr-CA"/>
              <a:pPr/>
              <a:t>‹#›</a:t>
            </a:fld>
            <a:endParaRPr lang="fr-CA"/>
          </a:p>
        </p:txBody>
      </p:sp>
    </p:spTree>
    <p:extLst>
      <p:ext uri="{BB962C8B-B14F-4D97-AF65-F5344CB8AC3E}">
        <p14:creationId xmlns:p14="http://schemas.microsoft.com/office/powerpoint/2010/main" val="35809235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fld id="{E606239B-E6F3-7449-8A1E-559E12657097}" type="datetimeFigureOut">
              <a:rPr lang="fr-FR" altLang="zh-TW"/>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B480E59A-14E1-C042-821D-87E612814316}" type="slidenum">
              <a:rPr lang="fr-CA"/>
              <a:pPr/>
              <a:t>‹#›</a:t>
            </a:fld>
            <a:endParaRPr lang="fr-CA"/>
          </a:p>
        </p:txBody>
      </p:sp>
    </p:spTree>
    <p:extLst>
      <p:ext uri="{BB962C8B-B14F-4D97-AF65-F5344CB8AC3E}">
        <p14:creationId xmlns:p14="http://schemas.microsoft.com/office/powerpoint/2010/main" val="9562577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fld id="{90EF768B-9660-E34E-BA0D-01B23387E2B8}" type="datetimeFigureOut">
              <a:rPr lang="fr-FR" altLang="zh-TW"/>
              <a:pPr/>
              <a:t>25/08/2021</a:t>
            </a:fld>
            <a:endParaRPr lang="fr-CA"/>
          </a:p>
        </p:txBody>
      </p:sp>
      <p:sp>
        <p:nvSpPr>
          <p:cNvPr id="8" name="Espace réservé du pied de page 4"/>
          <p:cNvSpPr>
            <a:spLocks noGrp="1"/>
          </p:cNvSpPr>
          <p:nvPr>
            <p:ph type="ftr" sz="quarter" idx="11"/>
          </p:nvPr>
        </p:nvSpPr>
        <p:spPr/>
        <p:txBody>
          <a:bodyPr/>
          <a:lstStyle>
            <a:lvl1pPr>
              <a:defRPr/>
            </a:lvl1pPr>
          </a:lstStyle>
          <a:p>
            <a:endParaRPr lang="fr-CA"/>
          </a:p>
        </p:txBody>
      </p:sp>
      <p:sp>
        <p:nvSpPr>
          <p:cNvPr id="9" name="Espace réservé du numéro de diapositive 5"/>
          <p:cNvSpPr>
            <a:spLocks noGrp="1"/>
          </p:cNvSpPr>
          <p:nvPr>
            <p:ph type="sldNum" sz="quarter" idx="12"/>
          </p:nvPr>
        </p:nvSpPr>
        <p:spPr/>
        <p:txBody>
          <a:bodyPr/>
          <a:lstStyle>
            <a:lvl1pPr>
              <a:defRPr/>
            </a:lvl1pPr>
          </a:lstStyle>
          <a:p>
            <a:fld id="{93AF29F5-608A-304B-BC87-F98DA2A4026F}" type="slidenum">
              <a:rPr lang="fr-CA"/>
              <a:pPr/>
              <a:t>‹#›</a:t>
            </a:fld>
            <a:endParaRPr lang="fr-CA"/>
          </a:p>
        </p:txBody>
      </p:sp>
    </p:spTree>
    <p:extLst>
      <p:ext uri="{BB962C8B-B14F-4D97-AF65-F5344CB8AC3E}">
        <p14:creationId xmlns:p14="http://schemas.microsoft.com/office/powerpoint/2010/main" val="5780572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fld id="{FAD4350C-4703-B946-BAFF-BC9C95D4E797}" type="datetimeFigureOut">
              <a:rPr lang="fr-FR" altLang="zh-TW"/>
              <a:pPr/>
              <a:t>25/08/2021</a:t>
            </a:fld>
            <a:endParaRPr lang="fr-CA"/>
          </a:p>
        </p:txBody>
      </p:sp>
      <p:sp>
        <p:nvSpPr>
          <p:cNvPr id="4" name="Espace réservé du pied de page 4"/>
          <p:cNvSpPr>
            <a:spLocks noGrp="1"/>
          </p:cNvSpPr>
          <p:nvPr>
            <p:ph type="ftr" sz="quarter" idx="11"/>
          </p:nvPr>
        </p:nvSpPr>
        <p:spPr/>
        <p:txBody>
          <a:bodyPr/>
          <a:lstStyle>
            <a:lvl1pPr>
              <a:defRPr/>
            </a:lvl1pPr>
          </a:lstStyle>
          <a:p>
            <a:endParaRPr lang="fr-CA"/>
          </a:p>
        </p:txBody>
      </p:sp>
      <p:sp>
        <p:nvSpPr>
          <p:cNvPr id="5" name="Espace réservé du numéro de diapositive 5"/>
          <p:cNvSpPr>
            <a:spLocks noGrp="1"/>
          </p:cNvSpPr>
          <p:nvPr>
            <p:ph type="sldNum" sz="quarter" idx="12"/>
          </p:nvPr>
        </p:nvSpPr>
        <p:spPr/>
        <p:txBody>
          <a:bodyPr/>
          <a:lstStyle>
            <a:lvl1pPr>
              <a:defRPr/>
            </a:lvl1pPr>
          </a:lstStyle>
          <a:p>
            <a:fld id="{265880E9-8990-EF4C-8E94-2DFCDA506958}" type="slidenum">
              <a:rPr lang="fr-CA"/>
              <a:pPr/>
              <a:t>‹#›</a:t>
            </a:fld>
            <a:endParaRPr lang="fr-CA"/>
          </a:p>
        </p:txBody>
      </p:sp>
    </p:spTree>
    <p:extLst>
      <p:ext uri="{BB962C8B-B14F-4D97-AF65-F5344CB8AC3E}">
        <p14:creationId xmlns:p14="http://schemas.microsoft.com/office/powerpoint/2010/main" val="23417430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6B0D1D55-9EED-6A48-A583-69DBCF236E58}" type="datetimeFigureOut">
              <a:rPr lang="fr-FR" altLang="zh-TW"/>
              <a:pPr/>
              <a:t>25/08/2021</a:t>
            </a:fld>
            <a:endParaRPr lang="fr-CA"/>
          </a:p>
        </p:txBody>
      </p:sp>
      <p:sp>
        <p:nvSpPr>
          <p:cNvPr id="3" name="Espace réservé du pied de page 4"/>
          <p:cNvSpPr>
            <a:spLocks noGrp="1"/>
          </p:cNvSpPr>
          <p:nvPr>
            <p:ph type="ftr" sz="quarter" idx="11"/>
          </p:nvPr>
        </p:nvSpPr>
        <p:spPr/>
        <p:txBody>
          <a:bodyPr/>
          <a:lstStyle>
            <a:lvl1pPr>
              <a:defRPr/>
            </a:lvl1pPr>
          </a:lstStyle>
          <a:p>
            <a:endParaRPr lang="fr-CA"/>
          </a:p>
        </p:txBody>
      </p:sp>
      <p:sp>
        <p:nvSpPr>
          <p:cNvPr id="4" name="Espace réservé du numéro de diapositive 5"/>
          <p:cNvSpPr>
            <a:spLocks noGrp="1"/>
          </p:cNvSpPr>
          <p:nvPr>
            <p:ph type="sldNum" sz="quarter" idx="12"/>
          </p:nvPr>
        </p:nvSpPr>
        <p:spPr/>
        <p:txBody>
          <a:bodyPr/>
          <a:lstStyle>
            <a:lvl1pPr>
              <a:defRPr/>
            </a:lvl1pPr>
          </a:lstStyle>
          <a:p>
            <a:fld id="{CE816044-D42F-E446-B600-D597D44305F5}" type="slidenum">
              <a:rPr lang="fr-CA"/>
              <a:pPr/>
              <a:t>‹#›</a:t>
            </a:fld>
            <a:endParaRPr lang="fr-CA"/>
          </a:p>
        </p:txBody>
      </p:sp>
    </p:spTree>
    <p:extLst>
      <p:ext uri="{BB962C8B-B14F-4D97-AF65-F5344CB8AC3E}">
        <p14:creationId xmlns:p14="http://schemas.microsoft.com/office/powerpoint/2010/main" val="1122067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333468A5-D919-2C4B-A00D-2D5E0F3F8979}" type="datetimeFigureOut">
              <a:rPr lang="fr-FR" altLang="zh-TW"/>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E797E371-E0D7-0B40-A069-BF4579232D95}" type="slidenum">
              <a:rPr lang="fr-CA"/>
              <a:pPr/>
              <a:t>‹#›</a:t>
            </a:fld>
            <a:endParaRPr lang="fr-CA"/>
          </a:p>
        </p:txBody>
      </p:sp>
    </p:spTree>
    <p:extLst>
      <p:ext uri="{BB962C8B-B14F-4D97-AF65-F5344CB8AC3E}">
        <p14:creationId xmlns:p14="http://schemas.microsoft.com/office/powerpoint/2010/main" val="14404795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FF66C578-35C1-2345-8E84-DF3D209D4570}" type="datetimeFigureOut">
              <a:rPr lang="fr-FR" altLang="zh-TW"/>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0C7251E9-188D-2A4F-A9E0-DE1EE9E168C3}" type="slidenum">
              <a:rPr lang="fr-CA"/>
              <a:pPr/>
              <a:t>‹#›</a:t>
            </a:fld>
            <a:endParaRPr lang="fr-CA"/>
          </a:p>
        </p:txBody>
      </p:sp>
    </p:spTree>
    <p:extLst>
      <p:ext uri="{BB962C8B-B14F-4D97-AF65-F5344CB8AC3E}">
        <p14:creationId xmlns:p14="http://schemas.microsoft.com/office/powerpoint/2010/main" val="28149905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21CE4DF2-EE34-094D-BDBB-F91050B27A86}"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514E909-C0B7-F84F-BF1A-6098FA37201B}" type="slidenum">
              <a:rPr lang="fr-CA"/>
              <a:pPr/>
              <a:t>‹#›</a:t>
            </a:fld>
            <a:endParaRPr lang="fr-CA"/>
          </a:p>
        </p:txBody>
      </p:sp>
    </p:spTree>
    <p:extLst>
      <p:ext uri="{BB962C8B-B14F-4D97-AF65-F5344CB8AC3E}">
        <p14:creationId xmlns:p14="http://schemas.microsoft.com/office/powerpoint/2010/main" val="15410053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42D0ECD1-502F-EE45-B7F4-E8D583C29100}" type="datetimeFigureOut">
              <a:rPr lang="fr-FR" altLang="zh-TW"/>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F8FCA27E-B15F-6C42-800C-B1E15A4E7318}" type="slidenum">
              <a:rPr lang="fr-CA"/>
              <a:pPr/>
              <a:t>‹#›</a:t>
            </a:fld>
            <a:endParaRPr lang="fr-CA"/>
          </a:p>
        </p:txBody>
      </p:sp>
    </p:spTree>
    <p:extLst>
      <p:ext uri="{BB962C8B-B14F-4D97-AF65-F5344CB8AC3E}">
        <p14:creationId xmlns:p14="http://schemas.microsoft.com/office/powerpoint/2010/main" val="2046209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grpSp>
        <p:nvGrpSpPr>
          <p:cNvPr id="11" name="Group 11"/>
          <p:cNvGrpSpPr/>
          <p:nvPr/>
        </p:nvGrpSpPr>
        <p:grpSpPr>
          <a:xfrm>
            <a:off x="228600" y="228600"/>
            <a:ext cx="4251960" cy="6387352"/>
            <a:chOff x="228600" y="228600"/>
            <a:chExt cx="4251960" cy="6387352"/>
          </a:xfrm>
        </p:grpSpPr>
        <p:sp>
          <p:nvSpPr>
            <p:cNvPr id="13" name="Snip Diagonal Corner Rectangle 12"/>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Teardrop 13"/>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5" name="Snip Diagonal Corner Rectangle 14"/>
          <p:cNvSpPr/>
          <p:nvPr/>
        </p:nvSpPr>
        <p:spPr>
          <a:xfrm flipV="1">
            <a:off x="46482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25780" y="2177303"/>
            <a:ext cx="3657600" cy="1162050"/>
          </a:xfrm>
        </p:spPr>
        <p:txBody>
          <a:bodyPr anchor="b">
            <a:normAutofit/>
          </a:bodyPr>
          <a:lstStyle>
            <a:lvl1pPr algn="l">
              <a:defRPr sz="3000" b="0">
                <a:solidFill>
                  <a:schemeClr val="accent1"/>
                </a:solidFill>
              </a:defRPr>
            </a:lvl1pPr>
          </a:lstStyle>
          <a:p>
            <a:r>
              <a:rPr lang="zh-TW" altLang="en-US" smtClean="0"/>
              <a:t>按一下以編輯母片標題樣式</a:t>
            </a:r>
            <a:endParaRPr/>
          </a:p>
        </p:txBody>
      </p:sp>
      <p:sp>
        <p:nvSpPr>
          <p:cNvPr id="3" name="Content Placeholder 2"/>
          <p:cNvSpPr>
            <a:spLocks noGrp="1"/>
          </p:cNvSpPr>
          <p:nvPr>
            <p:ph idx="1"/>
          </p:nvPr>
        </p:nvSpPr>
        <p:spPr>
          <a:xfrm>
            <a:off x="4945380" y="609600"/>
            <a:ext cx="3657600" cy="53340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4" name="Text Placeholder 3"/>
          <p:cNvSpPr>
            <a:spLocks noGrp="1"/>
          </p:cNvSpPr>
          <p:nvPr>
            <p:ph type="body" sz="half" idx="2"/>
          </p:nvPr>
        </p:nvSpPr>
        <p:spPr>
          <a:xfrm>
            <a:off x="525780" y="3352799"/>
            <a:ext cx="3657600" cy="2590801"/>
          </a:xfrm>
        </p:spPr>
        <p:txBody>
          <a:bodyPr>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a:xfrm>
            <a:off x="762000" y="6297706"/>
            <a:ext cx="1295400" cy="365125"/>
          </a:xfrm>
        </p:spPr>
        <p:txBody>
          <a:bodyPr/>
          <a:lstStyle/>
          <a:p>
            <a:fld id="{B1115196-1C6F-4784-83AC-30756D8F10B3}" type="datetimeFigureOut">
              <a:rPr lang="en-US" smtClean="0"/>
              <a:t>8/25/2021</a:t>
            </a:fld>
            <a:endParaRPr lang="en-US"/>
          </a:p>
        </p:txBody>
      </p:sp>
      <p:sp>
        <p:nvSpPr>
          <p:cNvPr id="6" name="Footer Placeholder 5"/>
          <p:cNvSpPr>
            <a:spLocks noGrp="1"/>
          </p:cNvSpPr>
          <p:nvPr>
            <p:ph type="ftr" sz="quarter" idx="11"/>
          </p:nvPr>
        </p:nvSpPr>
        <p:spPr>
          <a:xfrm>
            <a:off x="2057400" y="6297706"/>
            <a:ext cx="2339788" cy="365125"/>
          </a:xfrm>
        </p:spPr>
        <p:txBody>
          <a:bodyPr/>
          <a:lstStyle/>
          <a:p>
            <a:endParaRPr lang="en-US"/>
          </a:p>
        </p:txBody>
      </p:sp>
      <p:sp>
        <p:nvSpPr>
          <p:cNvPr id="7" name="Slide Number Placeholder 6"/>
          <p:cNvSpPr>
            <a:spLocks noGrp="1"/>
          </p:cNvSpPr>
          <p:nvPr>
            <p:ph type="sldNum" sz="quarter" idx="12"/>
          </p:nvPr>
        </p:nvSpPr>
        <p:spPr>
          <a:xfrm>
            <a:off x="304800" y="6297706"/>
            <a:ext cx="443753" cy="365125"/>
          </a:xfrm>
        </p:spPr>
        <p:txBody>
          <a:bodyPr/>
          <a:lstStyle>
            <a:lvl1pPr algn="l">
              <a:defRPr/>
            </a:lvl1pPr>
          </a:lstStyle>
          <a:p>
            <a:fld id="{19371D3E-5A18-49EB-AD2A-429AF165759F}"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fld id="{D9082E92-DEFA-8E4A-8627-5042F8205B73}"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6CE8929-8BC3-AD47-A5AF-4B153D6EF670}" type="slidenum">
              <a:rPr lang="fr-CA"/>
              <a:pPr/>
              <a:t>‹#›</a:t>
            </a:fld>
            <a:endParaRPr lang="fr-CA"/>
          </a:p>
        </p:txBody>
      </p:sp>
    </p:spTree>
    <p:extLst>
      <p:ext uri="{BB962C8B-B14F-4D97-AF65-F5344CB8AC3E}">
        <p14:creationId xmlns:p14="http://schemas.microsoft.com/office/powerpoint/2010/main" val="10462697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96F72FDE-5E3A-584D-B4D2-082D3F2C4E3D}"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45954F4-B6FC-A04B-8B75-2D038BF5A370}" type="slidenum">
              <a:rPr lang="fr-CA"/>
              <a:pPr/>
              <a:t>‹#›</a:t>
            </a:fld>
            <a:endParaRPr lang="fr-CA"/>
          </a:p>
        </p:txBody>
      </p:sp>
    </p:spTree>
    <p:extLst>
      <p:ext uri="{BB962C8B-B14F-4D97-AF65-F5344CB8AC3E}">
        <p14:creationId xmlns:p14="http://schemas.microsoft.com/office/powerpoint/2010/main" val="1776877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A2558C02-3B49-814C-8C7B-AE803863450E}"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54454CE-8CD6-B54E-B8C1-314AB851A85A}" type="slidenum">
              <a:rPr lang="fr-CA"/>
              <a:pPr/>
              <a:t>‹#›</a:t>
            </a:fld>
            <a:endParaRPr lang="fr-CA"/>
          </a:p>
        </p:txBody>
      </p:sp>
    </p:spTree>
    <p:extLst>
      <p:ext uri="{BB962C8B-B14F-4D97-AF65-F5344CB8AC3E}">
        <p14:creationId xmlns:p14="http://schemas.microsoft.com/office/powerpoint/2010/main" val="16077786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fld id="{E606239B-E6F3-7449-8A1E-559E12657097}" type="datetimeFigureOut">
              <a:rPr lang="fr-FR" altLang="zh-TW">
                <a:ea typeface="新細明體"/>
              </a:rPr>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B480E59A-14E1-C042-821D-87E612814316}" type="slidenum">
              <a:rPr lang="fr-CA"/>
              <a:pPr/>
              <a:t>‹#›</a:t>
            </a:fld>
            <a:endParaRPr lang="fr-CA"/>
          </a:p>
        </p:txBody>
      </p:sp>
    </p:spTree>
    <p:extLst>
      <p:ext uri="{BB962C8B-B14F-4D97-AF65-F5344CB8AC3E}">
        <p14:creationId xmlns:p14="http://schemas.microsoft.com/office/powerpoint/2010/main" val="22000453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fld id="{90EF768B-9660-E34E-BA0D-01B23387E2B8}" type="datetimeFigureOut">
              <a:rPr lang="fr-FR" altLang="zh-TW">
                <a:ea typeface="新細明體"/>
              </a:rPr>
              <a:pPr/>
              <a:t>25/08/2021</a:t>
            </a:fld>
            <a:endParaRPr lang="fr-CA"/>
          </a:p>
        </p:txBody>
      </p:sp>
      <p:sp>
        <p:nvSpPr>
          <p:cNvPr id="8" name="Espace réservé du pied de page 4"/>
          <p:cNvSpPr>
            <a:spLocks noGrp="1"/>
          </p:cNvSpPr>
          <p:nvPr>
            <p:ph type="ftr" sz="quarter" idx="11"/>
          </p:nvPr>
        </p:nvSpPr>
        <p:spPr/>
        <p:txBody>
          <a:bodyPr/>
          <a:lstStyle>
            <a:lvl1pPr>
              <a:defRPr/>
            </a:lvl1pPr>
          </a:lstStyle>
          <a:p>
            <a:endParaRPr lang="fr-CA"/>
          </a:p>
        </p:txBody>
      </p:sp>
      <p:sp>
        <p:nvSpPr>
          <p:cNvPr id="9" name="Espace réservé du numéro de diapositive 5"/>
          <p:cNvSpPr>
            <a:spLocks noGrp="1"/>
          </p:cNvSpPr>
          <p:nvPr>
            <p:ph type="sldNum" sz="quarter" idx="12"/>
          </p:nvPr>
        </p:nvSpPr>
        <p:spPr/>
        <p:txBody>
          <a:bodyPr/>
          <a:lstStyle>
            <a:lvl1pPr>
              <a:defRPr/>
            </a:lvl1pPr>
          </a:lstStyle>
          <a:p>
            <a:fld id="{93AF29F5-608A-304B-BC87-F98DA2A4026F}" type="slidenum">
              <a:rPr lang="fr-CA"/>
              <a:pPr/>
              <a:t>‹#›</a:t>
            </a:fld>
            <a:endParaRPr lang="fr-CA"/>
          </a:p>
        </p:txBody>
      </p:sp>
    </p:spTree>
    <p:extLst>
      <p:ext uri="{BB962C8B-B14F-4D97-AF65-F5344CB8AC3E}">
        <p14:creationId xmlns:p14="http://schemas.microsoft.com/office/powerpoint/2010/main" val="39658125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fld id="{FAD4350C-4703-B946-BAFF-BC9C95D4E797}" type="datetimeFigureOut">
              <a:rPr lang="fr-FR" altLang="zh-TW">
                <a:ea typeface="新細明體"/>
              </a:rPr>
              <a:pPr/>
              <a:t>25/08/2021</a:t>
            </a:fld>
            <a:endParaRPr lang="fr-CA"/>
          </a:p>
        </p:txBody>
      </p:sp>
      <p:sp>
        <p:nvSpPr>
          <p:cNvPr id="4" name="Espace réservé du pied de page 4"/>
          <p:cNvSpPr>
            <a:spLocks noGrp="1"/>
          </p:cNvSpPr>
          <p:nvPr>
            <p:ph type="ftr" sz="quarter" idx="11"/>
          </p:nvPr>
        </p:nvSpPr>
        <p:spPr/>
        <p:txBody>
          <a:bodyPr/>
          <a:lstStyle>
            <a:lvl1pPr>
              <a:defRPr/>
            </a:lvl1pPr>
          </a:lstStyle>
          <a:p>
            <a:endParaRPr lang="fr-CA"/>
          </a:p>
        </p:txBody>
      </p:sp>
      <p:sp>
        <p:nvSpPr>
          <p:cNvPr id="5" name="Espace réservé du numéro de diapositive 5"/>
          <p:cNvSpPr>
            <a:spLocks noGrp="1"/>
          </p:cNvSpPr>
          <p:nvPr>
            <p:ph type="sldNum" sz="quarter" idx="12"/>
          </p:nvPr>
        </p:nvSpPr>
        <p:spPr/>
        <p:txBody>
          <a:bodyPr/>
          <a:lstStyle>
            <a:lvl1pPr>
              <a:defRPr/>
            </a:lvl1pPr>
          </a:lstStyle>
          <a:p>
            <a:fld id="{265880E9-8990-EF4C-8E94-2DFCDA506958}" type="slidenum">
              <a:rPr lang="fr-CA"/>
              <a:pPr/>
              <a:t>‹#›</a:t>
            </a:fld>
            <a:endParaRPr lang="fr-CA"/>
          </a:p>
        </p:txBody>
      </p:sp>
    </p:spTree>
    <p:extLst>
      <p:ext uri="{BB962C8B-B14F-4D97-AF65-F5344CB8AC3E}">
        <p14:creationId xmlns:p14="http://schemas.microsoft.com/office/powerpoint/2010/main" val="17343231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6B0D1D55-9EED-6A48-A583-69DBCF236E58}" type="datetimeFigureOut">
              <a:rPr lang="fr-FR" altLang="zh-TW">
                <a:ea typeface="新細明體"/>
              </a:rPr>
              <a:pPr/>
              <a:t>25/08/2021</a:t>
            </a:fld>
            <a:endParaRPr lang="fr-CA"/>
          </a:p>
        </p:txBody>
      </p:sp>
      <p:sp>
        <p:nvSpPr>
          <p:cNvPr id="3" name="Espace réservé du pied de page 4"/>
          <p:cNvSpPr>
            <a:spLocks noGrp="1"/>
          </p:cNvSpPr>
          <p:nvPr>
            <p:ph type="ftr" sz="quarter" idx="11"/>
          </p:nvPr>
        </p:nvSpPr>
        <p:spPr/>
        <p:txBody>
          <a:bodyPr/>
          <a:lstStyle>
            <a:lvl1pPr>
              <a:defRPr/>
            </a:lvl1pPr>
          </a:lstStyle>
          <a:p>
            <a:endParaRPr lang="fr-CA"/>
          </a:p>
        </p:txBody>
      </p:sp>
      <p:sp>
        <p:nvSpPr>
          <p:cNvPr id="4" name="Espace réservé du numéro de diapositive 5"/>
          <p:cNvSpPr>
            <a:spLocks noGrp="1"/>
          </p:cNvSpPr>
          <p:nvPr>
            <p:ph type="sldNum" sz="quarter" idx="12"/>
          </p:nvPr>
        </p:nvSpPr>
        <p:spPr/>
        <p:txBody>
          <a:bodyPr/>
          <a:lstStyle>
            <a:lvl1pPr>
              <a:defRPr/>
            </a:lvl1pPr>
          </a:lstStyle>
          <a:p>
            <a:fld id="{CE816044-D42F-E446-B600-D597D44305F5}" type="slidenum">
              <a:rPr lang="fr-CA"/>
              <a:pPr/>
              <a:t>‹#›</a:t>
            </a:fld>
            <a:endParaRPr lang="fr-CA"/>
          </a:p>
        </p:txBody>
      </p:sp>
    </p:spTree>
    <p:extLst>
      <p:ext uri="{BB962C8B-B14F-4D97-AF65-F5344CB8AC3E}">
        <p14:creationId xmlns:p14="http://schemas.microsoft.com/office/powerpoint/2010/main" val="7014427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333468A5-D919-2C4B-A00D-2D5E0F3F8979}" type="datetimeFigureOut">
              <a:rPr lang="fr-FR" altLang="zh-TW">
                <a:ea typeface="新細明體"/>
              </a:rPr>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E797E371-E0D7-0B40-A069-BF4579232D95}" type="slidenum">
              <a:rPr lang="fr-CA"/>
              <a:pPr/>
              <a:t>‹#›</a:t>
            </a:fld>
            <a:endParaRPr lang="fr-CA"/>
          </a:p>
        </p:txBody>
      </p:sp>
    </p:spTree>
    <p:extLst>
      <p:ext uri="{BB962C8B-B14F-4D97-AF65-F5344CB8AC3E}">
        <p14:creationId xmlns:p14="http://schemas.microsoft.com/office/powerpoint/2010/main" val="39476363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FF66C578-35C1-2345-8E84-DF3D209D4570}" type="datetimeFigureOut">
              <a:rPr lang="fr-FR" altLang="zh-TW">
                <a:ea typeface="新細明體"/>
              </a:rPr>
              <a:pPr/>
              <a:t>25/08/2021</a:t>
            </a:fld>
            <a:endParaRPr lang="fr-CA"/>
          </a:p>
        </p:txBody>
      </p:sp>
      <p:sp>
        <p:nvSpPr>
          <p:cNvPr id="6" name="Espace réservé du pied de page 4"/>
          <p:cNvSpPr>
            <a:spLocks noGrp="1"/>
          </p:cNvSpPr>
          <p:nvPr>
            <p:ph type="ftr" sz="quarter" idx="11"/>
          </p:nvPr>
        </p:nvSpPr>
        <p:spPr/>
        <p:txBody>
          <a:bodyPr/>
          <a:lstStyle>
            <a:lvl1pPr>
              <a:defRPr/>
            </a:lvl1pPr>
          </a:lstStyle>
          <a:p>
            <a:endParaRPr lang="fr-CA"/>
          </a:p>
        </p:txBody>
      </p:sp>
      <p:sp>
        <p:nvSpPr>
          <p:cNvPr id="7" name="Espace réservé du numéro de diapositive 5"/>
          <p:cNvSpPr>
            <a:spLocks noGrp="1"/>
          </p:cNvSpPr>
          <p:nvPr>
            <p:ph type="sldNum" sz="quarter" idx="12"/>
          </p:nvPr>
        </p:nvSpPr>
        <p:spPr/>
        <p:txBody>
          <a:bodyPr/>
          <a:lstStyle>
            <a:lvl1pPr>
              <a:defRPr/>
            </a:lvl1pPr>
          </a:lstStyle>
          <a:p>
            <a:fld id="{0C7251E9-188D-2A4F-A9E0-DE1EE9E168C3}" type="slidenum">
              <a:rPr lang="fr-CA"/>
              <a:pPr/>
              <a:t>‹#›</a:t>
            </a:fld>
            <a:endParaRPr lang="fr-CA"/>
          </a:p>
        </p:txBody>
      </p:sp>
    </p:spTree>
    <p:extLst>
      <p:ext uri="{BB962C8B-B14F-4D97-AF65-F5344CB8AC3E}">
        <p14:creationId xmlns:p14="http://schemas.microsoft.com/office/powerpoint/2010/main" val="19122363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fld id="{21CE4DF2-EE34-094D-BDBB-F91050B27A86}" type="datetimeFigureOut">
              <a:rPr lang="fr-FR" altLang="zh-TW">
                <a:ea typeface="新細明體"/>
              </a:rPr>
              <a:pPr/>
              <a:t>25/08/2021</a:t>
            </a:fld>
            <a:endParaRPr lang="fr-CA"/>
          </a:p>
        </p:txBody>
      </p:sp>
      <p:sp>
        <p:nvSpPr>
          <p:cNvPr id="5" name="Espace réservé du pied de page 4"/>
          <p:cNvSpPr>
            <a:spLocks noGrp="1"/>
          </p:cNvSpPr>
          <p:nvPr>
            <p:ph type="ftr" sz="quarter" idx="11"/>
          </p:nvPr>
        </p:nvSpPr>
        <p:spPr/>
        <p:txBody>
          <a:bodyPr/>
          <a:lstStyle>
            <a:lvl1pPr>
              <a:defRPr/>
            </a:lvl1pPr>
          </a:lstStyle>
          <a:p>
            <a:endParaRPr lang="fr-CA"/>
          </a:p>
        </p:txBody>
      </p:sp>
      <p:sp>
        <p:nvSpPr>
          <p:cNvPr id="6" name="Espace réservé du numéro de diapositive 5"/>
          <p:cNvSpPr>
            <a:spLocks noGrp="1"/>
          </p:cNvSpPr>
          <p:nvPr>
            <p:ph type="sldNum" sz="quarter" idx="12"/>
          </p:nvPr>
        </p:nvSpPr>
        <p:spPr/>
        <p:txBody>
          <a:bodyPr/>
          <a:lstStyle>
            <a:lvl1pPr>
              <a:defRPr/>
            </a:lvl1pPr>
          </a:lstStyle>
          <a:p>
            <a:fld id="{3514E909-C0B7-F84F-BF1A-6098FA37201B}" type="slidenum">
              <a:rPr lang="fr-CA"/>
              <a:pPr/>
              <a:t>‹#›</a:t>
            </a:fld>
            <a:endParaRPr lang="fr-CA"/>
          </a:p>
        </p:txBody>
      </p:sp>
    </p:spTree>
    <p:extLst>
      <p:ext uri="{BB962C8B-B14F-4D97-AF65-F5344CB8AC3E}">
        <p14:creationId xmlns:p14="http://schemas.microsoft.com/office/powerpoint/2010/main" val="276546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34.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34.jpe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image" Target="../media/image12.jpeg"/><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theme" Target="../theme/theme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image" Target="../media/image12.jpe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6.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7.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295833"/>
            <a:ext cx="7583488" cy="1143000"/>
          </a:xfrm>
          <a:prstGeom prst="rect">
            <a:avLst/>
          </a:prstGeom>
        </p:spPr>
        <p:txBody>
          <a:bodyPr vert="horz" lIns="91440" tIns="45720" rIns="91440" bIns="45720" rtlCol="0" anchor="b" anchorCtr="0">
            <a:normAutofit/>
          </a:bodyPr>
          <a:lstStyle/>
          <a:p>
            <a:r>
              <a:rPr lang="zh-TW" altLang="en-US" smtClean="0"/>
              <a:t>按一下以編輯母片標題樣式</a:t>
            </a:r>
            <a:endParaRPr/>
          </a:p>
        </p:txBody>
      </p:sp>
      <p:sp>
        <p:nvSpPr>
          <p:cNvPr id="3" name="Text Placeholder 2"/>
          <p:cNvSpPr>
            <a:spLocks noGrp="1"/>
          </p:cNvSpPr>
          <p:nvPr>
            <p:ph type="body" idx="1"/>
          </p:nvPr>
        </p:nvSpPr>
        <p:spPr>
          <a:xfrm>
            <a:off x="779463" y="1949824"/>
            <a:ext cx="7583488" cy="4007224"/>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4" name="Date Placeholder 3"/>
          <p:cNvSpPr>
            <a:spLocks noGrp="1"/>
          </p:cNvSpPr>
          <p:nvPr>
            <p:ph type="dt" sz="half" idx="2"/>
          </p:nvPr>
        </p:nvSpPr>
        <p:spPr>
          <a:xfrm>
            <a:off x="228600" y="6243918"/>
            <a:ext cx="2133600"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fld id="{B1115196-1C6F-4784-83AC-30756D8F10B3}" type="datetimeFigureOut">
              <a:rPr lang="en-US" smtClean="0"/>
              <a:t>8/25/2021</a:t>
            </a:fld>
            <a:endParaRPr lang="en-US"/>
          </a:p>
        </p:txBody>
      </p:sp>
      <p:sp>
        <p:nvSpPr>
          <p:cNvPr id="5" name="Footer Placeholder 4"/>
          <p:cNvSpPr>
            <a:spLocks noGrp="1"/>
          </p:cNvSpPr>
          <p:nvPr>
            <p:ph type="ftr" sz="quarter" idx="3"/>
          </p:nvPr>
        </p:nvSpPr>
        <p:spPr>
          <a:xfrm>
            <a:off x="5867400" y="6248400"/>
            <a:ext cx="2895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4305300" y="6248400"/>
            <a:ext cx="533400" cy="365125"/>
          </a:xfrm>
          <a:prstGeom prst="rect">
            <a:avLst/>
          </a:prstGeom>
        </p:spPr>
        <p:txBody>
          <a:bodyPr vert="horz" lIns="91440" tIns="45720" rIns="91440" bIns="45720" rtlCol="0" anchor="ctr"/>
          <a:lstStyle>
            <a:lvl1pPr algn="ctr">
              <a:defRPr sz="1100" b="1">
                <a:solidFill>
                  <a:schemeClr val="bg1">
                    <a:lumMod val="65000"/>
                  </a:schemeClr>
                </a:solidFill>
              </a:defRPr>
            </a:lvl1pPr>
          </a:lstStyle>
          <a:p>
            <a:fld id="{19371D3E-5A18-49EB-AD2A-429AF165759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zh-TW"/>
              <a:t>Cliquez pour modifier le style du titre</a:t>
            </a:r>
            <a:endParaRPr lang="fr-CA"/>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zh-TW"/>
              <a:t>Cliquez pour modifier les styles du texte du masque</a:t>
            </a:r>
          </a:p>
          <a:p>
            <a:pPr lvl="1"/>
            <a:r>
              <a:rPr lang="fr-FR" altLang="zh-TW"/>
              <a:t>Deuxième niveau</a:t>
            </a:r>
          </a:p>
          <a:p>
            <a:pPr lvl="2"/>
            <a:r>
              <a:rPr lang="fr-FR" altLang="zh-TW"/>
              <a:t>Troisième niveau</a:t>
            </a:r>
          </a:p>
          <a:p>
            <a:pPr lvl="3"/>
            <a:r>
              <a:rPr lang="fr-FR" altLang="zh-TW"/>
              <a:t>Quatrième niveau</a:t>
            </a:r>
          </a:p>
          <a:p>
            <a:pPr lvl="4"/>
            <a:r>
              <a:rPr lang="fr-FR" altLang="zh-TW"/>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A85643BA-42CA-0C47-86DD-355FE1BEA5C2}" type="datetimeFigureOut">
              <a:rPr lang="fr-FR" altLang="zh-TW" smtClean="0">
                <a:ea typeface="新細明體" charset="0"/>
              </a:rPr>
              <a:pPr fontAlgn="base">
                <a:spcBef>
                  <a:spcPct val="0"/>
                </a:spcBef>
                <a:spcAft>
                  <a:spcPct val="0"/>
                </a:spcAft>
              </a:pPr>
              <a:t>25/08/2021</a:t>
            </a:fld>
            <a:endParaRPr lang="fr-CA" smtClean="0">
              <a:ea typeface="新細明體" charset="0"/>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pPr>
            <a:endParaRPr lang="fr-CA" smtClean="0">
              <a:ea typeface="新細明體" charset="0"/>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FA5F8A56-7576-5F4C-B513-E0EEE134A59C}" type="slidenum">
              <a:rPr lang="fr-CA" smtClean="0">
                <a:ea typeface="新細明體" charset="0"/>
              </a:rPr>
              <a:pPr fontAlgn="base">
                <a:spcBef>
                  <a:spcPct val="0"/>
                </a:spcBef>
                <a:spcAft>
                  <a:spcPct val="0"/>
                </a:spcAft>
              </a:pPr>
              <a:t>‹#›</a:t>
            </a:fld>
            <a:endParaRPr lang="fr-CA" smtClean="0">
              <a:ea typeface="新細明體" charset="0"/>
            </a:endParaRPr>
          </a:p>
        </p:txBody>
      </p:sp>
    </p:spTree>
    <p:extLst>
      <p:ext uri="{BB962C8B-B14F-4D97-AF65-F5344CB8AC3E}">
        <p14:creationId xmlns:p14="http://schemas.microsoft.com/office/powerpoint/2010/main" val="56000952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rtl="0" eaLnBrk="0" fontAlgn="base" hangingPunct="0">
        <a:spcBef>
          <a:spcPct val="0"/>
        </a:spcBef>
        <a:spcAft>
          <a:spcPct val="0"/>
        </a:spcAft>
        <a:defRPr sz="4400" kern="1200">
          <a:solidFill>
            <a:schemeClr val="tx1"/>
          </a:solidFill>
          <a:latin typeface="+mj-lt"/>
          <a:ea typeface="新細明體" charset="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新細明體"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新細明體"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新細明體"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endParaRPr lang="en-US" altLang="zh-TW"/>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ltLang="zh-TW"/>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DB4403B6-1257-D84C-BBC5-16040E02F839}" type="datetimeFigureOut">
              <a:rPr lang="en-US" altLang="zh-TW" smtClean="0">
                <a:ea typeface="新細明體" charset="0"/>
              </a:rPr>
              <a:pPr fontAlgn="base">
                <a:spcBef>
                  <a:spcPct val="0"/>
                </a:spcBef>
                <a:spcAft>
                  <a:spcPct val="0"/>
                </a:spcAft>
              </a:pPr>
              <a:t>8/25/2021</a:t>
            </a:fld>
            <a:endParaRPr lang="en-US" altLang="zh-TW" smtClean="0">
              <a:ea typeface="新細明體" charset="0"/>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pPr>
            <a:endParaRPr lang="zh-TW" altLang="en-US" smtClean="0">
              <a:ea typeface="新細明體" charset="0"/>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2C4E847B-6A50-D047-BFB3-0206E48BF636}" type="slidenum">
              <a:rPr lang="en-US" altLang="zh-TW" smtClean="0">
                <a:ea typeface="新細明體" charset="0"/>
              </a:rPr>
              <a:pPr fontAlgn="base">
                <a:spcBef>
                  <a:spcPct val="0"/>
                </a:spcBef>
                <a:spcAft>
                  <a:spcPct val="0"/>
                </a:spcAft>
              </a:pPr>
              <a:t>‹#›</a:t>
            </a:fld>
            <a:endParaRPr lang="en-US" altLang="zh-TW" smtClean="0">
              <a:ea typeface="新細明體" charset="0"/>
            </a:endParaRPr>
          </a:p>
        </p:txBody>
      </p:sp>
    </p:spTree>
    <p:extLst>
      <p:ext uri="{BB962C8B-B14F-4D97-AF65-F5344CB8AC3E}">
        <p14:creationId xmlns:p14="http://schemas.microsoft.com/office/powerpoint/2010/main" val="2160721535"/>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Lst>
  <p:txStyles>
    <p:titleStyle>
      <a:lvl1pPr algn="ctr" rtl="0" fontAlgn="base">
        <a:spcBef>
          <a:spcPct val="0"/>
        </a:spcBef>
        <a:spcAft>
          <a:spcPct val="0"/>
        </a:spcAft>
        <a:defRPr sz="4400" kern="1200">
          <a:solidFill>
            <a:schemeClr val="tx1"/>
          </a:solidFill>
          <a:latin typeface="+mj-lt"/>
          <a:ea typeface="新細明體" charset="0"/>
          <a:cs typeface="+mj-cs"/>
        </a:defRPr>
      </a:lvl1pPr>
      <a:lvl2pPr algn="ctr" rtl="0" fontAlgn="base">
        <a:spcBef>
          <a:spcPct val="0"/>
        </a:spcBef>
        <a:spcAft>
          <a:spcPct val="0"/>
        </a:spcAft>
        <a:defRPr sz="4400">
          <a:solidFill>
            <a:schemeClr val="tx1"/>
          </a:solidFill>
          <a:latin typeface="Calibri" charset="0"/>
          <a:ea typeface="新細明體" charset="0"/>
        </a:defRPr>
      </a:lvl2pPr>
      <a:lvl3pPr algn="ctr" rtl="0" fontAlgn="base">
        <a:spcBef>
          <a:spcPct val="0"/>
        </a:spcBef>
        <a:spcAft>
          <a:spcPct val="0"/>
        </a:spcAft>
        <a:defRPr sz="4400">
          <a:solidFill>
            <a:schemeClr val="tx1"/>
          </a:solidFill>
          <a:latin typeface="Calibri" charset="0"/>
          <a:ea typeface="新細明體" charset="0"/>
        </a:defRPr>
      </a:lvl3pPr>
      <a:lvl4pPr algn="ctr" rtl="0" fontAlgn="base">
        <a:spcBef>
          <a:spcPct val="0"/>
        </a:spcBef>
        <a:spcAft>
          <a:spcPct val="0"/>
        </a:spcAft>
        <a:defRPr sz="4400">
          <a:solidFill>
            <a:schemeClr val="tx1"/>
          </a:solidFill>
          <a:latin typeface="Calibri" charset="0"/>
          <a:ea typeface="新細明體" charset="0"/>
        </a:defRPr>
      </a:lvl4pPr>
      <a:lvl5pPr algn="ctr" rtl="0" fontAlgn="base">
        <a:spcBef>
          <a:spcPct val="0"/>
        </a:spcBef>
        <a:spcAft>
          <a:spcPct val="0"/>
        </a:spcAft>
        <a:defRPr sz="4400">
          <a:solidFill>
            <a:schemeClr val="tx1"/>
          </a:solidFill>
          <a:latin typeface="Calibri" charset="0"/>
          <a:ea typeface="新細明體" charset="0"/>
        </a:defRPr>
      </a:lvl5pPr>
      <a:lvl6pPr marL="457200" algn="ctr" rtl="0" fontAlgn="base">
        <a:spcBef>
          <a:spcPct val="0"/>
        </a:spcBef>
        <a:spcAft>
          <a:spcPct val="0"/>
        </a:spcAft>
        <a:defRPr sz="4400">
          <a:solidFill>
            <a:schemeClr val="tx1"/>
          </a:solidFill>
          <a:latin typeface="Calibri" charset="0"/>
          <a:ea typeface="新細明體" charset="0"/>
        </a:defRPr>
      </a:lvl6pPr>
      <a:lvl7pPr marL="914400" algn="ctr" rtl="0" fontAlgn="base">
        <a:spcBef>
          <a:spcPct val="0"/>
        </a:spcBef>
        <a:spcAft>
          <a:spcPct val="0"/>
        </a:spcAft>
        <a:defRPr sz="4400">
          <a:solidFill>
            <a:schemeClr val="tx1"/>
          </a:solidFill>
          <a:latin typeface="Calibri" charset="0"/>
          <a:ea typeface="新細明體" charset="0"/>
        </a:defRPr>
      </a:lvl7pPr>
      <a:lvl8pPr marL="1371600" algn="ctr" rtl="0" fontAlgn="base">
        <a:spcBef>
          <a:spcPct val="0"/>
        </a:spcBef>
        <a:spcAft>
          <a:spcPct val="0"/>
        </a:spcAft>
        <a:defRPr sz="4400">
          <a:solidFill>
            <a:schemeClr val="tx1"/>
          </a:solidFill>
          <a:latin typeface="Calibri" charset="0"/>
          <a:ea typeface="新細明體" charset="0"/>
        </a:defRPr>
      </a:lvl8pPr>
      <a:lvl9pPr marL="1828800" algn="ctr" rtl="0" fontAlgn="base">
        <a:spcBef>
          <a:spcPct val="0"/>
        </a:spcBef>
        <a:spcAft>
          <a:spcPct val="0"/>
        </a:spcAft>
        <a:defRPr sz="4400">
          <a:solidFill>
            <a:schemeClr val="tx1"/>
          </a:solidFill>
          <a:latin typeface="Calibri" charset="0"/>
          <a:ea typeface="新細明體"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新細明體"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新細明體"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新細明體"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新細明體"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新細明體"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457200" y="1066800"/>
            <a:ext cx="8229600"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zh-TW" smtClean="0">
              <a:solidFill>
                <a:srgbClr val="4C4C4C"/>
              </a:solidFill>
              <a:latin typeface="Arial" charset="0"/>
              <a:ea typeface="新細明體"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zh-TW" smtClean="0">
              <a:solidFill>
                <a:srgbClr val="4C4C4C"/>
              </a:solidFill>
              <a:latin typeface="Arial" charset="0"/>
              <a:ea typeface="新細明體"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B468532-C8D8-724E-B0D9-435189A5D309}" type="slidenum">
              <a:rPr lang="en-US" altLang="zh-TW" smtClean="0">
                <a:solidFill>
                  <a:srgbClr val="4C4C4C"/>
                </a:solidFill>
                <a:latin typeface="Arial" charset="0"/>
                <a:ea typeface="新細明體" charset="0"/>
              </a:rPr>
              <a:pPr fontAlgn="base">
                <a:spcBef>
                  <a:spcPct val="0"/>
                </a:spcBef>
                <a:spcAft>
                  <a:spcPct val="0"/>
                </a:spcAft>
              </a:pPr>
              <a:t>‹#›</a:t>
            </a:fld>
            <a:endParaRPr lang="en-US" altLang="zh-TW" smtClean="0">
              <a:solidFill>
                <a:srgbClr val="4C4C4C"/>
              </a:solidFill>
              <a:latin typeface="Arial" charset="0"/>
              <a:ea typeface="新細明體" charset="0"/>
            </a:endParaRPr>
          </a:p>
        </p:txBody>
      </p:sp>
    </p:spTree>
    <p:extLst>
      <p:ext uri="{BB962C8B-B14F-4D97-AF65-F5344CB8AC3E}">
        <p14:creationId xmlns:p14="http://schemas.microsoft.com/office/powerpoint/2010/main" val="3199736498"/>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新細明體" charset="0"/>
        </a:defRPr>
      </a:lvl2pPr>
      <a:lvl3pPr algn="ctr" rtl="0" fontAlgn="base">
        <a:spcBef>
          <a:spcPct val="0"/>
        </a:spcBef>
        <a:spcAft>
          <a:spcPct val="0"/>
        </a:spcAft>
        <a:defRPr sz="4400">
          <a:solidFill>
            <a:schemeClr val="tx2"/>
          </a:solidFill>
          <a:latin typeface="Arial" charset="0"/>
          <a:ea typeface="新細明體" charset="0"/>
        </a:defRPr>
      </a:lvl3pPr>
      <a:lvl4pPr algn="ctr" rtl="0" fontAlgn="base">
        <a:spcBef>
          <a:spcPct val="0"/>
        </a:spcBef>
        <a:spcAft>
          <a:spcPct val="0"/>
        </a:spcAft>
        <a:defRPr sz="4400">
          <a:solidFill>
            <a:schemeClr val="tx2"/>
          </a:solidFill>
          <a:latin typeface="Arial" charset="0"/>
          <a:ea typeface="新細明體" charset="0"/>
        </a:defRPr>
      </a:lvl4pPr>
      <a:lvl5pPr algn="ctr" rtl="0" fontAlgn="base">
        <a:spcBef>
          <a:spcPct val="0"/>
        </a:spcBef>
        <a:spcAft>
          <a:spcPct val="0"/>
        </a:spcAft>
        <a:defRPr sz="4400">
          <a:solidFill>
            <a:schemeClr val="tx2"/>
          </a:solidFill>
          <a:latin typeface="Arial" charset="0"/>
          <a:ea typeface="新細明體" charset="0"/>
        </a:defRPr>
      </a:lvl5pPr>
      <a:lvl6pPr marL="457200" algn="ctr" rtl="0" fontAlgn="base">
        <a:spcBef>
          <a:spcPct val="0"/>
        </a:spcBef>
        <a:spcAft>
          <a:spcPct val="0"/>
        </a:spcAft>
        <a:defRPr sz="4400">
          <a:solidFill>
            <a:schemeClr val="tx2"/>
          </a:solidFill>
          <a:latin typeface="Arial" charset="0"/>
          <a:ea typeface="新細明體" charset="0"/>
        </a:defRPr>
      </a:lvl6pPr>
      <a:lvl7pPr marL="914400" algn="ctr" rtl="0" fontAlgn="base">
        <a:spcBef>
          <a:spcPct val="0"/>
        </a:spcBef>
        <a:spcAft>
          <a:spcPct val="0"/>
        </a:spcAft>
        <a:defRPr sz="4400">
          <a:solidFill>
            <a:schemeClr val="tx2"/>
          </a:solidFill>
          <a:latin typeface="Arial" charset="0"/>
          <a:ea typeface="新細明體" charset="0"/>
        </a:defRPr>
      </a:lvl7pPr>
      <a:lvl8pPr marL="1371600" algn="ctr" rtl="0" fontAlgn="base">
        <a:spcBef>
          <a:spcPct val="0"/>
        </a:spcBef>
        <a:spcAft>
          <a:spcPct val="0"/>
        </a:spcAft>
        <a:defRPr sz="4400">
          <a:solidFill>
            <a:schemeClr val="tx2"/>
          </a:solidFill>
          <a:latin typeface="Arial" charset="0"/>
          <a:ea typeface="新細明體" charset="0"/>
        </a:defRPr>
      </a:lvl8pPr>
      <a:lvl9pPr marL="1828800" algn="ctr" rtl="0" fontAlgn="base">
        <a:spcBef>
          <a:spcPct val="0"/>
        </a:spcBef>
        <a:spcAft>
          <a:spcPct val="0"/>
        </a:spcAft>
        <a:defRPr sz="4400">
          <a:solidFill>
            <a:schemeClr val="tx2"/>
          </a:solidFill>
          <a:latin typeface="Arial" charset="0"/>
          <a:ea typeface="新細明體"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zh-TW"/>
              <a:t>Cliquez pour modifier le style du titre</a:t>
            </a:r>
            <a:endParaRPr lang="fr-CA"/>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zh-TW"/>
              <a:t>Cliquez pour modifier les styles du texte du masque</a:t>
            </a:r>
          </a:p>
          <a:p>
            <a:pPr lvl="1"/>
            <a:r>
              <a:rPr lang="fr-FR" altLang="zh-TW"/>
              <a:t>Deuxième niveau</a:t>
            </a:r>
          </a:p>
          <a:p>
            <a:pPr lvl="2"/>
            <a:r>
              <a:rPr lang="fr-FR" altLang="zh-TW"/>
              <a:t>Troisième niveau</a:t>
            </a:r>
          </a:p>
          <a:p>
            <a:pPr lvl="3"/>
            <a:r>
              <a:rPr lang="fr-FR" altLang="zh-TW"/>
              <a:t>Quatrième niveau</a:t>
            </a:r>
          </a:p>
          <a:p>
            <a:pPr lvl="4"/>
            <a:r>
              <a:rPr lang="fr-FR" altLang="zh-TW"/>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B754E58F-B714-D545-AC88-B9DF4F94A5F7}" type="datetimeFigureOut">
              <a:rPr lang="fr-FR" altLang="zh-TW" smtClean="0">
                <a:ea typeface="新細明體" charset="0"/>
              </a:rPr>
              <a:pPr fontAlgn="base">
                <a:spcBef>
                  <a:spcPct val="0"/>
                </a:spcBef>
                <a:spcAft>
                  <a:spcPct val="0"/>
                </a:spcAft>
              </a:pPr>
              <a:t>25/08/2021</a:t>
            </a:fld>
            <a:endParaRPr lang="fr-CA" smtClean="0">
              <a:ea typeface="新細明體" charset="0"/>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pPr>
            <a:endParaRPr lang="fr-CA" smtClean="0">
              <a:ea typeface="新細明體" charset="0"/>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DFD1AF71-D1E1-FB4B-B902-DEF297DEF92E}" type="slidenum">
              <a:rPr lang="fr-CA" smtClean="0">
                <a:ea typeface="新細明體" charset="0"/>
              </a:rPr>
              <a:pPr fontAlgn="base">
                <a:spcBef>
                  <a:spcPct val="0"/>
                </a:spcBef>
                <a:spcAft>
                  <a:spcPct val="0"/>
                </a:spcAft>
              </a:pPr>
              <a:t>‹#›</a:t>
            </a:fld>
            <a:endParaRPr lang="fr-CA" smtClean="0">
              <a:ea typeface="新細明體" charset="0"/>
            </a:endParaRPr>
          </a:p>
        </p:txBody>
      </p:sp>
    </p:spTree>
    <p:extLst>
      <p:ext uri="{BB962C8B-B14F-4D97-AF65-F5344CB8AC3E}">
        <p14:creationId xmlns:p14="http://schemas.microsoft.com/office/powerpoint/2010/main" val="2321092672"/>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Lst>
  <p:txStyles>
    <p:titleStyle>
      <a:lvl1pPr algn="ctr" rtl="0" eaLnBrk="0" fontAlgn="base" hangingPunct="0">
        <a:spcBef>
          <a:spcPct val="0"/>
        </a:spcBef>
        <a:spcAft>
          <a:spcPct val="0"/>
        </a:spcAft>
        <a:defRPr sz="4400" kern="1200">
          <a:solidFill>
            <a:schemeClr val="tx1"/>
          </a:solidFill>
          <a:latin typeface="+mj-lt"/>
          <a:ea typeface="新細明體" charset="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新細明體"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新細明體"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新細明體"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zh-TW"/>
              <a:t>Cliquez pour modifier le style du titre</a:t>
            </a:r>
            <a:endParaRPr lang="fr-CA"/>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zh-TW"/>
              <a:t>Cliquez pour modifier les styles du texte du masque</a:t>
            </a:r>
          </a:p>
          <a:p>
            <a:pPr lvl="1"/>
            <a:r>
              <a:rPr lang="fr-FR" altLang="zh-TW"/>
              <a:t>Deuxième niveau</a:t>
            </a:r>
          </a:p>
          <a:p>
            <a:pPr lvl="2"/>
            <a:r>
              <a:rPr lang="fr-FR" altLang="zh-TW"/>
              <a:t>Troisième niveau</a:t>
            </a:r>
          </a:p>
          <a:p>
            <a:pPr lvl="3"/>
            <a:r>
              <a:rPr lang="fr-FR" altLang="zh-TW"/>
              <a:t>Quatrième niveau</a:t>
            </a:r>
          </a:p>
          <a:p>
            <a:pPr lvl="4"/>
            <a:r>
              <a:rPr lang="fr-FR" altLang="zh-TW"/>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B754E58F-B714-D545-AC88-B9DF4F94A5F7}" type="datetimeFigureOut">
              <a:rPr lang="fr-FR" altLang="zh-TW" smtClean="0">
                <a:ea typeface="新細明體" charset="0"/>
              </a:rPr>
              <a:pPr fontAlgn="base">
                <a:spcBef>
                  <a:spcPct val="0"/>
                </a:spcBef>
                <a:spcAft>
                  <a:spcPct val="0"/>
                </a:spcAft>
              </a:pPr>
              <a:t>25/08/2021</a:t>
            </a:fld>
            <a:endParaRPr lang="fr-CA" smtClean="0">
              <a:ea typeface="新細明體" charset="0"/>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pPr>
            <a:endParaRPr lang="fr-CA" smtClean="0">
              <a:ea typeface="新細明體" charset="0"/>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DFD1AF71-D1E1-FB4B-B902-DEF297DEF92E}" type="slidenum">
              <a:rPr lang="fr-CA" smtClean="0">
                <a:ea typeface="新細明體" charset="0"/>
              </a:rPr>
              <a:pPr fontAlgn="base">
                <a:spcBef>
                  <a:spcPct val="0"/>
                </a:spcBef>
                <a:spcAft>
                  <a:spcPct val="0"/>
                </a:spcAft>
              </a:pPr>
              <a:t>‹#›</a:t>
            </a:fld>
            <a:endParaRPr lang="fr-CA" smtClean="0">
              <a:ea typeface="新細明體" charset="0"/>
            </a:endParaRPr>
          </a:p>
        </p:txBody>
      </p:sp>
    </p:spTree>
    <p:extLst>
      <p:ext uri="{BB962C8B-B14F-4D97-AF65-F5344CB8AC3E}">
        <p14:creationId xmlns:p14="http://schemas.microsoft.com/office/powerpoint/2010/main" val="4010882520"/>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rtl="0" eaLnBrk="0" fontAlgn="base" hangingPunct="0">
        <a:spcBef>
          <a:spcPct val="0"/>
        </a:spcBef>
        <a:spcAft>
          <a:spcPct val="0"/>
        </a:spcAft>
        <a:defRPr sz="4400" kern="1200">
          <a:solidFill>
            <a:schemeClr val="tx1"/>
          </a:solidFill>
          <a:latin typeface="+mj-lt"/>
          <a:ea typeface="新細明體" charset="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新細明體"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新細明體"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新細明體"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zh-TW"/>
              <a:t>Cliquez pour modifier le style du titre</a:t>
            </a:r>
            <a:endParaRPr lang="fr-CA"/>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zh-TW"/>
              <a:t>Cliquez pour modifier les styles du texte du masque</a:t>
            </a:r>
          </a:p>
          <a:p>
            <a:pPr lvl="1"/>
            <a:r>
              <a:rPr lang="fr-FR" altLang="zh-TW"/>
              <a:t>Deuxième niveau</a:t>
            </a:r>
          </a:p>
          <a:p>
            <a:pPr lvl="2"/>
            <a:r>
              <a:rPr lang="fr-FR" altLang="zh-TW"/>
              <a:t>Troisième niveau</a:t>
            </a:r>
          </a:p>
          <a:p>
            <a:pPr lvl="3"/>
            <a:r>
              <a:rPr lang="fr-FR" altLang="zh-TW"/>
              <a:t>Quatrième niveau</a:t>
            </a:r>
          </a:p>
          <a:p>
            <a:pPr lvl="4"/>
            <a:r>
              <a:rPr lang="fr-FR" altLang="zh-TW"/>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A85643BA-42CA-0C47-86DD-355FE1BEA5C2}" type="datetimeFigureOut">
              <a:rPr lang="fr-FR" altLang="zh-TW" smtClean="0">
                <a:ea typeface="新細明體" charset="0"/>
              </a:rPr>
              <a:pPr fontAlgn="base">
                <a:spcBef>
                  <a:spcPct val="0"/>
                </a:spcBef>
                <a:spcAft>
                  <a:spcPct val="0"/>
                </a:spcAft>
              </a:pPr>
              <a:t>25/08/2021</a:t>
            </a:fld>
            <a:endParaRPr lang="fr-CA" smtClean="0">
              <a:ea typeface="新細明體" charset="0"/>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pPr>
            <a:endParaRPr lang="fr-CA" smtClean="0">
              <a:ea typeface="新細明體" charset="0"/>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FA5F8A56-7576-5F4C-B513-E0EEE134A59C}" type="slidenum">
              <a:rPr lang="fr-CA" smtClean="0">
                <a:ea typeface="新細明體" charset="0"/>
              </a:rPr>
              <a:pPr fontAlgn="base">
                <a:spcBef>
                  <a:spcPct val="0"/>
                </a:spcBef>
                <a:spcAft>
                  <a:spcPct val="0"/>
                </a:spcAft>
              </a:pPr>
              <a:t>‹#›</a:t>
            </a:fld>
            <a:endParaRPr lang="fr-CA" smtClean="0">
              <a:ea typeface="新細明體" charset="0"/>
            </a:endParaRPr>
          </a:p>
        </p:txBody>
      </p:sp>
    </p:spTree>
    <p:extLst>
      <p:ext uri="{BB962C8B-B14F-4D97-AF65-F5344CB8AC3E}">
        <p14:creationId xmlns:p14="http://schemas.microsoft.com/office/powerpoint/2010/main" val="3240292210"/>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xStyles>
    <p:titleStyle>
      <a:lvl1pPr algn="ctr" rtl="0" eaLnBrk="0" fontAlgn="base" hangingPunct="0">
        <a:spcBef>
          <a:spcPct val="0"/>
        </a:spcBef>
        <a:spcAft>
          <a:spcPct val="0"/>
        </a:spcAft>
        <a:defRPr sz="4400" kern="1200">
          <a:solidFill>
            <a:schemeClr val="tx1"/>
          </a:solidFill>
          <a:latin typeface="+mj-lt"/>
          <a:ea typeface="新細明體" charset="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新細明體"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新細明體"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新細明體"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zh-TW"/>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zh-TW"/>
              <a:t>Cliquez pour modifier les styles du texte du masque</a:t>
            </a:r>
          </a:p>
          <a:p>
            <a:pPr lvl="1"/>
            <a:r>
              <a:rPr lang="fr-FR" altLang="zh-TW"/>
              <a:t>Deuxième niveau</a:t>
            </a:r>
          </a:p>
          <a:p>
            <a:pPr lvl="2"/>
            <a:r>
              <a:rPr lang="fr-FR" altLang="zh-TW"/>
              <a:t>Troisième niveau</a:t>
            </a:r>
          </a:p>
          <a:p>
            <a:pPr lvl="3"/>
            <a:r>
              <a:rPr lang="fr-FR" altLang="zh-TW"/>
              <a:t>Quatrième niveau</a:t>
            </a:r>
          </a:p>
          <a:p>
            <a:pPr lvl="4"/>
            <a:r>
              <a:rPr lang="fr-FR" altLang="zh-TW"/>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67E54660-9C54-CD47-B5EF-14BBD52F2962}" type="datetimeFigureOut">
              <a:rPr lang="fr-FR" altLang="zh-TW" smtClean="0">
                <a:ea typeface="新細明體"/>
              </a:rPr>
              <a:pPr fontAlgn="base">
                <a:spcBef>
                  <a:spcPct val="0"/>
                </a:spcBef>
                <a:spcAft>
                  <a:spcPct val="0"/>
                </a:spcAft>
              </a:pPr>
              <a:t>25/08/2021</a:t>
            </a:fld>
            <a:endParaRPr lang="fr-FR" altLang="zh-TW" smtClean="0">
              <a:ea typeface="新細明體"/>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pPr>
            <a:endParaRPr lang="zh-TW" altLang="en-US" smtClean="0">
              <a:ea typeface="新細明體"/>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C7FA67EC-DB9B-4540-AD4E-2CDB8E9AAC4F}" type="slidenum">
              <a:rPr lang="fr-FR" altLang="zh-TW" smtClean="0">
                <a:ea typeface="新細明體"/>
              </a:rPr>
              <a:pPr fontAlgn="base">
                <a:spcBef>
                  <a:spcPct val="0"/>
                </a:spcBef>
                <a:spcAft>
                  <a:spcPct val="0"/>
                </a:spcAft>
              </a:pPr>
              <a:t>‹#›</a:t>
            </a:fld>
            <a:endParaRPr lang="fr-FR" altLang="zh-TW" smtClean="0">
              <a:ea typeface="新細明體"/>
            </a:endParaRPr>
          </a:p>
        </p:txBody>
      </p:sp>
    </p:spTree>
    <p:extLst>
      <p:ext uri="{BB962C8B-B14F-4D97-AF65-F5344CB8AC3E}">
        <p14:creationId xmlns:p14="http://schemas.microsoft.com/office/powerpoint/2010/main" val="1892138550"/>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xStyles>
    <p:titleStyle>
      <a:lvl1pPr algn="ctr" rtl="0" fontAlgn="base">
        <a:spcBef>
          <a:spcPct val="0"/>
        </a:spcBef>
        <a:spcAft>
          <a:spcPct val="0"/>
        </a:spcAft>
        <a:defRPr sz="4400" kern="1200">
          <a:solidFill>
            <a:schemeClr val="tx1"/>
          </a:solidFill>
          <a:latin typeface="+mj-lt"/>
          <a:ea typeface="新細明體" charset="0"/>
          <a:cs typeface="+mj-cs"/>
        </a:defRPr>
      </a:lvl1pPr>
      <a:lvl2pPr algn="ctr" rtl="0" fontAlgn="base">
        <a:spcBef>
          <a:spcPct val="0"/>
        </a:spcBef>
        <a:spcAft>
          <a:spcPct val="0"/>
        </a:spcAft>
        <a:defRPr sz="4400">
          <a:solidFill>
            <a:schemeClr val="tx1"/>
          </a:solidFill>
          <a:latin typeface="Calibri" charset="0"/>
          <a:ea typeface="新細明體" charset="0"/>
        </a:defRPr>
      </a:lvl2pPr>
      <a:lvl3pPr algn="ctr" rtl="0" fontAlgn="base">
        <a:spcBef>
          <a:spcPct val="0"/>
        </a:spcBef>
        <a:spcAft>
          <a:spcPct val="0"/>
        </a:spcAft>
        <a:defRPr sz="4400">
          <a:solidFill>
            <a:schemeClr val="tx1"/>
          </a:solidFill>
          <a:latin typeface="Calibri" charset="0"/>
          <a:ea typeface="新細明體" charset="0"/>
        </a:defRPr>
      </a:lvl3pPr>
      <a:lvl4pPr algn="ctr" rtl="0" fontAlgn="base">
        <a:spcBef>
          <a:spcPct val="0"/>
        </a:spcBef>
        <a:spcAft>
          <a:spcPct val="0"/>
        </a:spcAft>
        <a:defRPr sz="4400">
          <a:solidFill>
            <a:schemeClr val="tx1"/>
          </a:solidFill>
          <a:latin typeface="Calibri" charset="0"/>
          <a:ea typeface="新細明體" charset="0"/>
        </a:defRPr>
      </a:lvl4pPr>
      <a:lvl5pPr algn="ctr" rtl="0" fontAlgn="base">
        <a:spcBef>
          <a:spcPct val="0"/>
        </a:spcBef>
        <a:spcAft>
          <a:spcPct val="0"/>
        </a:spcAft>
        <a:defRPr sz="4400">
          <a:solidFill>
            <a:schemeClr val="tx1"/>
          </a:solidFill>
          <a:latin typeface="Calibri" charset="0"/>
          <a:ea typeface="新細明體" charset="0"/>
        </a:defRPr>
      </a:lvl5pPr>
      <a:lvl6pPr marL="457200" algn="ctr" rtl="0" fontAlgn="base">
        <a:spcBef>
          <a:spcPct val="0"/>
        </a:spcBef>
        <a:spcAft>
          <a:spcPct val="0"/>
        </a:spcAft>
        <a:defRPr sz="4400">
          <a:solidFill>
            <a:schemeClr val="tx1"/>
          </a:solidFill>
          <a:latin typeface="Calibri" charset="0"/>
          <a:ea typeface="新細明體" charset="0"/>
        </a:defRPr>
      </a:lvl6pPr>
      <a:lvl7pPr marL="914400" algn="ctr" rtl="0" fontAlgn="base">
        <a:spcBef>
          <a:spcPct val="0"/>
        </a:spcBef>
        <a:spcAft>
          <a:spcPct val="0"/>
        </a:spcAft>
        <a:defRPr sz="4400">
          <a:solidFill>
            <a:schemeClr val="tx1"/>
          </a:solidFill>
          <a:latin typeface="Calibri" charset="0"/>
          <a:ea typeface="新細明體" charset="0"/>
        </a:defRPr>
      </a:lvl7pPr>
      <a:lvl8pPr marL="1371600" algn="ctr" rtl="0" fontAlgn="base">
        <a:spcBef>
          <a:spcPct val="0"/>
        </a:spcBef>
        <a:spcAft>
          <a:spcPct val="0"/>
        </a:spcAft>
        <a:defRPr sz="4400">
          <a:solidFill>
            <a:schemeClr val="tx1"/>
          </a:solidFill>
          <a:latin typeface="Calibri" charset="0"/>
          <a:ea typeface="新細明體" charset="0"/>
        </a:defRPr>
      </a:lvl8pPr>
      <a:lvl9pPr marL="1828800" algn="ctr" rtl="0" fontAlgn="base">
        <a:spcBef>
          <a:spcPct val="0"/>
        </a:spcBef>
        <a:spcAft>
          <a:spcPct val="0"/>
        </a:spcAft>
        <a:defRPr sz="4400">
          <a:solidFill>
            <a:schemeClr val="tx1"/>
          </a:solidFill>
          <a:latin typeface="Calibri" charset="0"/>
          <a:ea typeface="新細明體"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新細明體"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新細明體"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新細明體"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新細明體"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新細明體"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zh-TW"/>
              <a:t>Cliquez pour modifier le style du titre</a:t>
            </a:r>
            <a:endParaRPr lang="fr-CA"/>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zh-TW"/>
              <a:t>Cliquez pour modifier les styles du texte du masque</a:t>
            </a:r>
          </a:p>
          <a:p>
            <a:pPr lvl="1"/>
            <a:r>
              <a:rPr lang="fr-FR" altLang="zh-TW"/>
              <a:t>Deuxième niveau</a:t>
            </a:r>
          </a:p>
          <a:p>
            <a:pPr lvl="2"/>
            <a:r>
              <a:rPr lang="fr-FR" altLang="zh-TW"/>
              <a:t>Troisième niveau</a:t>
            </a:r>
          </a:p>
          <a:p>
            <a:pPr lvl="3"/>
            <a:r>
              <a:rPr lang="fr-FR" altLang="zh-TW"/>
              <a:t>Quatrième niveau</a:t>
            </a:r>
          </a:p>
          <a:p>
            <a:pPr lvl="4"/>
            <a:r>
              <a:rPr lang="fr-FR" altLang="zh-TW"/>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B754E58F-B714-D545-AC88-B9DF4F94A5F7}" type="datetimeFigureOut">
              <a:rPr lang="fr-FR" altLang="zh-TW" smtClean="0"/>
              <a:pPr fontAlgn="base">
                <a:spcBef>
                  <a:spcPct val="0"/>
                </a:spcBef>
                <a:spcAft>
                  <a:spcPct val="0"/>
                </a:spcAft>
              </a:pPr>
              <a:t>25/08/2021</a:t>
            </a:fld>
            <a:endParaRPr lang="fr-CA" smtClean="0">
              <a:ea typeface="新細明體" charset="0"/>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pPr>
            <a:endParaRPr lang="fr-CA" smtClean="0">
              <a:ea typeface="新細明體" charset="0"/>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DFD1AF71-D1E1-FB4B-B902-DEF297DEF92E}" type="slidenum">
              <a:rPr lang="fr-CA" smtClean="0">
                <a:ea typeface="新細明體" charset="0"/>
              </a:rPr>
              <a:pPr fontAlgn="base">
                <a:spcBef>
                  <a:spcPct val="0"/>
                </a:spcBef>
                <a:spcAft>
                  <a:spcPct val="0"/>
                </a:spcAft>
              </a:pPr>
              <a:t>‹#›</a:t>
            </a:fld>
            <a:endParaRPr lang="fr-CA" smtClean="0">
              <a:ea typeface="新細明體" charset="0"/>
            </a:endParaRPr>
          </a:p>
        </p:txBody>
      </p:sp>
    </p:spTree>
    <p:extLst>
      <p:ext uri="{BB962C8B-B14F-4D97-AF65-F5344CB8AC3E}">
        <p14:creationId xmlns:p14="http://schemas.microsoft.com/office/powerpoint/2010/main" val="3359435258"/>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Lst>
  <p:txStyles>
    <p:titleStyle>
      <a:lvl1pPr algn="ctr" rtl="0" eaLnBrk="0" fontAlgn="base" hangingPunct="0">
        <a:spcBef>
          <a:spcPct val="0"/>
        </a:spcBef>
        <a:spcAft>
          <a:spcPct val="0"/>
        </a:spcAft>
        <a:defRPr sz="4400" kern="1200">
          <a:solidFill>
            <a:schemeClr val="tx1"/>
          </a:solidFill>
          <a:latin typeface="+mj-lt"/>
          <a:ea typeface="新細明體" charset="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新細明體"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新細明體"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新細明體"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zh-TW"/>
              <a:t>Cliquez pour modifier le style du titre</a:t>
            </a:r>
            <a:endParaRPr lang="fr-CA"/>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zh-TW"/>
              <a:t>Cliquez pour modifier les styles du texte du masque</a:t>
            </a:r>
          </a:p>
          <a:p>
            <a:pPr lvl="1"/>
            <a:r>
              <a:rPr lang="fr-FR" altLang="zh-TW"/>
              <a:t>Deuxième niveau</a:t>
            </a:r>
          </a:p>
          <a:p>
            <a:pPr lvl="2"/>
            <a:r>
              <a:rPr lang="fr-FR" altLang="zh-TW"/>
              <a:t>Troisième niveau</a:t>
            </a:r>
          </a:p>
          <a:p>
            <a:pPr lvl="3"/>
            <a:r>
              <a:rPr lang="fr-FR" altLang="zh-TW"/>
              <a:t>Quatrième niveau</a:t>
            </a:r>
          </a:p>
          <a:p>
            <a:pPr lvl="4"/>
            <a:r>
              <a:rPr lang="fr-FR" altLang="zh-TW"/>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B754E58F-B714-D545-AC88-B9DF4F94A5F7}" type="datetimeFigureOut">
              <a:rPr lang="fr-FR" altLang="zh-TW" smtClean="0"/>
              <a:pPr fontAlgn="base">
                <a:spcBef>
                  <a:spcPct val="0"/>
                </a:spcBef>
                <a:spcAft>
                  <a:spcPct val="0"/>
                </a:spcAft>
              </a:pPr>
              <a:t>25/08/2021</a:t>
            </a:fld>
            <a:endParaRPr lang="fr-CA" smtClean="0">
              <a:ea typeface="新細明體" charset="0"/>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pPr>
            <a:endParaRPr lang="fr-CA" smtClean="0">
              <a:ea typeface="新細明體" charset="0"/>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DFD1AF71-D1E1-FB4B-B902-DEF297DEF92E}" type="slidenum">
              <a:rPr lang="fr-CA" smtClean="0">
                <a:ea typeface="新細明體" charset="0"/>
              </a:rPr>
              <a:pPr fontAlgn="base">
                <a:spcBef>
                  <a:spcPct val="0"/>
                </a:spcBef>
                <a:spcAft>
                  <a:spcPct val="0"/>
                </a:spcAft>
              </a:pPr>
              <a:t>‹#›</a:t>
            </a:fld>
            <a:endParaRPr lang="fr-CA" smtClean="0">
              <a:ea typeface="新細明體" charset="0"/>
            </a:endParaRPr>
          </a:p>
        </p:txBody>
      </p:sp>
    </p:spTree>
    <p:extLst>
      <p:ext uri="{BB962C8B-B14F-4D97-AF65-F5344CB8AC3E}">
        <p14:creationId xmlns:p14="http://schemas.microsoft.com/office/powerpoint/2010/main" val="1768365045"/>
      </p:ext>
    </p:extLst>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Lst>
  <p:txStyles>
    <p:titleStyle>
      <a:lvl1pPr algn="ctr" rtl="0" eaLnBrk="0" fontAlgn="base" hangingPunct="0">
        <a:spcBef>
          <a:spcPct val="0"/>
        </a:spcBef>
        <a:spcAft>
          <a:spcPct val="0"/>
        </a:spcAft>
        <a:defRPr sz="4400" kern="1200">
          <a:solidFill>
            <a:schemeClr val="tx1"/>
          </a:solidFill>
          <a:latin typeface="+mj-lt"/>
          <a:ea typeface="新細明體" charset="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新細明體"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新細明體"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新細明體"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zh-TW"/>
              <a:t>Cliquez pour modifier le style du titre</a:t>
            </a:r>
            <a:endParaRPr lang="fr-CA"/>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zh-TW"/>
              <a:t>Cliquez pour modifier les styles du texte du masque</a:t>
            </a:r>
          </a:p>
          <a:p>
            <a:pPr lvl="1"/>
            <a:r>
              <a:rPr lang="fr-FR" altLang="zh-TW"/>
              <a:t>Deuxième niveau</a:t>
            </a:r>
          </a:p>
          <a:p>
            <a:pPr lvl="2"/>
            <a:r>
              <a:rPr lang="fr-FR" altLang="zh-TW"/>
              <a:t>Troisième niveau</a:t>
            </a:r>
          </a:p>
          <a:p>
            <a:pPr lvl="3"/>
            <a:r>
              <a:rPr lang="fr-FR" altLang="zh-TW"/>
              <a:t>Quatrième niveau</a:t>
            </a:r>
          </a:p>
          <a:p>
            <a:pPr lvl="4"/>
            <a:r>
              <a:rPr lang="fr-FR" altLang="zh-TW"/>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A85643BA-42CA-0C47-86DD-355FE1BEA5C2}" type="datetimeFigureOut">
              <a:rPr lang="fr-FR" altLang="zh-TW" smtClean="0"/>
              <a:pPr fontAlgn="base">
                <a:spcBef>
                  <a:spcPct val="0"/>
                </a:spcBef>
                <a:spcAft>
                  <a:spcPct val="0"/>
                </a:spcAft>
              </a:pPr>
              <a:t>25/08/2021</a:t>
            </a:fld>
            <a:endParaRPr lang="fr-CA" smtClean="0">
              <a:ea typeface="新細明體" charset="0"/>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pPr>
            <a:endParaRPr lang="fr-CA" smtClean="0">
              <a:ea typeface="新細明體" charset="0"/>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FA5F8A56-7576-5F4C-B513-E0EEE134A59C}" type="slidenum">
              <a:rPr lang="fr-CA" smtClean="0">
                <a:ea typeface="新細明體" charset="0"/>
              </a:rPr>
              <a:pPr fontAlgn="base">
                <a:spcBef>
                  <a:spcPct val="0"/>
                </a:spcBef>
                <a:spcAft>
                  <a:spcPct val="0"/>
                </a:spcAft>
              </a:pPr>
              <a:t>‹#›</a:t>
            </a:fld>
            <a:endParaRPr lang="fr-CA" smtClean="0">
              <a:ea typeface="新細明體" charset="0"/>
            </a:endParaRPr>
          </a:p>
        </p:txBody>
      </p:sp>
    </p:spTree>
    <p:extLst>
      <p:ext uri="{BB962C8B-B14F-4D97-AF65-F5344CB8AC3E}">
        <p14:creationId xmlns:p14="http://schemas.microsoft.com/office/powerpoint/2010/main" val="1299604652"/>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Lst>
  <p:txStyles>
    <p:titleStyle>
      <a:lvl1pPr algn="ctr" rtl="0" eaLnBrk="0" fontAlgn="base" hangingPunct="0">
        <a:spcBef>
          <a:spcPct val="0"/>
        </a:spcBef>
        <a:spcAft>
          <a:spcPct val="0"/>
        </a:spcAft>
        <a:defRPr sz="4400" kern="1200">
          <a:solidFill>
            <a:schemeClr val="tx1"/>
          </a:solidFill>
          <a:latin typeface="+mj-lt"/>
          <a:ea typeface="新細明體" charset="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新細明體"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新細明體"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新細明體"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D0958F5-75CD-6449-8C16-E802E7913F00}" type="datetimeFigureOut">
              <a:rPr kumimoji="1" lang="zh-TW" altLang="en-US" smtClean="0">
                <a:solidFill>
                  <a:prstClr val="black">
                    <a:tint val="75000"/>
                  </a:prstClr>
                </a:solidFill>
                <a:latin typeface="Calibri"/>
                <a:ea typeface="新細明體"/>
              </a:rPr>
              <a:pPr defTabSz="457200"/>
              <a:t>2021/8/25</a:t>
            </a:fld>
            <a:endParaRPr kumimoji="1"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kumimoji="1"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C650AB6-8706-474A-BDA8-141200AA172B}" type="slidenum">
              <a:rPr kumimoji="1" lang="zh-TW" altLang="en-US" smtClean="0">
                <a:solidFill>
                  <a:prstClr val="black">
                    <a:tint val="75000"/>
                  </a:prstClr>
                </a:solidFill>
                <a:latin typeface="Calibri"/>
                <a:ea typeface="新細明體"/>
              </a:rPr>
              <a:pPr defTabSz="457200"/>
              <a:t>‹#›</a:t>
            </a:fld>
            <a:endParaRPr kumimoji="1"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356438682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endParaRPr lang="en-US" altLang="zh-TW"/>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ltLang="zh-TW"/>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DB4403B6-1257-D84C-BBC5-16040E02F839}" type="datetimeFigureOut">
              <a:rPr lang="en-US" altLang="zh-TW" smtClean="0"/>
              <a:pPr fontAlgn="base">
                <a:spcBef>
                  <a:spcPct val="0"/>
                </a:spcBef>
                <a:spcAft>
                  <a:spcPct val="0"/>
                </a:spcAft>
              </a:pPr>
              <a:t>8/25/2021</a:t>
            </a:fld>
            <a:endParaRPr lang="en-US" altLang="zh-TW" smtClean="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pPr>
            <a:endParaRPr lang="zh-TW" altLang="en-US" smtClean="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2C4E847B-6A50-D047-BFB3-0206E48BF636}" type="slidenum">
              <a:rPr lang="en-US" altLang="zh-TW" smtClean="0"/>
              <a:pPr fontAlgn="base">
                <a:spcBef>
                  <a:spcPct val="0"/>
                </a:spcBef>
                <a:spcAft>
                  <a:spcPct val="0"/>
                </a:spcAft>
              </a:pPr>
              <a:t>‹#›</a:t>
            </a:fld>
            <a:endParaRPr lang="en-US" altLang="zh-TW" smtClean="0"/>
          </a:p>
        </p:txBody>
      </p:sp>
    </p:spTree>
    <p:extLst>
      <p:ext uri="{BB962C8B-B14F-4D97-AF65-F5344CB8AC3E}">
        <p14:creationId xmlns:p14="http://schemas.microsoft.com/office/powerpoint/2010/main" val="1455115537"/>
      </p:ext>
    </p:extLst>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Lst>
  <p:txStyles>
    <p:titleStyle>
      <a:lvl1pPr algn="ctr" rtl="0" fontAlgn="base">
        <a:spcBef>
          <a:spcPct val="0"/>
        </a:spcBef>
        <a:spcAft>
          <a:spcPct val="0"/>
        </a:spcAft>
        <a:defRPr sz="4400" kern="1200">
          <a:solidFill>
            <a:schemeClr val="tx1"/>
          </a:solidFill>
          <a:latin typeface="+mj-lt"/>
          <a:ea typeface="新細明體" charset="0"/>
          <a:cs typeface="+mj-cs"/>
        </a:defRPr>
      </a:lvl1pPr>
      <a:lvl2pPr algn="ctr" rtl="0" fontAlgn="base">
        <a:spcBef>
          <a:spcPct val="0"/>
        </a:spcBef>
        <a:spcAft>
          <a:spcPct val="0"/>
        </a:spcAft>
        <a:defRPr sz="4400">
          <a:solidFill>
            <a:schemeClr val="tx1"/>
          </a:solidFill>
          <a:latin typeface="Calibri" charset="0"/>
          <a:ea typeface="新細明體" charset="0"/>
        </a:defRPr>
      </a:lvl2pPr>
      <a:lvl3pPr algn="ctr" rtl="0" fontAlgn="base">
        <a:spcBef>
          <a:spcPct val="0"/>
        </a:spcBef>
        <a:spcAft>
          <a:spcPct val="0"/>
        </a:spcAft>
        <a:defRPr sz="4400">
          <a:solidFill>
            <a:schemeClr val="tx1"/>
          </a:solidFill>
          <a:latin typeface="Calibri" charset="0"/>
          <a:ea typeface="新細明體" charset="0"/>
        </a:defRPr>
      </a:lvl3pPr>
      <a:lvl4pPr algn="ctr" rtl="0" fontAlgn="base">
        <a:spcBef>
          <a:spcPct val="0"/>
        </a:spcBef>
        <a:spcAft>
          <a:spcPct val="0"/>
        </a:spcAft>
        <a:defRPr sz="4400">
          <a:solidFill>
            <a:schemeClr val="tx1"/>
          </a:solidFill>
          <a:latin typeface="Calibri" charset="0"/>
          <a:ea typeface="新細明體" charset="0"/>
        </a:defRPr>
      </a:lvl4pPr>
      <a:lvl5pPr algn="ctr" rtl="0" fontAlgn="base">
        <a:spcBef>
          <a:spcPct val="0"/>
        </a:spcBef>
        <a:spcAft>
          <a:spcPct val="0"/>
        </a:spcAft>
        <a:defRPr sz="4400">
          <a:solidFill>
            <a:schemeClr val="tx1"/>
          </a:solidFill>
          <a:latin typeface="Calibri" charset="0"/>
          <a:ea typeface="新細明體" charset="0"/>
        </a:defRPr>
      </a:lvl5pPr>
      <a:lvl6pPr marL="457200" algn="ctr" rtl="0" fontAlgn="base">
        <a:spcBef>
          <a:spcPct val="0"/>
        </a:spcBef>
        <a:spcAft>
          <a:spcPct val="0"/>
        </a:spcAft>
        <a:defRPr sz="4400">
          <a:solidFill>
            <a:schemeClr val="tx1"/>
          </a:solidFill>
          <a:latin typeface="Calibri" charset="0"/>
          <a:ea typeface="新細明體" charset="0"/>
        </a:defRPr>
      </a:lvl6pPr>
      <a:lvl7pPr marL="914400" algn="ctr" rtl="0" fontAlgn="base">
        <a:spcBef>
          <a:spcPct val="0"/>
        </a:spcBef>
        <a:spcAft>
          <a:spcPct val="0"/>
        </a:spcAft>
        <a:defRPr sz="4400">
          <a:solidFill>
            <a:schemeClr val="tx1"/>
          </a:solidFill>
          <a:latin typeface="Calibri" charset="0"/>
          <a:ea typeface="新細明體" charset="0"/>
        </a:defRPr>
      </a:lvl7pPr>
      <a:lvl8pPr marL="1371600" algn="ctr" rtl="0" fontAlgn="base">
        <a:spcBef>
          <a:spcPct val="0"/>
        </a:spcBef>
        <a:spcAft>
          <a:spcPct val="0"/>
        </a:spcAft>
        <a:defRPr sz="4400">
          <a:solidFill>
            <a:schemeClr val="tx1"/>
          </a:solidFill>
          <a:latin typeface="Calibri" charset="0"/>
          <a:ea typeface="新細明體" charset="0"/>
        </a:defRPr>
      </a:lvl8pPr>
      <a:lvl9pPr marL="1828800" algn="ctr" rtl="0" fontAlgn="base">
        <a:spcBef>
          <a:spcPct val="0"/>
        </a:spcBef>
        <a:spcAft>
          <a:spcPct val="0"/>
        </a:spcAft>
        <a:defRPr sz="4400">
          <a:solidFill>
            <a:schemeClr val="tx1"/>
          </a:solidFill>
          <a:latin typeface="Calibri" charset="0"/>
          <a:ea typeface="新細明體"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新細明體"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新細明體"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新細明體"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新細明體"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新細明體"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kumimoji="1" lang="en-US" altLang="zh-TW" smtClean="0">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kumimoji="1" lang="en-US" altLang="zh-TW" smtClean="0">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0BFC4EF-7B1F-4F62-9BEE-E31515E8918E}" type="slidenum">
              <a:rPr kumimoji="1" lang="en-US" altLang="zh-TW" smtClean="0">
                <a:solidFill>
                  <a:srgbClr val="000000"/>
                </a:solidFill>
              </a:rPr>
              <a:pPr fontAlgn="base">
                <a:spcBef>
                  <a:spcPct val="0"/>
                </a:spcBef>
                <a:spcAft>
                  <a:spcPct val="0"/>
                </a:spcAft>
              </a:pPr>
              <a:t>‹#›</a:t>
            </a:fld>
            <a:endParaRPr kumimoji="1" lang="en-US" altLang="zh-TW" smtClean="0">
              <a:solidFill>
                <a:srgbClr val="000000"/>
              </a:solidFill>
            </a:endParaRPr>
          </a:p>
        </p:txBody>
      </p:sp>
    </p:spTree>
    <p:extLst>
      <p:ext uri="{BB962C8B-B14F-4D97-AF65-F5344CB8AC3E}">
        <p14:creationId xmlns:p14="http://schemas.microsoft.com/office/powerpoint/2010/main" val="1433015141"/>
      </p:ext>
    </p:extLst>
  </p:cSld>
  <p:clrMap bg1="lt1" tx1="dk1" bg2="lt2" tx2="dk2" accent1="accent1" accent2="accent2" accent3="accent3" accent4="accent4" accent5="accent5" accent6="accent6" hlink="hlink" folHlink="folHlink"/>
  <p:sldLayoutIdLst>
    <p:sldLayoutId id="2147484773" r:id="rId1"/>
    <p:sldLayoutId id="2147484774" r:id="rId2"/>
    <p:sldLayoutId id="2147484775" r:id="rId3"/>
    <p:sldLayoutId id="2147484776" r:id="rId4"/>
    <p:sldLayoutId id="2147484777" r:id="rId5"/>
    <p:sldLayoutId id="2147484778" r:id="rId6"/>
    <p:sldLayoutId id="2147484779" r:id="rId7"/>
    <p:sldLayoutId id="2147484780" r:id="rId8"/>
    <p:sldLayoutId id="2147484781" r:id="rId9"/>
    <p:sldLayoutId id="2147484782" r:id="rId10"/>
    <p:sldLayoutId id="2147484783" r:id="rId11"/>
    <p:sldLayoutId id="2147484784" r:id="rId12"/>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pPr eaLnBrk="1" latinLnBrk="0" hangingPunct="1"/>
            <a:r>
              <a:rPr kumimoji="0" lang="zh-TW" altLang="en-US" smtClean="0"/>
              <a:t>按一下以編輯母片標題樣式</a:t>
            </a:r>
            <a:endParaRPr kumimoji="0"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latinLnBrk="0" hangingPunct="1">
              <a:defRPr kumimoji="0" sz="1200">
                <a:solidFill>
                  <a:schemeClr val="tx1">
                    <a:tint val="75000"/>
                  </a:schemeClr>
                </a:solidFill>
              </a:defRPr>
            </a:lvl1pPr>
          </a:lstStyle>
          <a:p>
            <a:fld id="{A258050E-B668-4FA7-85AD-C750C80A6E9B}" type="datetimeFigureOut">
              <a:rPr lang="en-US" smtClean="0">
                <a:solidFill>
                  <a:srgbClr val="262626">
                    <a:tint val="75000"/>
                  </a:srgbClr>
                </a:solidFill>
              </a:rPr>
              <a:pPr/>
              <a:t>8/25/2021</a:t>
            </a:fld>
            <a:endParaRPr lang="en-US" dirty="0">
              <a:solidFill>
                <a:srgbClr val="262626">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latinLnBrk="0" hangingPunct="1">
              <a:defRPr kumimoji="0" sz="1200">
                <a:solidFill>
                  <a:schemeClr val="tx1">
                    <a:tint val="75000"/>
                  </a:schemeClr>
                </a:solidFill>
              </a:defRPr>
            </a:lvl1pPr>
          </a:lstStyle>
          <a:p>
            <a:endParaRPr lang="en-US" dirty="0">
              <a:solidFill>
                <a:srgbClr val="262626">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latinLnBrk="0" hangingPunct="1">
              <a:defRPr kumimoji="0" sz="1200">
                <a:solidFill>
                  <a:schemeClr val="tx1">
                    <a:tint val="75000"/>
                  </a:schemeClr>
                </a:solidFill>
              </a:defRPr>
            </a:lvl1pPr>
          </a:lstStyle>
          <a:p>
            <a:fld id="{240D5ECE-8B49-45CD-BE81-EF81920D1969}" type="slidenum">
              <a:rPr lang="en-US" smtClean="0">
                <a:solidFill>
                  <a:srgbClr val="262626">
                    <a:tint val="75000"/>
                  </a:srgbClr>
                </a:solidFill>
              </a:rPr>
              <a:pPr/>
              <a:t>‹#›</a:t>
            </a:fld>
            <a:endParaRPr lang="en-US" dirty="0">
              <a:solidFill>
                <a:srgbClr val="262626">
                  <a:tint val="75000"/>
                </a:srgbClr>
              </a:solidFill>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Tree>
    <p:extLst>
      <p:ext uri="{BB962C8B-B14F-4D97-AF65-F5344CB8AC3E}">
        <p14:creationId xmlns:p14="http://schemas.microsoft.com/office/powerpoint/2010/main" val="490032919"/>
      </p:ext>
    </p:extLst>
  </p:cSld>
  <p:clrMap bg1="lt1" tx1="dk1" bg2="lt2" tx2="dk2" accent1="accent1" accent2="accent2" accent3="accent3" accent4="accent4" accent5="accent5" accent6="accent6" hlink="hlink" folHlink="folHlink"/>
  <p:sldLayoutIdLst>
    <p:sldLayoutId id="2147484822" r:id="rId1"/>
    <p:sldLayoutId id="2147484823" r:id="rId2"/>
    <p:sldLayoutId id="2147484824" r:id="rId3"/>
    <p:sldLayoutId id="2147484825" r:id="rId4"/>
    <p:sldLayoutId id="2147484826" r:id="rId5"/>
    <p:sldLayoutId id="2147484827" r:id="rId6"/>
    <p:sldLayoutId id="2147484828" r:id="rId7"/>
    <p:sldLayoutId id="2147484829" r:id="rId8"/>
    <p:sldLayoutId id="2147484830" r:id="rId9"/>
    <p:sldLayoutId id="2147484831" r:id="rId10"/>
    <p:sldLayoutId id="2147484832" r:id="rId11"/>
    <p:sldLayoutId id="2147484833" r:id="rId12"/>
    <p:sldLayoutId id="2147484834" r:id="rId13"/>
  </p:sldLayoutIdLst>
  <p:timing>
    <p:tnLst>
      <p:par>
        <p:cTn id="1" dur="indefinite" restart="never" nodeType="tmRoot"/>
      </p:par>
    </p:tnLst>
  </p:timing>
  <p:txStyles>
    <p:titleStyle>
      <a:lvl1pPr algn="ctr" defTabSz="914400" rtl="0" eaLnBrk="1" latinLnBrk="0" hangingPunct="1">
        <a:spcBef>
          <a:spcPct val="0"/>
        </a:spcBef>
        <a:buNone/>
        <a:defRPr kumimoji="0"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0"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9pPr>
    </p:bodyStyle>
    <p:otherStyle>
      <a:defPPr>
        <a:defRPr kumimoji="0" lang="en-US"/>
      </a:defPPr>
      <a:lvl1pPr marL="0" algn="l" defTabSz="914400" rtl="0" eaLnBrk="1" latinLnBrk="0" hangingPunct="1">
        <a:defRPr kumimoji="0" sz="1800" kern="1200">
          <a:solidFill>
            <a:schemeClr val="tx1"/>
          </a:solidFill>
          <a:latin typeface="+mn-lt"/>
          <a:ea typeface="+mn-ea"/>
          <a:cs typeface="+mn-cs"/>
        </a:defRPr>
      </a:lvl1pPr>
      <a:lvl2pPr marL="457200" algn="l" defTabSz="914400" rtl="0" eaLnBrk="1" latinLnBrk="0" hangingPunct="1">
        <a:defRPr kumimoji="0" sz="1800" kern="1200">
          <a:solidFill>
            <a:schemeClr val="tx1"/>
          </a:solidFill>
          <a:latin typeface="+mn-lt"/>
          <a:ea typeface="+mn-ea"/>
          <a:cs typeface="+mn-cs"/>
        </a:defRPr>
      </a:lvl2pPr>
      <a:lvl3pPr marL="914400" algn="l" defTabSz="914400" rtl="0" eaLnBrk="1" latinLnBrk="0" hangingPunct="1">
        <a:defRPr kumimoji="0" sz="1800" kern="1200">
          <a:solidFill>
            <a:schemeClr val="tx1"/>
          </a:solidFill>
          <a:latin typeface="+mn-lt"/>
          <a:ea typeface="+mn-ea"/>
          <a:cs typeface="+mn-cs"/>
        </a:defRPr>
      </a:lvl3pPr>
      <a:lvl4pPr marL="1371600" algn="l" defTabSz="914400" rtl="0" eaLnBrk="1" latinLnBrk="0" hangingPunct="1">
        <a:defRPr kumimoji="0" sz="1800" kern="1200">
          <a:solidFill>
            <a:schemeClr val="tx1"/>
          </a:solidFill>
          <a:latin typeface="+mn-lt"/>
          <a:ea typeface="+mn-ea"/>
          <a:cs typeface="+mn-cs"/>
        </a:defRPr>
      </a:lvl4pPr>
      <a:lvl5pPr marL="1828800" algn="l" defTabSz="914400" rtl="0" eaLnBrk="1" latinLnBrk="0" hangingPunct="1">
        <a:defRPr kumimoji="0" sz="1800" kern="1200">
          <a:solidFill>
            <a:schemeClr val="tx1"/>
          </a:solidFill>
          <a:latin typeface="+mn-lt"/>
          <a:ea typeface="+mn-ea"/>
          <a:cs typeface="+mn-cs"/>
        </a:defRPr>
      </a:lvl5pPr>
      <a:lvl6pPr marL="2286000" algn="l" defTabSz="914400" rtl="0" eaLnBrk="1" latinLnBrk="0" hangingPunct="1">
        <a:defRPr kumimoji="0" sz="1800" kern="1200">
          <a:solidFill>
            <a:schemeClr val="tx1"/>
          </a:solidFill>
          <a:latin typeface="+mn-lt"/>
          <a:ea typeface="+mn-ea"/>
          <a:cs typeface="+mn-cs"/>
        </a:defRPr>
      </a:lvl6pPr>
      <a:lvl7pPr marL="2743200" algn="l" defTabSz="914400" rtl="0" eaLnBrk="1" latinLnBrk="0" hangingPunct="1">
        <a:defRPr kumimoji="0" sz="1800" kern="1200">
          <a:solidFill>
            <a:schemeClr val="tx1"/>
          </a:solidFill>
          <a:latin typeface="+mn-lt"/>
          <a:ea typeface="+mn-ea"/>
          <a:cs typeface="+mn-cs"/>
        </a:defRPr>
      </a:lvl7pPr>
      <a:lvl8pPr marL="3200400" algn="l" defTabSz="914400" rtl="0" eaLnBrk="1" latinLnBrk="0" hangingPunct="1">
        <a:defRPr kumimoji="0" sz="1800" kern="1200">
          <a:solidFill>
            <a:schemeClr val="tx1"/>
          </a:solidFill>
          <a:latin typeface="+mn-lt"/>
          <a:ea typeface="+mn-ea"/>
          <a:cs typeface="+mn-cs"/>
        </a:defRPr>
      </a:lvl8pPr>
      <a:lvl9pPr marL="3657600" algn="l" defTabSz="914400" rtl="0" eaLnBrk="1" latinLnBrk="0" hangingPunct="1">
        <a:defRPr kumimoji="0"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6C01193-8287-4834-A286-6B880643E934}" type="datetime4">
              <a:rPr lang="en-US" smtClean="0">
                <a:latin typeface="Century Gothic"/>
              </a:rPr>
              <a:pPr/>
              <a:t>August 25, 2021</a:t>
            </a:fld>
            <a:endParaRPr lang="en-US">
              <a:latin typeface="Century Gothic"/>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latin typeface="Century Gothic"/>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B37D5FE-740C-46F5-801A-FA5477D9711F}"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17108609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Franklin Gothic Book"/>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Franklin Gothic Book"/>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latin typeface="Franklin Gothic Book"/>
              </a:rPr>
              <a:pPr/>
              <a:t>August 25, 2021</a:t>
            </a:fld>
            <a:endParaRPr lang="en-US" dirty="0">
              <a:latin typeface="Franklin Gothic Book"/>
            </a:endParaRPr>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latin typeface="Franklin Gothic Book"/>
            </a:endParaRPr>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51456122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pPr eaLnBrk="1" latinLnBrk="0" hangingPunct="1"/>
            <a:r>
              <a:rPr kumimoji="0" lang="zh-TW" altLang="en-US" smtClean="0"/>
              <a:t>按一下以編輯母片標題樣式</a:t>
            </a:r>
            <a:endParaRPr kumimoji="0" lang="en-US" smtClean="0"/>
          </a:p>
        </p:txBody>
      </p:sp>
      <p:sp>
        <p:nvSpPr>
          <p:cNvPr id="3" name="Text Placeholder 2"/>
          <p:cNvSpPr>
            <a:spLocks noGrp="1"/>
          </p:cNvSpPr>
          <p:nvPr>
            <p:ph type="body" idx="1"/>
          </p:nvPr>
        </p:nvSpPr>
        <p:spPr>
          <a:xfrm>
            <a:off x="457200" y="1828800"/>
            <a:ext cx="8229600" cy="4297363"/>
          </a:xfrm>
          <a:prstGeom prst="rect">
            <a:avLst/>
          </a:prstGeom>
        </p:spPr>
        <p:txBody>
          <a:bodyPr vert="horz" lIns="91440" tIns="45720" rIns="91440" bIns="45720" rtlCol="0">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latinLnBrk="0" hangingPunct="1">
              <a:defRPr kumimoji="0" sz="1200">
                <a:solidFill>
                  <a:schemeClr val="tx1">
                    <a:tint val="75000"/>
                  </a:schemeClr>
                </a:solidFill>
              </a:defRPr>
            </a:lvl1pPr>
          </a:lstStyle>
          <a:p>
            <a:fld id="{F922158D-428B-4987-8B28-745A2AFA1252}" type="datetimeFigureOut">
              <a:rPr lang="en-US" smtClean="0">
                <a:solidFill>
                  <a:prstClr val="black">
                    <a:tint val="75000"/>
                  </a:prstClr>
                </a:solidFill>
                <a:latin typeface="Georgia"/>
              </a:rPr>
              <a:pPr/>
              <a:t>8/25/2021</a:t>
            </a:fld>
            <a:endParaRPr lang="en-US">
              <a:solidFill>
                <a:prstClr val="black">
                  <a:tint val="75000"/>
                </a:prstClr>
              </a:solidFill>
              <a:latin typeface="Georgi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latinLnBrk="0" hangingPunct="1">
              <a:defRPr kumimoji="0" sz="1200">
                <a:solidFill>
                  <a:schemeClr val="tx1">
                    <a:tint val="75000"/>
                  </a:schemeClr>
                </a:solidFill>
              </a:defRPr>
            </a:lvl1pPr>
          </a:lstStyle>
          <a:p>
            <a:endParaRPr lang="en-US">
              <a:solidFill>
                <a:prstClr val="black">
                  <a:tint val="75000"/>
                </a:prstClr>
              </a:solidFill>
              <a:latin typeface="Georgi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latinLnBrk="0" hangingPunct="1">
              <a:defRPr kumimoji="0" sz="1200">
                <a:solidFill>
                  <a:schemeClr val="tx1">
                    <a:tint val="75000"/>
                  </a:schemeClr>
                </a:solidFill>
              </a:defRPr>
            </a:lvl1pPr>
          </a:lstStyle>
          <a:p>
            <a:fld id="{515FC477-0A05-4F3E-8EE9-E015C9089D56}" type="slidenum">
              <a:rPr lang="en-US" smtClean="0">
                <a:solidFill>
                  <a:prstClr val="black">
                    <a:tint val="75000"/>
                  </a:prstClr>
                </a:solidFill>
                <a:latin typeface="Georgia"/>
              </a:rPr>
              <a:pPr/>
              <a:t>‹#›</a:t>
            </a:fld>
            <a:endParaRPr lang="en-US">
              <a:solidFill>
                <a:prstClr val="black">
                  <a:tint val="75000"/>
                </a:prstClr>
              </a:solidFill>
              <a:latin typeface="Georgia"/>
            </a:endParaRPr>
          </a:p>
        </p:txBody>
      </p:sp>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l="-144"/>
          <a:stretch/>
        </p:blipFill>
        <p:spPr>
          <a:xfrm>
            <a:off x="-13251" y="0"/>
            <a:ext cx="9157252" cy="660449"/>
          </a:xfrm>
          <a:prstGeom prst="rect">
            <a:avLst/>
          </a:prstGeom>
        </p:spPr>
      </p:pic>
    </p:spTree>
    <p:extLst>
      <p:ext uri="{BB962C8B-B14F-4D97-AF65-F5344CB8AC3E}">
        <p14:creationId xmlns:p14="http://schemas.microsoft.com/office/powerpoint/2010/main" val="114546943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ransition spd="slow">
    <p:fade/>
  </p:transition>
  <p:timing>
    <p:tnLst>
      <p:par>
        <p:cTn id="1" dur="indefinite" restart="never" nodeType="tmRoot"/>
      </p:par>
    </p:tnLst>
  </p:timing>
  <p:txStyles>
    <p:titleStyle>
      <a:lvl1pPr algn="l" defTabSz="914400" rtl="0" eaLnBrk="1" latinLnBrk="0" hangingPunct="1">
        <a:spcBef>
          <a:spcPct val="0"/>
        </a:spcBef>
        <a:buNone/>
        <a:defRPr kumimoji="0"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0"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9pPr>
    </p:bodyStyle>
    <p:otherStyle>
      <a:defPPr>
        <a:defRPr kumimoji="0" lang="en-US"/>
      </a:defPPr>
      <a:lvl1pPr marL="0" algn="l" defTabSz="914400" rtl="0" eaLnBrk="1" latinLnBrk="0" hangingPunct="1">
        <a:defRPr kumimoji="0" sz="1800" kern="1200">
          <a:solidFill>
            <a:schemeClr val="tx1"/>
          </a:solidFill>
          <a:latin typeface="+mn-lt"/>
          <a:ea typeface="+mn-ea"/>
          <a:cs typeface="+mn-cs"/>
        </a:defRPr>
      </a:lvl1pPr>
      <a:lvl2pPr marL="457200" algn="l" defTabSz="914400" rtl="0" eaLnBrk="1" latinLnBrk="0" hangingPunct="1">
        <a:defRPr kumimoji="0" sz="1800" kern="1200">
          <a:solidFill>
            <a:schemeClr val="tx1"/>
          </a:solidFill>
          <a:latin typeface="+mn-lt"/>
          <a:ea typeface="+mn-ea"/>
          <a:cs typeface="+mn-cs"/>
        </a:defRPr>
      </a:lvl2pPr>
      <a:lvl3pPr marL="914400" algn="l" defTabSz="914400" rtl="0" eaLnBrk="1" latinLnBrk="0" hangingPunct="1">
        <a:defRPr kumimoji="0" sz="1800" kern="1200">
          <a:solidFill>
            <a:schemeClr val="tx1"/>
          </a:solidFill>
          <a:latin typeface="+mn-lt"/>
          <a:ea typeface="+mn-ea"/>
          <a:cs typeface="+mn-cs"/>
        </a:defRPr>
      </a:lvl3pPr>
      <a:lvl4pPr marL="1371600" algn="l" defTabSz="914400" rtl="0" eaLnBrk="1" latinLnBrk="0" hangingPunct="1">
        <a:defRPr kumimoji="0" sz="1800" kern="1200">
          <a:solidFill>
            <a:schemeClr val="tx1"/>
          </a:solidFill>
          <a:latin typeface="+mn-lt"/>
          <a:ea typeface="+mn-ea"/>
          <a:cs typeface="+mn-cs"/>
        </a:defRPr>
      </a:lvl4pPr>
      <a:lvl5pPr marL="1828800" algn="l" defTabSz="914400" rtl="0" eaLnBrk="1" latinLnBrk="0" hangingPunct="1">
        <a:defRPr kumimoji="0" sz="1800" kern="1200">
          <a:solidFill>
            <a:schemeClr val="tx1"/>
          </a:solidFill>
          <a:latin typeface="+mn-lt"/>
          <a:ea typeface="+mn-ea"/>
          <a:cs typeface="+mn-cs"/>
        </a:defRPr>
      </a:lvl5pPr>
      <a:lvl6pPr marL="2286000" algn="l" defTabSz="914400" rtl="0" eaLnBrk="1" latinLnBrk="0" hangingPunct="1">
        <a:defRPr kumimoji="0" sz="1800" kern="1200">
          <a:solidFill>
            <a:schemeClr val="tx1"/>
          </a:solidFill>
          <a:latin typeface="+mn-lt"/>
          <a:ea typeface="+mn-ea"/>
          <a:cs typeface="+mn-cs"/>
        </a:defRPr>
      </a:lvl6pPr>
      <a:lvl7pPr marL="2743200" algn="l" defTabSz="914400" rtl="0" eaLnBrk="1" latinLnBrk="0" hangingPunct="1">
        <a:defRPr kumimoji="0" sz="1800" kern="1200">
          <a:solidFill>
            <a:schemeClr val="tx1"/>
          </a:solidFill>
          <a:latin typeface="+mn-lt"/>
          <a:ea typeface="+mn-ea"/>
          <a:cs typeface="+mn-cs"/>
        </a:defRPr>
      </a:lvl7pPr>
      <a:lvl8pPr marL="3200400" algn="l" defTabSz="914400" rtl="0" eaLnBrk="1" latinLnBrk="0" hangingPunct="1">
        <a:defRPr kumimoji="0" sz="1800" kern="1200">
          <a:solidFill>
            <a:schemeClr val="tx1"/>
          </a:solidFill>
          <a:latin typeface="+mn-lt"/>
          <a:ea typeface="+mn-ea"/>
          <a:cs typeface="+mn-cs"/>
        </a:defRPr>
      </a:lvl8pPr>
      <a:lvl9pPr marL="3657600" algn="l" defTabSz="914400" rtl="0" eaLnBrk="1" latinLnBrk="0" hangingPunct="1">
        <a:defRPr kumimoji="0"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pPr eaLnBrk="1" latinLnBrk="0" hangingPunct="1"/>
            <a:r>
              <a:rPr kumimoji="0" lang="zh-TW" altLang="en-US" smtClean="0"/>
              <a:t>按一下以編輯母片標題樣式</a:t>
            </a:r>
            <a:endParaRPr kumimoji="0"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latinLnBrk="0" hangingPunct="1">
              <a:defRPr kumimoji="0" sz="1200">
                <a:solidFill>
                  <a:schemeClr val="tx1">
                    <a:tint val="75000"/>
                  </a:schemeClr>
                </a:solidFill>
              </a:defRPr>
            </a:lvl1pPr>
          </a:lstStyle>
          <a:p>
            <a:fld id="{A258050E-B668-4FA7-85AD-C750C80A6E9B}" type="datetimeFigureOut">
              <a:rPr lang="en-US" smtClean="0">
                <a:solidFill>
                  <a:srgbClr val="262626">
                    <a:tint val="75000"/>
                  </a:srgbClr>
                </a:solidFill>
                <a:latin typeface="Calibri"/>
              </a:rPr>
              <a:pPr/>
              <a:t>8/25/2021</a:t>
            </a:fld>
            <a:endParaRPr lang="en-US" dirty="0">
              <a:solidFill>
                <a:srgbClr val="262626">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latinLnBrk="0" hangingPunct="1">
              <a:defRPr kumimoji="0" sz="1200">
                <a:solidFill>
                  <a:schemeClr val="tx1">
                    <a:tint val="75000"/>
                  </a:schemeClr>
                </a:solidFill>
              </a:defRPr>
            </a:lvl1p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latinLnBrk="0" hangingPunct="1">
              <a:defRPr kumimoji="0" sz="1200">
                <a:solidFill>
                  <a:schemeClr val="tx1">
                    <a:tint val="75000"/>
                  </a:schemeClr>
                </a:solidFill>
              </a:defRPr>
            </a:lvl1p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Tree>
    <p:extLst>
      <p:ext uri="{BB962C8B-B14F-4D97-AF65-F5344CB8AC3E}">
        <p14:creationId xmlns:p14="http://schemas.microsoft.com/office/powerpoint/2010/main" val="38221145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Lst>
  <p:timing>
    <p:tnLst>
      <p:par>
        <p:cTn id="1" dur="indefinite" restart="never" nodeType="tmRoot"/>
      </p:par>
    </p:tnLst>
  </p:timing>
  <p:txStyles>
    <p:titleStyle>
      <a:lvl1pPr algn="ctr" defTabSz="914400" rtl="0" eaLnBrk="1" latinLnBrk="0" hangingPunct="1">
        <a:spcBef>
          <a:spcPct val="0"/>
        </a:spcBef>
        <a:buNone/>
        <a:defRPr kumimoji="0"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0"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9pPr>
    </p:bodyStyle>
    <p:otherStyle>
      <a:defPPr>
        <a:defRPr kumimoji="0" lang="en-US"/>
      </a:defPPr>
      <a:lvl1pPr marL="0" algn="l" defTabSz="914400" rtl="0" eaLnBrk="1" latinLnBrk="0" hangingPunct="1">
        <a:defRPr kumimoji="0" sz="1800" kern="1200">
          <a:solidFill>
            <a:schemeClr val="tx1"/>
          </a:solidFill>
          <a:latin typeface="+mn-lt"/>
          <a:ea typeface="+mn-ea"/>
          <a:cs typeface="+mn-cs"/>
        </a:defRPr>
      </a:lvl1pPr>
      <a:lvl2pPr marL="457200" algn="l" defTabSz="914400" rtl="0" eaLnBrk="1" latinLnBrk="0" hangingPunct="1">
        <a:defRPr kumimoji="0" sz="1800" kern="1200">
          <a:solidFill>
            <a:schemeClr val="tx1"/>
          </a:solidFill>
          <a:latin typeface="+mn-lt"/>
          <a:ea typeface="+mn-ea"/>
          <a:cs typeface="+mn-cs"/>
        </a:defRPr>
      </a:lvl2pPr>
      <a:lvl3pPr marL="914400" algn="l" defTabSz="914400" rtl="0" eaLnBrk="1" latinLnBrk="0" hangingPunct="1">
        <a:defRPr kumimoji="0" sz="1800" kern="1200">
          <a:solidFill>
            <a:schemeClr val="tx1"/>
          </a:solidFill>
          <a:latin typeface="+mn-lt"/>
          <a:ea typeface="+mn-ea"/>
          <a:cs typeface="+mn-cs"/>
        </a:defRPr>
      </a:lvl3pPr>
      <a:lvl4pPr marL="1371600" algn="l" defTabSz="914400" rtl="0" eaLnBrk="1" latinLnBrk="0" hangingPunct="1">
        <a:defRPr kumimoji="0" sz="1800" kern="1200">
          <a:solidFill>
            <a:schemeClr val="tx1"/>
          </a:solidFill>
          <a:latin typeface="+mn-lt"/>
          <a:ea typeface="+mn-ea"/>
          <a:cs typeface="+mn-cs"/>
        </a:defRPr>
      </a:lvl4pPr>
      <a:lvl5pPr marL="1828800" algn="l" defTabSz="914400" rtl="0" eaLnBrk="1" latinLnBrk="0" hangingPunct="1">
        <a:defRPr kumimoji="0" sz="1800" kern="1200">
          <a:solidFill>
            <a:schemeClr val="tx1"/>
          </a:solidFill>
          <a:latin typeface="+mn-lt"/>
          <a:ea typeface="+mn-ea"/>
          <a:cs typeface="+mn-cs"/>
        </a:defRPr>
      </a:lvl5pPr>
      <a:lvl6pPr marL="2286000" algn="l" defTabSz="914400" rtl="0" eaLnBrk="1" latinLnBrk="0" hangingPunct="1">
        <a:defRPr kumimoji="0" sz="1800" kern="1200">
          <a:solidFill>
            <a:schemeClr val="tx1"/>
          </a:solidFill>
          <a:latin typeface="+mn-lt"/>
          <a:ea typeface="+mn-ea"/>
          <a:cs typeface="+mn-cs"/>
        </a:defRPr>
      </a:lvl6pPr>
      <a:lvl7pPr marL="2743200" algn="l" defTabSz="914400" rtl="0" eaLnBrk="1" latinLnBrk="0" hangingPunct="1">
        <a:defRPr kumimoji="0" sz="1800" kern="1200">
          <a:solidFill>
            <a:schemeClr val="tx1"/>
          </a:solidFill>
          <a:latin typeface="+mn-lt"/>
          <a:ea typeface="+mn-ea"/>
          <a:cs typeface="+mn-cs"/>
        </a:defRPr>
      </a:lvl7pPr>
      <a:lvl8pPr marL="3200400" algn="l" defTabSz="914400" rtl="0" eaLnBrk="1" latinLnBrk="0" hangingPunct="1">
        <a:defRPr kumimoji="0" sz="1800" kern="1200">
          <a:solidFill>
            <a:schemeClr val="tx1"/>
          </a:solidFill>
          <a:latin typeface="+mn-lt"/>
          <a:ea typeface="+mn-ea"/>
          <a:cs typeface="+mn-cs"/>
        </a:defRPr>
      </a:lvl8pPr>
      <a:lvl9pPr marL="3657600" algn="l" defTabSz="914400" rtl="0" eaLnBrk="1" latinLnBrk="0" hangingPunct="1">
        <a:defRPr kumimoji="0"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fr-CA"/>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fr-CA"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zh-TW">
              <a:solidFill>
                <a:prstClr val="black">
                  <a:tint val="75000"/>
                </a:prstClr>
              </a:solidFill>
              <a:latin typeface="Arial" charset="0"/>
              <a:ea typeface="新細明體"/>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zh-TW">
              <a:solidFill>
                <a:prstClr val="black">
                  <a:tint val="75000"/>
                </a:prstClr>
              </a:solidFill>
              <a:latin typeface="Arial" charset="0"/>
              <a:ea typeface="新細明體"/>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C969D589-6EF7-4301-8711-1006BF3DFFB5}" type="slidenum">
              <a:rPr lang="zh-TW" altLang="en-US" smtClean="0">
                <a:solidFill>
                  <a:prstClr val="black">
                    <a:tint val="75000"/>
                  </a:prstClr>
                </a:solidFill>
                <a:latin typeface="Arial" charset="0"/>
                <a:ea typeface="新細明體"/>
              </a:rPr>
              <a:pPr fontAlgn="base">
                <a:spcBef>
                  <a:spcPct val="0"/>
                </a:spcBef>
                <a:spcAft>
                  <a:spcPct val="0"/>
                </a:spcAft>
              </a:pPr>
              <a:t>‹#›</a:t>
            </a:fld>
            <a:endParaRPr lang="en-US" altLang="zh-TW">
              <a:solidFill>
                <a:prstClr val="black">
                  <a:tint val="75000"/>
                </a:prstClr>
              </a:solidFill>
              <a:latin typeface="Arial" charset="0"/>
              <a:ea typeface="新細明體"/>
            </a:endParaRPr>
          </a:p>
        </p:txBody>
      </p:sp>
    </p:spTree>
    <p:extLst>
      <p:ext uri="{BB962C8B-B14F-4D97-AF65-F5344CB8AC3E}">
        <p14:creationId xmlns:p14="http://schemas.microsoft.com/office/powerpoint/2010/main" val="2852500045"/>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Lst>
  <p:transition spd="slow">
    <p:push/>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zh-TW"/>
              <a:t>Cliquez pour modifier le style du titre</a:t>
            </a:r>
            <a:endParaRPr lang="fr-CA"/>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zh-TW"/>
              <a:t>Cliquez pour modifier les styles du texte du masque</a:t>
            </a:r>
          </a:p>
          <a:p>
            <a:pPr lvl="1"/>
            <a:r>
              <a:rPr lang="fr-FR" altLang="zh-TW"/>
              <a:t>Deuxième niveau</a:t>
            </a:r>
          </a:p>
          <a:p>
            <a:pPr lvl="2"/>
            <a:r>
              <a:rPr lang="fr-FR" altLang="zh-TW"/>
              <a:t>Troisième niveau</a:t>
            </a:r>
          </a:p>
          <a:p>
            <a:pPr lvl="3"/>
            <a:r>
              <a:rPr lang="fr-FR" altLang="zh-TW"/>
              <a:t>Quatrième niveau</a:t>
            </a:r>
          </a:p>
          <a:p>
            <a:pPr lvl="4"/>
            <a:r>
              <a:rPr lang="fr-FR" altLang="zh-TW"/>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A85643BA-42CA-0C47-86DD-355FE1BEA5C2}" type="datetimeFigureOut">
              <a:rPr lang="fr-FR" altLang="zh-TW" smtClean="0">
                <a:ea typeface="新細明體" charset="0"/>
              </a:rPr>
              <a:pPr fontAlgn="base">
                <a:spcBef>
                  <a:spcPct val="0"/>
                </a:spcBef>
                <a:spcAft>
                  <a:spcPct val="0"/>
                </a:spcAft>
              </a:pPr>
              <a:t>25/08/2021</a:t>
            </a:fld>
            <a:endParaRPr lang="fr-CA" smtClean="0">
              <a:ea typeface="新細明體" charset="0"/>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pPr>
            <a:endParaRPr lang="fr-CA" smtClean="0">
              <a:ea typeface="新細明體" charset="0"/>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FA5F8A56-7576-5F4C-B513-E0EEE134A59C}" type="slidenum">
              <a:rPr lang="fr-CA" smtClean="0">
                <a:ea typeface="新細明體" charset="0"/>
              </a:rPr>
              <a:pPr fontAlgn="base">
                <a:spcBef>
                  <a:spcPct val="0"/>
                </a:spcBef>
                <a:spcAft>
                  <a:spcPct val="0"/>
                </a:spcAft>
              </a:pPr>
              <a:t>‹#›</a:t>
            </a:fld>
            <a:endParaRPr lang="fr-CA" smtClean="0">
              <a:ea typeface="新細明體" charset="0"/>
            </a:endParaRPr>
          </a:p>
        </p:txBody>
      </p:sp>
    </p:spTree>
    <p:extLst>
      <p:ext uri="{BB962C8B-B14F-4D97-AF65-F5344CB8AC3E}">
        <p14:creationId xmlns:p14="http://schemas.microsoft.com/office/powerpoint/2010/main" val="1711476057"/>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eaLnBrk="0" fontAlgn="base" hangingPunct="0">
        <a:spcBef>
          <a:spcPct val="0"/>
        </a:spcBef>
        <a:spcAft>
          <a:spcPct val="0"/>
        </a:spcAft>
        <a:defRPr sz="4400" kern="1200">
          <a:solidFill>
            <a:schemeClr val="tx1"/>
          </a:solidFill>
          <a:latin typeface="+mj-lt"/>
          <a:ea typeface="新細明體" charset="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新細明體"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新細明體"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新細明體"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zh-TW"/>
              <a:t>Cliquez pour modifier le style du titre</a:t>
            </a:r>
            <a:endParaRPr lang="fr-CA"/>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zh-TW"/>
              <a:t>Cliquez pour modifier les styles du texte du masque</a:t>
            </a:r>
          </a:p>
          <a:p>
            <a:pPr lvl="1"/>
            <a:r>
              <a:rPr lang="fr-FR" altLang="zh-TW"/>
              <a:t>Deuxième niveau</a:t>
            </a:r>
          </a:p>
          <a:p>
            <a:pPr lvl="2"/>
            <a:r>
              <a:rPr lang="fr-FR" altLang="zh-TW"/>
              <a:t>Troisième niveau</a:t>
            </a:r>
          </a:p>
          <a:p>
            <a:pPr lvl="3"/>
            <a:r>
              <a:rPr lang="fr-FR" altLang="zh-TW"/>
              <a:t>Quatrième niveau</a:t>
            </a:r>
          </a:p>
          <a:p>
            <a:pPr lvl="4"/>
            <a:r>
              <a:rPr lang="fr-FR" altLang="zh-TW"/>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A85643BA-42CA-0C47-86DD-355FE1BEA5C2}" type="datetimeFigureOut">
              <a:rPr lang="fr-FR" altLang="zh-TW" smtClean="0">
                <a:ea typeface="新細明體" charset="0"/>
              </a:rPr>
              <a:pPr fontAlgn="base">
                <a:spcBef>
                  <a:spcPct val="0"/>
                </a:spcBef>
                <a:spcAft>
                  <a:spcPct val="0"/>
                </a:spcAft>
              </a:pPr>
              <a:t>25/08/2021</a:t>
            </a:fld>
            <a:endParaRPr lang="fr-CA" smtClean="0">
              <a:ea typeface="新細明體" charset="0"/>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pPr>
            <a:endParaRPr lang="fr-CA" smtClean="0">
              <a:ea typeface="新細明體" charset="0"/>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FA5F8A56-7576-5F4C-B513-E0EEE134A59C}" type="slidenum">
              <a:rPr lang="fr-CA" smtClean="0">
                <a:ea typeface="新細明體" charset="0"/>
              </a:rPr>
              <a:pPr fontAlgn="base">
                <a:spcBef>
                  <a:spcPct val="0"/>
                </a:spcBef>
                <a:spcAft>
                  <a:spcPct val="0"/>
                </a:spcAft>
              </a:pPr>
              <a:t>‹#›</a:t>
            </a:fld>
            <a:endParaRPr lang="fr-CA" smtClean="0">
              <a:ea typeface="新細明體" charset="0"/>
            </a:endParaRPr>
          </a:p>
        </p:txBody>
      </p:sp>
    </p:spTree>
    <p:extLst>
      <p:ext uri="{BB962C8B-B14F-4D97-AF65-F5344CB8AC3E}">
        <p14:creationId xmlns:p14="http://schemas.microsoft.com/office/powerpoint/2010/main" val="560009526"/>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kern="1200">
          <a:solidFill>
            <a:schemeClr val="tx1"/>
          </a:solidFill>
          <a:latin typeface="+mj-lt"/>
          <a:ea typeface="新細明體" charset="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新細明體"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新細明體"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新細明體"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6.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14.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137.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jpeg"/><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19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9.jpeg"/><Relationship Id="rId1" Type="http://schemas.openxmlformats.org/officeDocument/2006/relationships/slideLayout" Target="../slideLayouts/slideLayout181.xml"/><Relationship Id="rId4" Type="http://schemas.openxmlformats.org/officeDocument/2006/relationships/image" Target="../media/image48.jp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9.jpeg"/><Relationship Id="rId1" Type="http://schemas.openxmlformats.org/officeDocument/2006/relationships/slideLayout" Target="../slideLayouts/slideLayout148.xml"/><Relationship Id="rId5" Type="http://schemas.openxmlformats.org/officeDocument/2006/relationships/image" Target="../media/image51.jp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39.jpeg"/><Relationship Id="rId1" Type="http://schemas.openxmlformats.org/officeDocument/2006/relationships/slideLayout" Target="../slideLayouts/slideLayout15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7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3.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9.jpeg"/><Relationship Id="rId1" Type="http://schemas.openxmlformats.org/officeDocument/2006/relationships/slideLayout" Target="../slideLayouts/slideLayout80.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9.jpeg"/><Relationship Id="rId1" Type="http://schemas.openxmlformats.org/officeDocument/2006/relationships/slideLayout" Target="../slideLayouts/slideLayout80.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9.jpeg"/><Relationship Id="rId1" Type="http://schemas.openxmlformats.org/officeDocument/2006/relationships/slideLayout" Target="../slideLayouts/slideLayout203.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9.jpeg"/><Relationship Id="rId1" Type="http://schemas.openxmlformats.org/officeDocument/2006/relationships/slideLayout" Target="../slideLayouts/slideLayout181.xml"/></Relationships>
</file>

<file path=ppt/slides/_rels/slide28.xml.rels><?xml version="1.0" encoding="UTF-8" standalone="yes"?>
<Relationships xmlns="http://schemas.openxmlformats.org/package/2006/relationships"><Relationship Id="rId3" Type="http://schemas.openxmlformats.org/officeDocument/2006/relationships/hyperlink" Target="&#35696;&#38988;&#34701;&#20837;&#35498;&#26126;&#25163;&#20874;.pdf" TargetMode="External"/><Relationship Id="rId2" Type="http://schemas.openxmlformats.org/officeDocument/2006/relationships/image" Target="../media/image39.jpeg"/><Relationship Id="rId1" Type="http://schemas.openxmlformats.org/officeDocument/2006/relationships/slideLayout" Target="../slideLayouts/slideLayout18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m78lJuzftcc" TargetMode="External"/><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4.xml.rels><?xml version="1.0" encoding="UTF-8" standalone="yes"?>
<Relationships xmlns="http://schemas.openxmlformats.org/package/2006/relationships"><Relationship Id="rId2" Type="http://schemas.openxmlformats.org/officeDocument/2006/relationships/hyperlink" Target="https://www.youtube.com/watch?v=DdCJRnPFZEc" TargetMode="External"/><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hyperlink" Target="&#35696;&#38988;&#34701;&#20837;&#35498;&#26126;&#25163;&#20874;.pdf" TargetMode="External"/><Relationship Id="rId2" Type="http://schemas.openxmlformats.org/officeDocument/2006/relationships/image" Target="../media/image39.jpeg"/><Relationship Id="rId1" Type="http://schemas.openxmlformats.org/officeDocument/2006/relationships/slideLayout" Target="../slideLayouts/slideLayout181.xml"/></Relationships>
</file>

<file path=ppt/slides/_rels/slide37.xml.rels><?xml version="1.0" encoding="UTF-8" standalone="yes"?>
<Relationships xmlns="http://schemas.openxmlformats.org/package/2006/relationships"><Relationship Id="rId3" Type="http://schemas.openxmlformats.org/officeDocument/2006/relationships/hyperlink" Target="(0423)&#25945;&#26696;_&#24478;&#26481;&#28207;&#36814;&#29579;&#24179;&#23433;&#31085;&#20856;&#30475;&#35211;&#24615;&#21029;&#33032;&#32097;.pdf" TargetMode="External"/><Relationship Id="rId2" Type="http://schemas.openxmlformats.org/officeDocument/2006/relationships/image" Target="../media/image39.jpeg"/><Relationship Id="rId1" Type="http://schemas.openxmlformats.org/officeDocument/2006/relationships/slideLayout" Target="../slideLayouts/slideLayout181.xml"/><Relationship Id="rId4" Type="http://schemas.openxmlformats.org/officeDocument/2006/relationships/hyperlink" Target="&#35920;&#30000;&#22283;&#23567;&#24615;&#24179;&#24501;&#25991;&#23526;&#26045;&#35336;&#30059;&#25104;&#26524;&#22577;&#21578;.pdf"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openxmlformats.org/officeDocument/2006/relationships/hyperlink" Target="http://192.192.169.105/mod1/TypeSearchList.aspx?CheckValue=10&amp;DID=11&amp;SID=37" TargetMode="External"/><Relationship Id="rId2" Type="http://schemas.openxmlformats.org/officeDocument/2006/relationships/hyperlink" Target="https://www.gender.edu.tw/index.asp" TargetMode="External"/><Relationship Id="rId1" Type="http://schemas.openxmlformats.org/officeDocument/2006/relationships/slideLayout" Target="../slideLayouts/slideLayout235.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3" Type="http://schemas.openxmlformats.org/officeDocument/2006/relationships/hyperlink" Target="http://www.hotline.org.tw/front/bin/home.phtml" TargetMode="External"/><Relationship Id="rId2" Type="http://schemas.openxmlformats.org/officeDocument/2006/relationships/hyperlink" Target="http://www.tgeea.org.tw/" TargetMode="External"/><Relationship Id="rId1" Type="http://schemas.openxmlformats.org/officeDocument/2006/relationships/slideLayout" Target="../slideLayouts/slideLayout235.xml"/><Relationship Id="rId6" Type="http://schemas.openxmlformats.org/officeDocument/2006/relationships/image" Target="../media/image72.jpeg"/><Relationship Id="rId5" Type="http://schemas.openxmlformats.org/officeDocument/2006/relationships/hyperlink" Target="http://npo-136.npo.nat.gov.tw/" TargetMode="External"/><Relationship Id="rId4" Type="http://schemas.openxmlformats.org/officeDocument/2006/relationships/hyperlink" Target="http://gsrat.ne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law.moj.gov.tw/" TargetMode="External"/><Relationship Id="rId1" Type="http://schemas.openxmlformats.org/officeDocument/2006/relationships/slideLayout" Target="../slideLayouts/slideLayout235.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2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37.jpeg"/><Relationship Id="rId1" Type="http://schemas.openxmlformats.org/officeDocument/2006/relationships/slideLayout" Target="../slideLayouts/slideLayout113.xml"/></Relationships>
</file>

<file path=ppt/slides/_rels/slide44.xml.rels><?xml version="1.0" encoding="UTF-8" standalone="yes"?>
<Relationships xmlns="http://schemas.openxmlformats.org/package/2006/relationships"><Relationship Id="rId2" Type="http://schemas.openxmlformats.org/officeDocument/2006/relationships/hyperlink" Target="https://www.youtube.com/watch?v=OvlWgjiQYpo" TargetMode="External"/><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881920" y="489084"/>
            <a:ext cx="5319970" cy="2218480"/>
          </a:xfrm>
        </p:spPr>
        <p:txBody>
          <a:bodyPr>
            <a:noAutofit/>
          </a:bodyPr>
          <a:lstStyle/>
          <a:p>
            <a:pPr marL="36000" indent="-347472" algn="ctr">
              <a:spcBef>
                <a:spcPts val="0"/>
              </a:spcBef>
            </a:pPr>
            <a:r>
              <a:rPr lang="zh-TW" altLang="en-US" sz="4000" b="1" dirty="0" smtClean="0">
                <a:solidFill>
                  <a:srgbClr val="FF0000"/>
                </a:solidFill>
                <a:latin typeface="標楷體" pitchFamily="65" charset="-120"/>
                <a:ea typeface="標楷體" pitchFamily="65" charset="-120"/>
                <a:cs typeface="Arial"/>
              </a:rPr>
              <a:t>屏東縣</a:t>
            </a:r>
            <a:r>
              <a:rPr lang="en-US" altLang="zh-TW" sz="4000" b="1" dirty="0" smtClean="0">
                <a:solidFill>
                  <a:srgbClr val="FF0000"/>
                </a:solidFill>
                <a:latin typeface="標楷體" pitchFamily="65" charset="-120"/>
                <a:ea typeface="標楷體" pitchFamily="65" charset="-120"/>
                <a:cs typeface="Arial"/>
              </a:rPr>
              <a:t>110</a:t>
            </a:r>
            <a:r>
              <a:rPr lang="zh-TW" altLang="en-US" sz="4000" b="1" dirty="0" smtClean="0">
                <a:solidFill>
                  <a:srgbClr val="FF0000"/>
                </a:solidFill>
                <a:latin typeface="標楷體" pitchFamily="65" charset="-120"/>
                <a:ea typeface="標楷體" pitchFamily="65" charset="-120"/>
                <a:cs typeface="Arial"/>
              </a:rPr>
              <a:t>年度</a:t>
            </a:r>
            <a:endParaRPr lang="en-US" altLang="zh-TW" sz="4000" b="1" dirty="0" smtClean="0">
              <a:solidFill>
                <a:srgbClr val="FF0000"/>
              </a:solidFill>
              <a:latin typeface="標楷體" pitchFamily="65" charset="-120"/>
              <a:ea typeface="標楷體" pitchFamily="65" charset="-120"/>
              <a:cs typeface="Arial"/>
            </a:endParaRPr>
          </a:p>
          <a:p>
            <a:pPr marL="36000" indent="-347472" algn="ctr">
              <a:spcBef>
                <a:spcPts val="0"/>
              </a:spcBef>
            </a:pPr>
            <a:r>
              <a:rPr lang="zh-TW" altLang="en-US" sz="4000" b="1" dirty="0" smtClean="0">
                <a:solidFill>
                  <a:srgbClr val="FF0000"/>
                </a:solidFill>
                <a:latin typeface="標楷體" pitchFamily="65" charset="-120"/>
                <a:ea typeface="標楷體" pitchFamily="65" charset="-120"/>
                <a:cs typeface="Arial"/>
              </a:rPr>
              <a:t>友善校園</a:t>
            </a:r>
            <a:endParaRPr lang="en-US" altLang="zh-TW" sz="4000" b="1" dirty="0" smtClean="0">
              <a:solidFill>
                <a:srgbClr val="FF0000"/>
              </a:solidFill>
              <a:latin typeface="標楷體" pitchFamily="65" charset="-120"/>
              <a:ea typeface="標楷體" pitchFamily="65" charset="-120"/>
              <a:cs typeface="Arial"/>
            </a:endParaRPr>
          </a:p>
          <a:p>
            <a:pPr marL="36000" indent="-347472" algn="ctr">
              <a:spcBef>
                <a:spcPts val="0"/>
              </a:spcBef>
            </a:pPr>
            <a:r>
              <a:rPr lang="zh-TW" altLang="en-US" sz="4000" b="1" dirty="0" smtClean="0">
                <a:solidFill>
                  <a:srgbClr val="FF0000"/>
                </a:solidFill>
                <a:latin typeface="標楷體" pitchFamily="65" charset="-120"/>
                <a:ea typeface="標楷體" pitchFamily="65" charset="-120"/>
                <a:cs typeface="Arial"/>
              </a:rPr>
              <a:t>學生事務</a:t>
            </a:r>
            <a:endParaRPr lang="en-US" altLang="zh-TW" sz="4000" b="1" dirty="0" smtClean="0">
              <a:solidFill>
                <a:srgbClr val="FF0000"/>
              </a:solidFill>
              <a:latin typeface="標楷體" pitchFamily="65" charset="-120"/>
              <a:ea typeface="標楷體" pitchFamily="65" charset="-120"/>
              <a:cs typeface="Arial"/>
            </a:endParaRPr>
          </a:p>
          <a:p>
            <a:pPr marL="36000" indent="-347472" algn="ctr">
              <a:spcBef>
                <a:spcPts val="0"/>
              </a:spcBef>
            </a:pPr>
            <a:r>
              <a:rPr lang="zh-TW" altLang="en-US" sz="4000" b="1" dirty="0" smtClean="0">
                <a:solidFill>
                  <a:srgbClr val="FF0000"/>
                </a:solidFill>
                <a:latin typeface="標楷體" pitchFamily="65" charset="-120"/>
                <a:ea typeface="標楷體" pitchFamily="65" charset="-120"/>
                <a:cs typeface="Arial"/>
              </a:rPr>
              <a:t>與</a:t>
            </a:r>
            <a:r>
              <a:rPr lang="zh-TW" altLang="en-US" sz="4000" b="1" dirty="0">
                <a:solidFill>
                  <a:srgbClr val="FF0000"/>
                </a:solidFill>
                <a:latin typeface="標楷體" pitchFamily="65" charset="-120"/>
                <a:ea typeface="標楷體" pitchFamily="65" charset="-120"/>
                <a:cs typeface="Arial"/>
              </a:rPr>
              <a:t>輔導工作</a:t>
            </a:r>
            <a:endParaRPr lang="en-US" altLang="zh-TW" sz="4000" b="1" dirty="0" smtClean="0">
              <a:solidFill>
                <a:srgbClr val="FF0000"/>
              </a:solidFill>
              <a:latin typeface="標楷體" pitchFamily="65" charset="-120"/>
              <a:ea typeface="標楷體" pitchFamily="65" charset="-120"/>
              <a:cs typeface="Arial"/>
            </a:endParaRPr>
          </a:p>
        </p:txBody>
      </p:sp>
      <p:sp>
        <p:nvSpPr>
          <p:cNvPr id="5" name="Title 4"/>
          <p:cNvSpPr>
            <a:spLocks noGrp="1"/>
          </p:cNvSpPr>
          <p:nvPr>
            <p:ph type="title"/>
          </p:nvPr>
        </p:nvSpPr>
        <p:spPr>
          <a:xfrm>
            <a:off x="0" y="3000897"/>
            <a:ext cx="7697755" cy="1676400"/>
          </a:xfrm>
        </p:spPr>
        <p:txBody>
          <a:bodyPr>
            <a:noAutofit/>
          </a:bodyPr>
          <a:lstStyle/>
          <a:p>
            <a:pPr marL="0" indent="0" defTabSz="914400">
              <a:spcBef>
                <a:spcPts val="0"/>
              </a:spcBef>
              <a:buNone/>
            </a:pPr>
            <a:r>
              <a:rPr lang="zh-TW" altLang="en-US" sz="4600" dirty="0">
                <a:solidFill>
                  <a:srgbClr val="FFFF00"/>
                </a:solidFill>
                <a:latin typeface="微軟正黑體" pitchFamily="34" charset="-120"/>
                <a:ea typeface="微軟正黑體" pitchFamily="34" charset="-120"/>
                <a:cs typeface="Arial"/>
              </a:rPr>
              <a:t>友善校園</a:t>
            </a:r>
            <a:r>
              <a:rPr lang="en-US" altLang="zh-TW" sz="4600" dirty="0" smtClean="0">
                <a:solidFill>
                  <a:srgbClr val="FFFF00"/>
                </a:solidFill>
                <a:latin typeface="微軟正黑體" pitchFamily="34" charset="-120"/>
                <a:ea typeface="微軟正黑體" pitchFamily="34" charset="-120"/>
                <a:cs typeface="Arial"/>
              </a:rPr>
              <a:t>-</a:t>
            </a:r>
            <a:br>
              <a:rPr lang="en-US" altLang="zh-TW" sz="4600" dirty="0" smtClean="0">
                <a:solidFill>
                  <a:srgbClr val="FFFF00"/>
                </a:solidFill>
                <a:latin typeface="微軟正黑體" pitchFamily="34" charset="-120"/>
                <a:ea typeface="微軟正黑體" pitchFamily="34" charset="-120"/>
                <a:cs typeface="Arial"/>
              </a:rPr>
            </a:br>
            <a:r>
              <a:rPr lang="zh-TW" altLang="en-US" sz="4400" dirty="0" smtClean="0">
                <a:solidFill>
                  <a:srgbClr val="FFFF00"/>
                </a:solidFill>
                <a:latin typeface="微軟正黑體" pitchFamily="34" charset="-120"/>
                <a:ea typeface="微軟正黑體" pitchFamily="34" charset="-120"/>
                <a:cs typeface="Arial"/>
              </a:rPr>
              <a:t>性教育</a:t>
            </a:r>
            <a:r>
              <a:rPr lang="zh-TW" altLang="en-US" sz="4400" dirty="0">
                <a:solidFill>
                  <a:srgbClr val="FFFF00"/>
                </a:solidFill>
                <a:latin typeface="微軟正黑體" pitchFamily="34" charset="-120"/>
                <a:ea typeface="微軟正黑體" pitchFamily="34" charset="-120"/>
                <a:cs typeface="Arial"/>
              </a:rPr>
              <a:t>與性平</a:t>
            </a:r>
            <a:r>
              <a:rPr lang="zh-TW" altLang="en-US" sz="4400" dirty="0" smtClean="0">
                <a:solidFill>
                  <a:srgbClr val="FFFF00"/>
                </a:solidFill>
                <a:latin typeface="微軟正黑體" pitchFamily="34" charset="-120"/>
                <a:ea typeface="微軟正黑體" pitchFamily="34" charset="-120"/>
                <a:cs typeface="Arial"/>
              </a:rPr>
              <a:t>教育之教學分享</a:t>
            </a:r>
            <a:endParaRPr lang="en-US" sz="4400" i="0" baseline="0" dirty="0">
              <a:solidFill>
                <a:srgbClr val="FFFF00"/>
              </a:solidFill>
              <a:latin typeface="微軟正黑體" pitchFamily="34" charset="-120"/>
              <a:ea typeface="微軟正黑體" pitchFamily="34" charset="-120"/>
              <a:cs typeface="Arial"/>
            </a:endParaRPr>
          </a:p>
        </p:txBody>
      </p:sp>
      <p:sp>
        <p:nvSpPr>
          <p:cNvPr id="10" name="文字方塊 9"/>
          <p:cNvSpPr txBox="1"/>
          <p:nvPr/>
        </p:nvSpPr>
        <p:spPr>
          <a:xfrm>
            <a:off x="256069" y="5434601"/>
            <a:ext cx="8687571" cy="769441"/>
          </a:xfrm>
          <a:prstGeom prst="rect">
            <a:avLst/>
          </a:prstGeom>
          <a:noFill/>
        </p:spPr>
        <p:txBody>
          <a:bodyPr wrap="none" rtlCol="0">
            <a:spAutoFit/>
          </a:bodyPr>
          <a:lstStyle/>
          <a:p>
            <a:r>
              <a:rPr lang="zh-TW" altLang="en-US" sz="4400" dirty="0" smtClean="0">
                <a:solidFill>
                  <a:schemeClr val="bg1"/>
                </a:solidFill>
                <a:latin typeface="Arial"/>
                <a:ea typeface="ＭＳ Ｐゴシック"/>
              </a:rPr>
              <a:t>屏東縣性別平等教育輔導團 </a:t>
            </a:r>
            <a:r>
              <a:rPr lang="en-US" altLang="zh-TW" sz="2800" dirty="0" smtClean="0">
                <a:solidFill>
                  <a:schemeClr val="bg1"/>
                </a:solidFill>
                <a:latin typeface="Arial"/>
                <a:ea typeface="ＭＳ Ｐゴシック"/>
              </a:rPr>
              <a:t>110.08.25</a:t>
            </a:r>
            <a:endParaRPr lang="zh-TW" altLang="en-US" sz="2800" dirty="0">
              <a:solidFill>
                <a:schemeClr val="bg1"/>
              </a:solidFill>
              <a:latin typeface="Arial"/>
              <a:ea typeface="ＭＳ Ｐゴシック"/>
            </a:endParaRPr>
          </a:p>
        </p:txBody>
      </p:sp>
      <p:sp>
        <p:nvSpPr>
          <p:cNvPr id="11" name="Text Placeholder 2"/>
          <p:cNvSpPr txBox="1">
            <a:spLocks/>
          </p:cNvSpPr>
          <p:nvPr/>
        </p:nvSpPr>
        <p:spPr>
          <a:xfrm>
            <a:off x="3623670" y="579243"/>
            <a:ext cx="5319970" cy="1491405"/>
          </a:xfrm>
          <a:prstGeom prst="rect">
            <a:avLst/>
          </a:prstGeom>
        </p:spPr>
        <p:txBody>
          <a:bodyPr vert="horz" lIns="91440" tIns="45720" rIns="91440" bIns="45720" rtlCol="0" anchor="b">
            <a:noAutofit/>
          </a:bodyPr>
          <a:lstStyle>
            <a:lvl1pPr marL="342900" indent="-342900" algn="r" defTabSz="914400" rtl="0" eaLnBrk="1" latinLnBrk="0" hangingPunct="1">
              <a:spcBef>
                <a:spcPct val="20000"/>
              </a:spcBef>
              <a:buFont typeface="Arial" pitchFamily="34" charset="0"/>
              <a:buNone/>
              <a:defRPr kumimoji="0" lang="en-US" sz="2200" kern="1200" dirty="0" smtClean="0">
                <a:solidFill>
                  <a:schemeClr val="tx1">
                    <a:lumMod val="75000"/>
                    <a:lumOff val="2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0"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sz="2000" kern="1200">
                <a:solidFill>
                  <a:schemeClr val="tx1"/>
                </a:solidFill>
                <a:latin typeface="+mn-lt"/>
                <a:ea typeface="+mn-ea"/>
                <a:cs typeface="+mn-cs"/>
              </a:defRPr>
            </a:lvl9pPr>
          </a:lstStyle>
          <a:p>
            <a:pPr marL="36000" indent="-347472" algn="ctr">
              <a:spcBef>
                <a:spcPts val="0"/>
              </a:spcBef>
            </a:pPr>
            <a:r>
              <a:rPr lang="zh-TW" altLang="en-US" sz="4400" b="1" dirty="0" smtClean="0">
                <a:solidFill>
                  <a:schemeClr val="tx1"/>
                </a:solidFill>
                <a:latin typeface="標楷體" pitchFamily="65" charset="-120"/>
                <a:ea typeface="標楷體" pitchFamily="65" charset="-120"/>
                <a:cs typeface="Arial"/>
              </a:rPr>
              <a:t>國中小教務主任暨</a:t>
            </a:r>
            <a:endParaRPr lang="en-US" altLang="zh-TW" sz="4400" b="1" dirty="0" smtClean="0">
              <a:solidFill>
                <a:schemeClr val="tx1"/>
              </a:solidFill>
              <a:latin typeface="標楷體" pitchFamily="65" charset="-120"/>
              <a:ea typeface="標楷體" pitchFamily="65" charset="-120"/>
              <a:cs typeface="Arial"/>
            </a:endParaRPr>
          </a:p>
          <a:p>
            <a:pPr marL="36000" indent="-347472" algn="ctr">
              <a:spcBef>
                <a:spcPts val="0"/>
              </a:spcBef>
            </a:pPr>
            <a:r>
              <a:rPr lang="zh-TW" altLang="en-US" sz="4400" b="1" dirty="0" smtClean="0">
                <a:solidFill>
                  <a:schemeClr val="tx1"/>
                </a:solidFill>
                <a:latin typeface="標楷體" pitchFamily="65" charset="-120"/>
                <a:ea typeface="標楷體" pitchFamily="65" charset="-120"/>
                <a:cs typeface="Arial"/>
              </a:rPr>
              <a:t>教學組長傳承研討會</a:t>
            </a:r>
            <a:endParaRPr lang="zh-TW" altLang="en-US" sz="4400" b="1" dirty="0">
              <a:solidFill>
                <a:schemeClr val="tx1"/>
              </a:solidFill>
              <a:latin typeface="標楷體" pitchFamily="65" charset="-120"/>
              <a:ea typeface="標楷體" pitchFamily="65" charset="-120"/>
            </a:endParaRPr>
          </a:p>
        </p:txBody>
      </p:sp>
    </p:spTree>
    <p:extLst>
      <p:ext uri="{BB962C8B-B14F-4D97-AF65-F5344CB8AC3E}">
        <p14:creationId xmlns:p14="http://schemas.microsoft.com/office/powerpoint/2010/main" val="3428431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re 1"/>
          <p:cNvSpPr>
            <a:spLocks noGrp="1"/>
          </p:cNvSpPr>
          <p:nvPr>
            <p:ph type="title"/>
          </p:nvPr>
        </p:nvSpPr>
        <p:spPr>
          <a:xfrm>
            <a:off x="181444" y="120946"/>
            <a:ext cx="7439186" cy="1073393"/>
          </a:xfrm>
        </p:spPr>
        <p:txBody>
          <a:bodyPr rtlCol="0">
            <a:normAutofit/>
          </a:bodyPr>
          <a:lstStyle/>
          <a:p>
            <a:pPr fontAlgn="auto">
              <a:spcAft>
                <a:spcPts val="0"/>
              </a:spcAft>
              <a:defRPr/>
            </a:pPr>
            <a:r>
              <a:rPr lang="zh-TW" altLang="en-US" sz="3200" dirty="0" smtClean="0">
                <a:solidFill>
                  <a:schemeClr val="tx1">
                    <a:lumMod val="85000"/>
                    <a:lumOff val="15000"/>
                  </a:schemeClr>
                </a:solidFill>
                <a:latin typeface="Apple LiGothic Medium"/>
                <a:ea typeface="Apple LiGothic Medium"/>
                <a:cs typeface="Apple LiGothic Medium"/>
              </a:rPr>
              <a:t>人們不在意世界變怎樣</a:t>
            </a:r>
            <a:r>
              <a:rPr lang="en-US" altLang="zh-TW" sz="3200" dirty="0" smtClean="0">
                <a:solidFill>
                  <a:schemeClr val="tx1">
                    <a:lumMod val="85000"/>
                    <a:lumOff val="15000"/>
                  </a:schemeClr>
                </a:solidFill>
                <a:latin typeface="Apple LiGothic Medium"/>
                <a:ea typeface="Apple LiGothic Medium"/>
                <a:cs typeface="Apple LiGothic Medium"/>
              </a:rPr>
              <a:t/>
            </a:r>
            <a:br>
              <a:rPr lang="en-US" altLang="zh-TW" sz="3200" dirty="0" smtClean="0">
                <a:solidFill>
                  <a:schemeClr val="tx1">
                    <a:lumMod val="85000"/>
                    <a:lumOff val="15000"/>
                  </a:schemeClr>
                </a:solidFill>
                <a:latin typeface="Apple LiGothic Medium"/>
                <a:ea typeface="Apple LiGothic Medium"/>
                <a:cs typeface="Apple LiGothic Medium"/>
              </a:rPr>
            </a:br>
            <a:r>
              <a:rPr lang="zh-TW" altLang="en-US" sz="3200" dirty="0" smtClean="0">
                <a:solidFill>
                  <a:schemeClr val="tx1">
                    <a:lumMod val="85000"/>
                    <a:lumOff val="15000"/>
                  </a:schemeClr>
                </a:solidFill>
                <a:latin typeface="Apple LiGothic Medium"/>
                <a:ea typeface="Apple LiGothic Medium"/>
                <a:cs typeface="Apple LiGothic Medium"/>
              </a:rPr>
              <a:t>卻</a:t>
            </a:r>
            <a:r>
              <a:rPr lang="zh-TW" altLang="en-US" sz="3200" dirty="0">
                <a:solidFill>
                  <a:schemeClr val="tx1">
                    <a:lumMod val="85000"/>
                    <a:lumOff val="15000"/>
                  </a:schemeClr>
                </a:solidFill>
                <a:latin typeface="Apple LiGothic Medium"/>
                <a:ea typeface="Apple LiGothic Medium"/>
                <a:cs typeface="Apple LiGothic Medium"/>
              </a:rPr>
              <a:t>非常在意年輕人做跟他們想的不一樣</a:t>
            </a:r>
            <a:endParaRPr lang="en-US" sz="3200" dirty="0" smtClean="0">
              <a:solidFill>
                <a:schemeClr val="tx1">
                  <a:lumMod val="85000"/>
                  <a:lumOff val="15000"/>
                </a:schemeClr>
              </a:solidFill>
              <a:latin typeface="Apple LiGothic Medium"/>
              <a:ea typeface="Apple LiGothic Medium"/>
              <a:cs typeface="Apple LiGothic Medium"/>
            </a:endParaRPr>
          </a:p>
        </p:txBody>
      </p:sp>
      <p:pic>
        <p:nvPicPr>
          <p:cNvPr id="3" name="內容版面配置區 2" descr="好寫實,他們不在意世界變怎樣,卻非常在意年輕人做跟他們想的不一樣.jpg"/>
          <p:cNvPicPr>
            <a:picLocks noGrp="1" noChangeAspect="1"/>
          </p:cNvPicPr>
          <p:nvPr>
            <p:ph idx="1"/>
          </p:nvPr>
        </p:nvPicPr>
        <p:blipFill>
          <a:blip r:embed="rId3" cstate="email">
            <a:extLst>
              <a:ext uri="{28A0092B-C50C-407E-A947-70E740481C1C}">
                <a14:useLocalDpi xmlns:a14="http://schemas.microsoft.com/office/drawing/2010/main" val="0"/>
              </a:ext>
            </a:extLst>
          </a:blip>
          <a:srcRect l="-10705" r="-10705"/>
          <a:stretch>
            <a:fillRect/>
          </a:stretch>
        </p:blipFill>
        <p:spPr>
          <a:xfrm>
            <a:off x="-876977" y="1600200"/>
            <a:ext cx="10871494" cy="5021578"/>
          </a:xfrm>
        </p:spPr>
      </p:pic>
    </p:spTree>
    <p:extLst>
      <p:ext uri="{BB962C8B-B14F-4D97-AF65-F5344CB8AC3E}">
        <p14:creationId xmlns:p14="http://schemas.microsoft.com/office/powerpoint/2010/main" val="40783240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32647" y="274637"/>
            <a:ext cx="1209623" cy="4895791"/>
          </a:xfrm>
        </p:spPr>
        <p:txBody>
          <a:bodyPr rtlCol="0">
            <a:normAutofit/>
          </a:bodyPr>
          <a:lstStyle/>
          <a:p>
            <a:pPr eaLnBrk="1" fontAlgn="auto" hangingPunct="1">
              <a:spcAft>
                <a:spcPts val="0"/>
              </a:spcAft>
              <a:defRPr/>
            </a:pPr>
            <a:r>
              <a:rPr lang="zh-TW" altLang="en-US" sz="4800" dirty="0" smtClean="0">
                <a:solidFill>
                  <a:schemeClr val="tx1">
                    <a:lumMod val="75000"/>
                    <a:lumOff val="25000"/>
                  </a:schemeClr>
                </a:solidFill>
                <a:latin typeface="Apple LiGothic Medium"/>
                <a:ea typeface="Apple LiGothic Medium"/>
                <a:cs typeface="Apple LiGothic Medium"/>
              </a:rPr>
              <a:t>身體意象</a:t>
            </a:r>
            <a:endParaRPr lang="fr-CA" sz="4800" dirty="0" smtClean="0">
              <a:solidFill>
                <a:schemeClr val="tx1">
                  <a:lumMod val="75000"/>
                  <a:lumOff val="25000"/>
                </a:schemeClr>
              </a:solidFill>
              <a:latin typeface="Apple LiGothic Medium"/>
              <a:ea typeface="Apple LiGothic Medium"/>
              <a:cs typeface="Apple LiGothic Medium"/>
            </a:endParaRPr>
          </a:p>
        </p:txBody>
      </p:sp>
      <p:pic>
        <p:nvPicPr>
          <p:cNvPr id="6" name="圖片 5" descr="181894_327009907379529_602071854_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923" y="1"/>
            <a:ext cx="4368800" cy="6858000"/>
          </a:xfrm>
          <a:prstGeom prst="rect">
            <a:avLst/>
          </a:prstGeom>
        </p:spPr>
      </p:pic>
    </p:spTree>
    <p:extLst>
      <p:ext uri="{BB962C8B-B14F-4D97-AF65-F5344CB8AC3E}">
        <p14:creationId xmlns:p14="http://schemas.microsoft.com/office/powerpoint/2010/main" val="3612286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32647" y="274637"/>
            <a:ext cx="1209623" cy="4895791"/>
          </a:xfrm>
        </p:spPr>
        <p:txBody>
          <a:bodyPr rtlCol="0">
            <a:normAutofit/>
          </a:bodyPr>
          <a:lstStyle/>
          <a:p>
            <a:pPr eaLnBrk="1" fontAlgn="auto" hangingPunct="1">
              <a:spcAft>
                <a:spcPts val="0"/>
              </a:spcAft>
              <a:defRPr/>
            </a:pPr>
            <a:r>
              <a:rPr lang="zh-TW" altLang="en-US" sz="4800" dirty="0" smtClean="0">
                <a:solidFill>
                  <a:schemeClr val="tx1">
                    <a:lumMod val="75000"/>
                    <a:lumOff val="25000"/>
                  </a:schemeClr>
                </a:solidFill>
                <a:latin typeface="Apple LiGothic Medium"/>
                <a:ea typeface="Apple LiGothic Medium"/>
                <a:cs typeface="Apple LiGothic Medium"/>
              </a:rPr>
              <a:t>身體意象</a:t>
            </a:r>
            <a:endParaRPr lang="fr-CA" sz="4800" dirty="0" smtClean="0">
              <a:solidFill>
                <a:schemeClr val="tx1">
                  <a:lumMod val="75000"/>
                  <a:lumOff val="25000"/>
                </a:schemeClr>
              </a:solidFill>
              <a:latin typeface="Apple LiGothic Medium"/>
              <a:ea typeface="Apple LiGothic Medium"/>
              <a:cs typeface="Apple LiGothic Medium"/>
            </a:endParaRPr>
          </a:p>
        </p:txBody>
      </p:sp>
      <p:pic>
        <p:nvPicPr>
          <p:cNvPr id="6147" name="Picture 3" descr="C:\Users\user\Desktop\d731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944" y="950026"/>
            <a:ext cx="6239655" cy="4482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8088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5122" name="Picture 2" descr="C:\Users\user\Desktop\你對自己身材沒自信嗎\Armani, John Doe vs. Cristiano Ronaldo.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0"/>
            <a:ext cx="4643251" cy="3403996"/>
          </a:xfrm>
          <a:prstGeom prst="rect">
            <a:avLst/>
          </a:prstGeom>
          <a:noFill/>
          <a:extLst>
            <a:ext uri="{909E8E84-426E-40DD-AFC4-6F175D3DCCD1}">
              <a14:hiddenFill xmlns:a14="http://schemas.microsoft.com/office/drawing/2010/main">
                <a:solidFill>
                  <a:srgbClr val="FFFFFF"/>
                </a:solidFill>
              </a14:hiddenFill>
            </a:ext>
          </a:extLst>
        </p:spPr>
      </p:pic>
      <p:sp>
        <p:nvSpPr>
          <p:cNvPr id="3" name="標題 2"/>
          <p:cNvSpPr>
            <a:spLocks noGrp="1"/>
          </p:cNvSpPr>
          <p:nvPr>
            <p:ph type="title"/>
          </p:nvPr>
        </p:nvSpPr>
        <p:spPr/>
        <p:txBody>
          <a:bodyPr/>
          <a:lstStyle/>
          <a:p>
            <a:endParaRPr lang="zh-TW" altLang="en-US"/>
          </a:p>
        </p:txBody>
      </p:sp>
      <p:pic>
        <p:nvPicPr>
          <p:cNvPr id="5123" name="Picture 3" descr="C:\Users\user\Desktop\你對自己身材沒自信嗎\Calvin Klein, John Doe vs. Freddie Ljungberg.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17799" y="0"/>
            <a:ext cx="4626200" cy="340399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user\Desktop\你對自己身材沒自信嗎\Dolce &amp; Gabbana, John Doe vs. David Gandy.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3403996"/>
            <a:ext cx="4849043" cy="345400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user\Desktop\你對自己身材沒自信嗎\H&amp;M, John Doe vs. David Beckham.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17799" y="3403997"/>
            <a:ext cx="4626201" cy="3454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25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randombar(horizontal)">
                                      <p:cBhvr>
                                        <p:cTn id="12" dur="5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randombar(horizontal)">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randombar(horizontal)">
                                      <p:cBhvr>
                                        <p:cTn id="22"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kumimoji="1" lang="zh-TW" altLang="en-US"/>
          </a:p>
        </p:txBody>
      </p:sp>
      <p:sp>
        <p:nvSpPr>
          <p:cNvPr id="3" name="子標題 2"/>
          <p:cNvSpPr>
            <a:spLocks noGrp="1"/>
          </p:cNvSpPr>
          <p:nvPr>
            <p:ph type="subTitle" idx="1"/>
          </p:nvPr>
        </p:nvSpPr>
        <p:spPr/>
        <p:txBody>
          <a:bodyPr/>
          <a:lstStyle/>
          <a:p>
            <a:endParaRPr kumimoji="1" lang="zh-TW" altLang="en-US"/>
          </a:p>
        </p:txBody>
      </p:sp>
      <p:pic>
        <p:nvPicPr>
          <p:cNvPr id="4" name="還不夠瘦嗎.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6864246"/>
          </a:xfrm>
          <a:prstGeom prst="rect">
            <a:avLst/>
          </a:prstGeom>
        </p:spPr>
      </p:pic>
    </p:spTree>
    <p:extLst>
      <p:ext uri="{BB962C8B-B14F-4D97-AF65-F5344CB8AC3E}">
        <p14:creationId xmlns:p14="http://schemas.microsoft.com/office/powerpoint/2010/main" val="3788306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32647" y="274637"/>
            <a:ext cx="1209623" cy="4895791"/>
          </a:xfrm>
        </p:spPr>
        <p:txBody>
          <a:bodyPr rtlCol="0">
            <a:normAutofit/>
          </a:bodyPr>
          <a:lstStyle/>
          <a:p>
            <a:pPr eaLnBrk="1" fontAlgn="auto" hangingPunct="1">
              <a:spcAft>
                <a:spcPts val="0"/>
              </a:spcAft>
              <a:defRPr/>
            </a:pPr>
            <a:r>
              <a:rPr lang="zh-TW" altLang="en-US" sz="4800" dirty="0" smtClean="0">
                <a:solidFill>
                  <a:schemeClr val="tx1">
                    <a:lumMod val="75000"/>
                    <a:lumOff val="25000"/>
                  </a:schemeClr>
                </a:solidFill>
                <a:latin typeface="Apple LiGothic Medium"/>
                <a:ea typeface="Apple LiGothic Medium"/>
                <a:cs typeface="Apple LiGothic Medium"/>
              </a:rPr>
              <a:t>身體意象</a:t>
            </a:r>
            <a:endParaRPr lang="fr-CA" sz="4800" dirty="0" smtClean="0">
              <a:solidFill>
                <a:schemeClr val="tx1">
                  <a:lumMod val="75000"/>
                  <a:lumOff val="25000"/>
                </a:schemeClr>
              </a:solidFill>
              <a:latin typeface="Apple LiGothic Medium"/>
              <a:ea typeface="Apple LiGothic Medium"/>
              <a:cs typeface="Apple LiGothic Medium"/>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15" y="201485"/>
            <a:ext cx="6378280" cy="4783710"/>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7015" y="201485"/>
            <a:ext cx="6768950" cy="4783710"/>
          </a:xfrm>
          <a:prstGeom prst="rect">
            <a:avLst/>
          </a:prstGeom>
        </p:spPr>
      </p:pic>
    </p:spTree>
    <p:extLst>
      <p:ext uri="{BB962C8B-B14F-4D97-AF65-F5344CB8AC3E}">
        <p14:creationId xmlns:p14="http://schemas.microsoft.com/office/powerpoint/2010/main" val="255262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32647" y="274637"/>
            <a:ext cx="1209623" cy="4895791"/>
          </a:xfrm>
        </p:spPr>
        <p:txBody>
          <a:bodyPr rtlCol="0">
            <a:normAutofit fontScale="90000"/>
          </a:bodyPr>
          <a:lstStyle/>
          <a:p>
            <a:pPr eaLnBrk="1" fontAlgn="auto" hangingPunct="1">
              <a:spcAft>
                <a:spcPts val="0"/>
              </a:spcAft>
              <a:defRPr/>
            </a:pPr>
            <a:r>
              <a:rPr lang="zh-TW" altLang="en-US" sz="4800" dirty="0" smtClean="0">
                <a:solidFill>
                  <a:schemeClr val="tx1">
                    <a:lumMod val="75000"/>
                    <a:lumOff val="25000"/>
                  </a:schemeClr>
                </a:solidFill>
                <a:latin typeface="Apple LiGothic Medium"/>
                <a:ea typeface="Apple LiGothic Medium"/>
                <a:cs typeface="Apple LiGothic Medium"/>
              </a:rPr>
              <a:t>身體意象與性取向</a:t>
            </a:r>
            <a:endParaRPr lang="fr-CA" sz="4800" dirty="0" smtClean="0">
              <a:solidFill>
                <a:schemeClr val="tx1">
                  <a:lumMod val="75000"/>
                  <a:lumOff val="25000"/>
                </a:schemeClr>
              </a:solidFill>
              <a:latin typeface="Apple LiGothic Medium"/>
              <a:ea typeface="Apple LiGothic Medium"/>
              <a:cs typeface="Apple LiGothic Medium"/>
            </a:endParaRPr>
          </a:p>
        </p:txBody>
      </p:sp>
      <p:pic>
        <p:nvPicPr>
          <p:cNvPr id="3" name="圖片 2" descr="10258516_10201901305203118_3706127960057820664_n.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77803" y="42106"/>
            <a:ext cx="3335390" cy="3666707"/>
          </a:xfrm>
          <a:prstGeom prst="rect">
            <a:avLst/>
          </a:prstGeom>
        </p:spPr>
      </p:pic>
      <p:pic>
        <p:nvPicPr>
          <p:cNvPr id="4" name="圖片 3" descr="10257356_10152441549453428_3351401989972450242_n.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19747" y="42106"/>
            <a:ext cx="3624253" cy="3221869"/>
          </a:xfrm>
          <a:prstGeom prst="rect">
            <a:avLst/>
          </a:prstGeom>
        </p:spPr>
      </p:pic>
      <p:pic>
        <p:nvPicPr>
          <p:cNvPr id="5" name="圖片 4" descr="10253746_850580234955756_6779347382159921665_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7803" y="3263975"/>
            <a:ext cx="6866197" cy="3594025"/>
          </a:xfrm>
          <a:prstGeom prst="rect">
            <a:avLst/>
          </a:prstGeom>
        </p:spPr>
      </p:pic>
    </p:spTree>
    <p:extLst>
      <p:ext uri="{BB962C8B-B14F-4D97-AF65-F5344CB8AC3E}">
        <p14:creationId xmlns:p14="http://schemas.microsoft.com/office/powerpoint/2010/main" val="3260889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32647" y="274637"/>
            <a:ext cx="1209623" cy="4895791"/>
          </a:xfrm>
        </p:spPr>
        <p:txBody>
          <a:bodyPr rtlCol="0">
            <a:normAutofit fontScale="90000"/>
          </a:bodyPr>
          <a:lstStyle/>
          <a:p>
            <a:pPr eaLnBrk="1" fontAlgn="auto" hangingPunct="1">
              <a:spcAft>
                <a:spcPts val="0"/>
              </a:spcAft>
              <a:defRPr/>
            </a:pPr>
            <a:r>
              <a:rPr lang="zh-TW" altLang="en-US" sz="4800" smtClean="0">
                <a:solidFill>
                  <a:schemeClr val="tx1">
                    <a:lumMod val="75000"/>
                    <a:lumOff val="25000"/>
                  </a:schemeClr>
                </a:solidFill>
                <a:latin typeface="Apple LiGothic Medium"/>
                <a:ea typeface="Apple LiGothic Medium"/>
                <a:cs typeface="Apple LiGothic Medium"/>
              </a:rPr>
              <a:t>身體意象與性取向</a:t>
            </a:r>
            <a:endParaRPr lang="fr-CA" sz="4800" dirty="0" smtClean="0">
              <a:solidFill>
                <a:schemeClr val="tx1">
                  <a:lumMod val="75000"/>
                  <a:lumOff val="25000"/>
                </a:schemeClr>
              </a:solidFill>
              <a:latin typeface="Apple LiGothic Medium"/>
              <a:ea typeface="Apple LiGothic Medium"/>
              <a:cs typeface="Apple LiGothic Medium"/>
            </a:endParaRPr>
          </a:p>
        </p:txBody>
      </p:sp>
      <p:pic>
        <p:nvPicPr>
          <p:cNvPr id="3" name="圖片 2" descr="10259777_10152490436097448_2024204883111385190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359" y="274636"/>
            <a:ext cx="6295160" cy="6310701"/>
          </a:xfrm>
          <a:prstGeom prst="rect">
            <a:avLst/>
          </a:prstGeom>
        </p:spPr>
      </p:pic>
    </p:spTree>
    <p:extLst>
      <p:ext uri="{BB962C8B-B14F-4D97-AF65-F5344CB8AC3E}">
        <p14:creationId xmlns:p14="http://schemas.microsoft.com/office/powerpoint/2010/main" val="3043226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chita Wurst - Rise Like a Phoenix (Austria) 2014 LIVE Eurovision Grand Fin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781962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Titre 1"/>
          <p:cNvSpPr>
            <a:spLocks noGrp="1"/>
          </p:cNvSpPr>
          <p:nvPr>
            <p:ph type="title"/>
          </p:nvPr>
        </p:nvSpPr>
        <p:spPr>
          <a:xfrm>
            <a:off x="457200" y="142875"/>
            <a:ext cx="8229600" cy="1143000"/>
          </a:xfrm>
        </p:spPr>
        <p:txBody>
          <a:bodyPr/>
          <a:lstStyle/>
          <a:p>
            <a:r>
              <a:rPr lang="zh-TW" altLang="en-US" sz="7200" dirty="0" smtClean="0">
                <a:solidFill>
                  <a:srgbClr val="F74EBC"/>
                </a:solidFill>
                <a:latin typeface="Apple LiGothic Medium"/>
                <a:ea typeface="Apple LiGothic Medium"/>
                <a:cs typeface="Apple LiGothic Medium"/>
              </a:rPr>
              <a:t>省</a:t>
            </a:r>
            <a:r>
              <a:rPr lang="en-US" altLang="zh-TW" sz="7200" dirty="0" smtClean="0">
                <a:solidFill>
                  <a:srgbClr val="F74EBC"/>
                </a:solidFill>
                <a:latin typeface="Apple LiGothic Medium"/>
                <a:ea typeface="Apple LiGothic Medium"/>
                <a:cs typeface="Apple LiGothic Medium"/>
              </a:rPr>
              <a:t> </a:t>
            </a:r>
            <a:r>
              <a:rPr lang="zh-TW" altLang="en-US" sz="7200" dirty="0" smtClean="0">
                <a:solidFill>
                  <a:srgbClr val="F74EBC"/>
                </a:solidFill>
                <a:latin typeface="Apple LiGothic Medium"/>
                <a:ea typeface="Apple LiGothic Medium"/>
                <a:cs typeface="Apple LiGothic Medium"/>
              </a:rPr>
              <a:t>思</a:t>
            </a:r>
            <a:endParaRPr lang="fr-FR" altLang="zh-TW" sz="7200" dirty="0">
              <a:solidFill>
                <a:srgbClr val="F74EBC"/>
              </a:solidFill>
              <a:latin typeface="Apple LiGothic Medium"/>
              <a:ea typeface="Apple LiGothic Medium"/>
              <a:cs typeface="Apple LiGothic Medium"/>
            </a:endParaRPr>
          </a:p>
        </p:txBody>
      </p:sp>
      <p:sp>
        <p:nvSpPr>
          <p:cNvPr id="3075" name="Espace réservé du contenu 2"/>
          <p:cNvSpPr>
            <a:spLocks noGrp="1"/>
          </p:cNvSpPr>
          <p:nvPr>
            <p:ph idx="1"/>
          </p:nvPr>
        </p:nvSpPr>
        <p:spPr>
          <a:xfrm>
            <a:off x="857542" y="1285875"/>
            <a:ext cx="7301136" cy="2757488"/>
          </a:xfrm>
        </p:spPr>
        <p:txBody>
          <a:bodyPr/>
          <a:lstStyle/>
          <a:p>
            <a:pPr marL="0" indent="0">
              <a:lnSpc>
                <a:spcPct val="140000"/>
              </a:lnSpc>
              <a:buNone/>
            </a:pPr>
            <a:r>
              <a:rPr lang="en-US" altLang="zh-TW" sz="2800" b="1" dirty="0" smtClean="0">
                <a:latin typeface="Apple LiGothic Medium"/>
                <a:ea typeface="Apple LiGothic Medium"/>
                <a:cs typeface="Apple LiGothic Medium"/>
              </a:rPr>
              <a:t>1.</a:t>
            </a:r>
            <a:r>
              <a:rPr lang="zh-TW" altLang="en-US" sz="2800" b="1" dirty="0">
                <a:latin typeface="Apple LiGothic Medium"/>
                <a:ea typeface="Apple LiGothic Medium"/>
                <a:cs typeface="Apple LiGothic Medium"/>
              </a:rPr>
              <a:t> </a:t>
            </a:r>
            <a:r>
              <a:rPr lang="zh-TW" altLang="en-US" sz="2800" b="1" dirty="0" smtClean="0">
                <a:latin typeface="Apple LiGothic Medium"/>
                <a:ea typeface="Apple LiGothic Medium"/>
                <a:cs typeface="Apple LiGothic Medium"/>
              </a:rPr>
              <a:t>「</a:t>
            </a:r>
            <a:r>
              <a:rPr lang="zh-TW" altLang="en-US" sz="2800" b="1" dirty="0">
                <a:latin typeface="Apple LiGothic Medium"/>
                <a:ea typeface="Apple LiGothic Medium"/>
                <a:cs typeface="Apple LiGothic Medium"/>
              </a:rPr>
              <a:t>我們</a:t>
            </a:r>
            <a:r>
              <a:rPr lang="zh-TW" altLang="en-US" sz="2800" b="1" dirty="0" smtClean="0">
                <a:latin typeface="Apple LiGothic Medium"/>
                <a:ea typeface="Apple LiGothic Medium"/>
                <a:cs typeface="Apple LiGothic Medium"/>
              </a:rPr>
              <a:t>」如何看待「那樣的人」？</a:t>
            </a:r>
            <a:endParaRPr lang="en-US" altLang="zh-TW" sz="2800" b="1" dirty="0" smtClean="0">
              <a:latin typeface="Apple LiGothic Medium"/>
              <a:ea typeface="Apple LiGothic Medium"/>
              <a:cs typeface="Apple LiGothic Medium"/>
            </a:endParaRPr>
          </a:p>
          <a:p>
            <a:pPr marL="0" indent="0">
              <a:lnSpc>
                <a:spcPct val="140000"/>
              </a:lnSpc>
              <a:buNone/>
            </a:pPr>
            <a:r>
              <a:rPr lang="zh-TW" altLang="zh-TW" sz="2800" b="1" dirty="0" smtClean="0">
                <a:latin typeface="Apple LiGothic Medium"/>
                <a:ea typeface="Apple LiGothic Medium"/>
                <a:cs typeface="Apple LiGothic Medium"/>
              </a:rPr>
              <a:t>2</a:t>
            </a:r>
            <a:r>
              <a:rPr lang="en-US" altLang="zh-TW" sz="2800" b="1" dirty="0" smtClean="0">
                <a:latin typeface="Apple LiGothic Medium"/>
                <a:ea typeface="Apple LiGothic Medium"/>
                <a:cs typeface="Apple LiGothic Medium"/>
              </a:rPr>
              <a:t>.</a:t>
            </a:r>
            <a:r>
              <a:rPr lang="zh-TW" altLang="en-US" sz="2800" b="1" dirty="0" smtClean="0">
                <a:latin typeface="Apple LiGothic Medium"/>
                <a:ea typeface="Apple LiGothic Medium"/>
                <a:cs typeface="Apple LiGothic Medium"/>
              </a:rPr>
              <a:t> 「</a:t>
            </a:r>
            <a:r>
              <a:rPr lang="zh-TW" altLang="en-US" sz="2800" b="1" dirty="0">
                <a:latin typeface="Apple LiGothic Medium"/>
                <a:ea typeface="Apple LiGothic Medium"/>
                <a:cs typeface="Apple LiGothic Medium"/>
              </a:rPr>
              <a:t>我們</a:t>
            </a:r>
            <a:r>
              <a:rPr lang="zh-TW" altLang="en-US" sz="2800" b="1" dirty="0" smtClean="0">
                <a:latin typeface="Apple LiGothic Medium"/>
                <a:ea typeface="Apple LiGothic Medium"/>
                <a:cs typeface="Apple LiGothic Medium"/>
              </a:rPr>
              <a:t>」如何看待「成功的」「那樣</a:t>
            </a:r>
            <a:r>
              <a:rPr lang="zh-TW" altLang="en-US" sz="2800" b="1" dirty="0">
                <a:latin typeface="Apple LiGothic Medium"/>
                <a:ea typeface="Apple LiGothic Medium"/>
                <a:cs typeface="Apple LiGothic Medium"/>
              </a:rPr>
              <a:t>的人」</a:t>
            </a:r>
            <a:r>
              <a:rPr lang="zh-TW" altLang="en-US" sz="2800" b="1" dirty="0" smtClean="0">
                <a:latin typeface="Apple LiGothic Medium"/>
                <a:ea typeface="Apple LiGothic Medium"/>
                <a:cs typeface="Apple LiGothic Medium"/>
              </a:rPr>
              <a:t>？</a:t>
            </a:r>
            <a:endParaRPr lang="en-US" altLang="zh-TW" sz="2800" b="1" dirty="0" smtClean="0">
              <a:latin typeface="Apple LiGothic Medium"/>
              <a:ea typeface="Apple LiGothic Medium"/>
              <a:cs typeface="Apple LiGothic Medium"/>
            </a:endParaRPr>
          </a:p>
          <a:p>
            <a:pPr marL="0" indent="0">
              <a:lnSpc>
                <a:spcPct val="140000"/>
              </a:lnSpc>
              <a:buNone/>
            </a:pPr>
            <a:r>
              <a:rPr lang="zh-TW" altLang="zh-TW" sz="2800" b="1" dirty="0" smtClean="0">
                <a:latin typeface="Apple LiGothic Medium"/>
                <a:ea typeface="Apple LiGothic Medium"/>
                <a:cs typeface="Apple LiGothic Medium"/>
              </a:rPr>
              <a:t>3</a:t>
            </a:r>
            <a:r>
              <a:rPr lang="en-US" altLang="zh-TW" sz="2800" b="1" dirty="0" smtClean="0">
                <a:latin typeface="Apple LiGothic Medium"/>
                <a:ea typeface="Apple LiGothic Medium"/>
                <a:cs typeface="Apple LiGothic Medium"/>
              </a:rPr>
              <a:t>.</a:t>
            </a:r>
            <a:r>
              <a:rPr lang="zh-TW" altLang="en-US" sz="2800" b="1" dirty="0" smtClean="0">
                <a:latin typeface="Apple LiGothic Medium"/>
                <a:ea typeface="Apple LiGothic Medium"/>
                <a:cs typeface="Apple LiGothic Medium"/>
              </a:rPr>
              <a:t> 「</a:t>
            </a:r>
            <a:r>
              <a:rPr lang="zh-TW" altLang="en-US" sz="2800" b="1" dirty="0">
                <a:latin typeface="Apple LiGothic Medium"/>
                <a:ea typeface="Apple LiGothic Medium"/>
                <a:cs typeface="Apple LiGothic Medium"/>
              </a:rPr>
              <a:t>個人</a:t>
            </a:r>
            <a:r>
              <a:rPr lang="zh-TW" altLang="en-US" sz="2800" b="1" dirty="0" smtClean="0">
                <a:latin typeface="Apple LiGothic Medium"/>
                <a:ea typeface="Apple LiGothic Medium"/>
                <a:cs typeface="Apple LiGothic Medium"/>
              </a:rPr>
              <a:t>」如何看待自己去看待「那樣的人」？</a:t>
            </a:r>
            <a:endParaRPr lang="zh-TW" altLang="en-US" sz="2800" b="1" dirty="0">
              <a:latin typeface="Apple LiGothic Medium"/>
              <a:ea typeface="Apple LiGothic Medium"/>
              <a:cs typeface="Apple LiGothic Medium"/>
            </a:endParaRPr>
          </a:p>
        </p:txBody>
      </p:sp>
    </p:spTree>
    <p:extLst>
      <p:ext uri="{BB962C8B-B14F-4D97-AF65-F5344CB8AC3E}">
        <p14:creationId xmlns:p14="http://schemas.microsoft.com/office/powerpoint/2010/main" val="101281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randombar(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randombar(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randombar(horizontal)">
                                      <p:cBhvr>
                                        <p:cTn id="17" dur="5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905000" y="2936809"/>
            <a:ext cx="5257800" cy="1588"/>
          </a:xfrm>
          <a:prstGeom prst="line">
            <a:avLst/>
          </a:prstGeom>
          <a:ln w="47625">
            <a:solidFill>
              <a:srgbClr val="E4E4E4"/>
            </a:solidFill>
          </a:ln>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7206" y="383217"/>
            <a:ext cx="7973935" cy="1161716"/>
          </a:xfrm>
          <a:prstGeom prst="rect">
            <a:avLst/>
          </a:prstGeom>
        </p:spPr>
        <p:style>
          <a:lnRef idx="1">
            <a:schemeClr val="accent1"/>
          </a:lnRef>
          <a:fillRef idx="3">
            <a:schemeClr val="accent1"/>
          </a:fillRef>
          <a:effectRef idx="2">
            <a:schemeClr val="accent1"/>
          </a:effectRef>
          <a:fontRef idx="minor">
            <a:schemeClr val="lt1"/>
          </a:fontRef>
        </p:style>
        <p:txBody>
          <a:bodyPr wrap="none" rtlCol="0">
            <a:noAutofit/>
          </a:bodyPr>
          <a:lstStyle/>
          <a:p>
            <a:pPr algn="ctr" defTabSz="914400"/>
            <a:r>
              <a:rPr lang="zh-TW" altLang="en-US" sz="7200" b="1" dirty="0" smtClean="0">
                <a:solidFill>
                  <a:schemeClr val="bg1"/>
                </a:solidFill>
                <a:latin typeface="儷黑 Pro"/>
                <a:ea typeface="儷黑 Pro"/>
              </a:rPr>
              <a:t>今</a:t>
            </a:r>
            <a:r>
              <a:rPr lang="en-US" altLang="zh-TW" sz="7200" b="1" dirty="0" smtClean="0">
                <a:solidFill>
                  <a:schemeClr val="bg1"/>
                </a:solidFill>
                <a:latin typeface="儷黑 Pro"/>
                <a:ea typeface="儷黑 Pro"/>
              </a:rPr>
              <a:t>  </a:t>
            </a:r>
            <a:r>
              <a:rPr lang="zh-TW" altLang="en-US" sz="7200" b="1" dirty="0" smtClean="0">
                <a:solidFill>
                  <a:schemeClr val="bg1"/>
                </a:solidFill>
                <a:latin typeface="儷黑 Pro"/>
                <a:ea typeface="儷黑 Pro"/>
              </a:rPr>
              <a:t>日</a:t>
            </a:r>
            <a:r>
              <a:rPr lang="en-US" altLang="zh-TW" sz="7200" b="1" dirty="0" smtClean="0">
                <a:solidFill>
                  <a:schemeClr val="bg1"/>
                </a:solidFill>
                <a:latin typeface="儷黑 Pro"/>
                <a:ea typeface="儷黑 Pro"/>
              </a:rPr>
              <a:t>  </a:t>
            </a:r>
            <a:r>
              <a:rPr lang="zh-TW" altLang="en-US" sz="7200" b="1" dirty="0" smtClean="0">
                <a:solidFill>
                  <a:schemeClr val="bg1"/>
                </a:solidFill>
                <a:latin typeface="儷黑 Pro"/>
                <a:ea typeface="儷黑 Pro"/>
              </a:rPr>
              <a:t>流</a:t>
            </a:r>
            <a:r>
              <a:rPr lang="en-US" altLang="zh-TW" sz="7200" b="1" dirty="0" smtClean="0">
                <a:solidFill>
                  <a:schemeClr val="bg1"/>
                </a:solidFill>
                <a:latin typeface="儷黑 Pro"/>
                <a:ea typeface="儷黑 Pro"/>
              </a:rPr>
              <a:t>  </a:t>
            </a:r>
            <a:r>
              <a:rPr lang="zh-TW" altLang="en-US" sz="7200" b="1" dirty="0" smtClean="0">
                <a:solidFill>
                  <a:schemeClr val="bg1"/>
                </a:solidFill>
                <a:latin typeface="儷黑 Pro"/>
                <a:ea typeface="儷黑 Pro"/>
              </a:rPr>
              <a:t>程</a:t>
            </a:r>
            <a:endParaRPr lang="en-US" sz="7200" b="1" dirty="0">
              <a:solidFill>
                <a:schemeClr val="bg1"/>
              </a:solidFill>
              <a:latin typeface="儷黑 Pro"/>
              <a:ea typeface="儷黑 Pro"/>
            </a:endParaRPr>
          </a:p>
        </p:txBody>
      </p:sp>
      <p:sp>
        <p:nvSpPr>
          <p:cNvPr id="12" name="Rectangle 11"/>
          <p:cNvSpPr/>
          <p:nvPr/>
        </p:nvSpPr>
        <p:spPr>
          <a:xfrm>
            <a:off x="8686800" y="528448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srgbClr val="FF6600"/>
                </a:solidFill>
                <a:latin typeface="Calibri"/>
                <a:ea typeface="儷黑 Pro"/>
              </a:rPr>
              <a:t>           </a:t>
            </a:r>
          </a:p>
        </p:txBody>
      </p:sp>
      <p:grpSp>
        <p:nvGrpSpPr>
          <p:cNvPr id="26" name="Group 25"/>
          <p:cNvGrpSpPr/>
          <p:nvPr/>
        </p:nvGrpSpPr>
        <p:grpSpPr>
          <a:xfrm>
            <a:off x="762000" y="1557456"/>
            <a:ext cx="2057400" cy="2708434"/>
            <a:chOff x="762000" y="1557456"/>
            <a:chExt cx="2057400" cy="2708434"/>
          </a:xfrm>
        </p:grpSpPr>
        <p:sp>
          <p:nvSpPr>
            <p:cNvPr id="6" name="Oval 5"/>
            <p:cNvSpPr/>
            <p:nvPr/>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latin typeface="Calibri"/>
                  <a:ea typeface="儷黑 Pro"/>
                </a:rPr>
                <a:t>             </a:t>
              </a:r>
            </a:p>
          </p:txBody>
        </p:sp>
        <p:sp>
          <p:nvSpPr>
            <p:cNvPr id="14" name="TextBox 13"/>
            <p:cNvSpPr txBox="1"/>
            <p:nvPr/>
          </p:nvSpPr>
          <p:spPr>
            <a:xfrm>
              <a:off x="1121392" y="1557456"/>
              <a:ext cx="1219200" cy="2708434"/>
            </a:xfrm>
            <a:prstGeom prst="rect">
              <a:avLst/>
            </a:prstGeom>
            <a:noFill/>
          </p:spPr>
          <p:txBody>
            <a:bodyPr wrap="square" rtlCol="0">
              <a:spAutoFit/>
            </a:bodyPr>
            <a:lstStyle/>
            <a:p>
              <a:pPr defTabSz="914400"/>
              <a:r>
                <a:rPr lang="en-US" sz="17000" b="1" dirty="0">
                  <a:solidFill>
                    <a:srgbClr val="F26200"/>
                  </a:solidFill>
                  <a:latin typeface="Calibri"/>
                  <a:ea typeface="儷黑 Pro"/>
                  <a:cs typeface="Arial"/>
                </a:rPr>
                <a:t>1</a:t>
              </a:r>
            </a:p>
          </p:txBody>
        </p:sp>
        <p:sp>
          <p:nvSpPr>
            <p:cNvPr id="19" name="Oval 18"/>
            <p:cNvSpPr/>
            <p:nvPr/>
          </p:nvSpPr>
          <p:spPr>
            <a:xfrm>
              <a:off x="957136" y="1946209"/>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latin typeface="儷黑 Pro"/>
                  <a:ea typeface="儷黑 Pro"/>
                </a:rPr>
                <a:t>       </a:t>
              </a:r>
            </a:p>
          </p:txBody>
        </p:sp>
      </p:grpSp>
      <p:grpSp>
        <p:nvGrpSpPr>
          <p:cNvPr id="23" name="Group 22"/>
          <p:cNvGrpSpPr/>
          <p:nvPr/>
        </p:nvGrpSpPr>
        <p:grpSpPr>
          <a:xfrm>
            <a:off x="3543300" y="1591943"/>
            <a:ext cx="2057400" cy="2708434"/>
            <a:chOff x="3543300" y="1591943"/>
            <a:chExt cx="2057400" cy="2708434"/>
          </a:xfrm>
        </p:grpSpPr>
        <p:sp>
          <p:nvSpPr>
            <p:cNvPr id="4" name="Oval 3"/>
            <p:cNvSpPr/>
            <p:nvPr/>
          </p:nvSpPr>
          <p:spPr>
            <a:xfrm>
              <a:off x="35433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latin typeface="Calibri"/>
                  <a:ea typeface="儷黑 Pro"/>
                </a:rPr>
                <a:t>             </a:t>
              </a:r>
            </a:p>
          </p:txBody>
        </p:sp>
        <p:sp>
          <p:nvSpPr>
            <p:cNvPr id="15" name="TextBox 14"/>
            <p:cNvSpPr txBox="1"/>
            <p:nvPr/>
          </p:nvSpPr>
          <p:spPr>
            <a:xfrm>
              <a:off x="3933968" y="1591943"/>
              <a:ext cx="1219200" cy="2708434"/>
            </a:xfrm>
            <a:prstGeom prst="rect">
              <a:avLst/>
            </a:prstGeom>
            <a:noFill/>
          </p:spPr>
          <p:txBody>
            <a:bodyPr wrap="square" rtlCol="0">
              <a:spAutoFit/>
            </a:bodyPr>
            <a:lstStyle/>
            <a:p>
              <a:pPr defTabSz="914400"/>
              <a:r>
                <a:rPr lang="en-US" sz="17000" b="1" dirty="0">
                  <a:solidFill>
                    <a:srgbClr val="2A7A9E"/>
                  </a:solidFill>
                  <a:latin typeface="Calibri"/>
                  <a:ea typeface="儷黑 Pro"/>
                  <a:cs typeface="Arial"/>
                </a:rPr>
                <a:t>2</a:t>
              </a:r>
            </a:p>
          </p:txBody>
        </p:sp>
        <p:sp>
          <p:nvSpPr>
            <p:cNvPr id="20" name="Oval 19"/>
            <p:cNvSpPr/>
            <p:nvPr/>
          </p:nvSpPr>
          <p:spPr>
            <a:xfrm>
              <a:off x="3757382" y="1953643"/>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latin typeface="儷黑 Pro"/>
                  <a:ea typeface="儷黑 Pro"/>
                </a:rPr>
                <a:t>       </a:t>
              </a:r>
            </a:p>
          </p:txBody>
        </p:sp>
      </p:grpSp>
      <p:grpSp>
        <p:nvGrpSpPr>
          <p:cNvPr id="24" name="Group 23"/>
          <p:cNvGrpSpPr/>
          <p:nvPr/>
        </p:nvGrpSpPr>
        <p:grpSpPr>
          <a:xfrm>
            <a:off x="6324600" y="1587511"/>
            <a:ext cx="2057400" cy="2708434"/>
            <a:chOff x="6324600" y="1587511"/>
            <a:chExt cx="2057400" cy="2708434"/>
          </a:xfrm>
        </p:grpSpPr>
        <p:sp>
          <p:nvSpPr>
            <p:cNvPr id="5" name="Oval 4"/>
            <p:cNvSpPr/>
            <p:nvPr/>
          </p:nvSpPr>
          <p:spPr>
            <a:xfrm>
              <a:off x="6324600" y="1953643"/>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latin typeface="Calibri"/>
                  <a:ea typeface="儷黑 Pro"/>
                </a:rPr>
                <a:t>             </a:t>
              </a:r>
            </a:p>
          </p:txBody>
        </p:sp>
        <p:sp>
          <p:nvSpPr>
            <p:cNvPr id="17" name="TextBox 16"/>
            <p:cNvSpPr txBox="1"/>
            <p:nvPr/>
          </p:nvSpPr>
          <p:spPr>
            <a:xfrm>
              <a:off x="6721604" y="1587511"/>
              <a:ext cx="1219200" cy="2708434"/>
            </a:xfrm>
            <a:prstGeom prst="rect">
              <a:avLst/>
            </a:prstGeom>
            <a:noFill/>
          </p:spPr>
          <p:txBody>
            <a:bodyPr wrap="square" rtlCol="0">
              <a:spAutoFit/>
            </a:bodyPr>
            <a:lstStyle/>
            <a:p>
              <a:pPr defTabSz="914400"/>
              <a:r>
                <a:rPr lang="en-US" sz="17000" b="1" dirty="0">
                  <a:solidFill>
                    <a:srgbClr val="65B131"/>
                  </a:solidFill>
                  <a:latin typeface="Calibri"/>
                  <a:ea typeface="儷黑 Pro"/>
                  <a:cs typeface="Arial"/>
                </a:rPr>
                <a:t>3</a:t>
              </a:r>
            </a:p>
          </p:txBody>
        </p:sp>
        <p:sp>
          <p:nvSpPr>
            <p:cNvPr id="21" name="Oval 20"/>
            <p:cNvSpPr/>
            <p:nvPr/>
          </p:nvSpPr>
          <p:spPr>
            <a:xfrm>
              <a:off x="6489277" y="1946209"/>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latin typeface="儷黑 Pro"/>
                  <a:ea typeface="儷黑 Pro"/>
                </a:rPr>
                <a:t>       </a:t>
              </a:r>
            </a:p>
          </p:txBody>
        </p:sp>
      </p:grpSp>
      <p:sp>
        <p:nvSpPr>
          <p:cNvPr id="18" name="Title 8"/>
          <p:cNvSpPr txBox="1">
            <a:spLocks/>
          </p:cNvSpPr>
          <p:nvPr/>
        </p:nvSpPr>
        <p:spPr>
          <a:xfrm>
            <a:off x="3343633" y="4965139"/>
            <a:ext cx="2738161" cy="6356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oAutofit/>
          </a:bodyPr>
          <a:lstStyle>
            <a:lvl1pPr algn="ctr" defTabSz="914400" rtl="0" eaLnBrk="1" latinLnBrk="0" hangingPunct="1">
              <a:spcBef>
                <a:spcPct val="0"/>
              </a:spcBef>
              <a:buNone/>
              <a:defRPr kumimoji="0" sz="4400" kern="1200">
                <a:solidFill>
                  <a:schemeClr val="tx1"/>
                </a:solidFill>
                <a:latin typeface="+mj-lt"/>
                <a:ea typeface="+mj-ea"/>
                <a:cs typeface="+mj-cs"/>
              </a:defRPr>
            </a:lvl1pPr>
          </a:lstStyle>
          <a:p>
            <a:pPr>
              <a:spcBef>
                <a:spcPts val="0"/>
              </a:spcBef>
            </a:pPr>
            <a:r>
              <a:rPr lang="zh-TW" altLang="en-US" sz="3600" dirty="0" smtClean="0">
                <a:solidFill>
                  <a:srgbClr val="0000FF"/>
                </a:solidFill>
                <a:latin typeface="儷黑 Pro"/>
                <a:ea typeface="儷黑 Pro"/>
                <a:cs typeface="+mn-cs"/>
              </a:rPr>
              <a:t>教案分享</a:t>
            </a:r>
            <a:endParaRPr lang="en-US" sz="3600" dirty="0">
              <a:solidFill>
                <a:srgbClr val="0000FF"/>
              </a:solidFill>
              <a:latin typeface="儷黑 Pro"/>
              <a:ea typeface="儷黑 Pro"/>
              <a:cs typeface="+mn-cs"/>
            </a:endParaRPr>
          </a:p>
        </p:txBody>
      </p:sp>
      <p:sp>
        <p:nvSpPr>
          <p:cNvPr id="22" name="Title 8"/>
          <p:cNvSpPr txBox="1">
            <a:spLocks/>
          </p:cNvSpPr>
          <p:nvPr/>
        </p:nvSpPr>
        <p:spPr>
          <a:xfrm>
            <a:off x="385394" y="4966679"/>
            <a:ext cx="2738161" cy="635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oAutofit/>
          </a:bodyPr>
          <a:lstStyle>
            <a:lvl1pPr algn="ctr" defTabSz="914400" rtl="0" eaLnBrk="1" latinLnBrk="0" hangingPunct="1">
              <a:spcBef>
                <a:spcPct val="0"/>
              </a:spcBef>
              <a:buNone/>
              <a:defRPr kumimoji="0" sz="4400" kern="1200">
                <a:solidFill>
                  <a:schemeClr val="tx1"/>
                </a:solidFill>
                <a:latin typeface="+mj-lt"/>
                <a:ea typeface="+mj-ea"/>
                <a:cs typeface="+mj-cs"/>
              </a:defRPr>
            </a:lvl1pPr>
          </a:lstStyle>
          <a:p>
            <a:pPr>
              <a:spcBef>
                <a:spcPts val="0"/>
              </a:spcBef>
            </a:pPr>
            <a:r>
              <a:rPr lang="zh-TW" altLang="en-US" sz="3600" dirty="0" smtClean="0">
                <a:solidFill>
                  <a:srgbClr val="0000FF"/>
                </a:solidFill>
                <a:latin typeface="儷黑 Pro"/>
                <a:ea typeface="儷黑 Pro"/>
                <a:cs typeface="+mn-cs"/>
              </a:rPr>
              <a:t>課綱議題</a:t>
            </a:r>
            <a:endParaRPr lang="en-US" sz="3600" dirty="0">
              <a:solidFill>
                <a:srgbClr val="0000FF"/>
              </a:solidFill>
              <a:latin typeface="儷黑 Pro"/>
              <a:ea typeface="儷黑 Pro"/>
              <a:cs typeface="+mn-cs"/>
            </a:endParaRPr>
          </a:p>
        </p:txBody>
      </p:sp>
      <p:sp>
        <p:nvSpPr>
          <p:cNvPr id="25" name="Title 8"/>
          <p:cNvSpPr txBox="1">
            <a:spLocks/>
          </p:cNvSpPr>
          <p:nvPr/>
        </p:nvSpPr>
        <p:spPr>
          <a:xfrm>
            <a:off x="6234093" y="4966679"/>
            <a:ext cx="2738161" cy="63561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oAutofit/>
          </a:bodyPr>
          <a:lstStyle>
            <a:lvl1pPr algn="ctr" defTabSz="914400" rtl="0" eaLnBrk="1" latinLnBrk="0" hangingPunct="1">
              <a:spcBef>
                <a:spcPct val="0"/>
              </a:spcBef>
              <a:buNone/>
              <a:defRPr kumimoji="0" sz="4400" kern="1200">
                <a:solidFill>
                  <a:schemeClr val="tx1"/>
                </a:solidFill>
                <a:latin typeface="+mj-lt"/>
                <a:ea typeface="+mj-ea"/>
                <a:cs typeface="+mj-cs"/>
              </a:defRPr>
            </a:lvl1pPr>
          </a:lstStyle>
          <a:p>
            <a:pPr>
              <a:spcBef>
                <a:spcPts val="0"/>
              </a:spcBef>
            </a:pPr>
            <a:r>
              <a:rPr lang="zh-TW" altLang="en-US" sz="3600" dirty="0" smtClean="0">
                <a:solidFill>
                  <a:srgbClr val="0000FF"/>
                </a:solidFill>
                <a:latin typeface="儷黑 Pro"/>
                <a:ea typeface="儷黑 Pro"/>
                <a:cs typeface="+mn-cs"/>
              </a:rPr>
              <a:t>分享回饋</a:t>
            </a:r>
            <a:endParaRPr lang="en-US" sz="3600" dirty="0">
              <a:solidFill>
                <a:srgbClr val="0000FF"/>
              </a:solidFill>
              <a:latin typeface="儷黑 Pro"/>
              <a:ea typeface="儷黑 Pro"/>
              <a:cs typeface="+mn-cs"/>
            </a:endParaRPr>
          </a:p>
        </p:txBody>
      </p:sp>
    </p:spTree>
    <p:custDataLst>
      <p:tags r:id="rId1"/>
    </p:custDataLst>
    <p:extLst>
      <p:ext uri="{BB962C8B-B14F-4D97-AF65-F5344CB8AC3E}">
        <p14:creationId xmlns:p14="http://schemas.microsoft.com/office/powerpoint/2010/main" val="2863148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483782"/>
            <a:ext cx="8229600" cy="659217"/>
          </a:xfrm>
        </p:spPr>
        <p:txBody>
          <a:bodyPr rtlCol="0">
            <a:normAutofit fontScale="90000"/>
          </a:bodyPr>
          <a:lstStyle/>
          <a:p>
            <a:pPr lvl="0" eaLnBrk="1" hangingPunct="1"/>
            <a:r>
              <a:rPr kumimoji="1" lang="zh-TW" altLang="en-US" b="1" dirty="0" smtClean="0">
                <a:latin typeface="Verdana" pitchFamily="34" charset="0"/>
                <a:ea typeface="標楷體" pitchFamily="65" charset="-120"/>
              </a:rPr>
              <a:t>主題軸二：</a:t>
            </a:r>
            <a:r>
              <a:rPr kumimoji="1" lang="zh-TW" altLang="en-US" b="1" dirty="0" smtClean="0">
                <a:solidFill>
                  <a:schemeClr val="tx1">
                    <a:lumMod val="95000"/>
                    <a:lumOff val="5000"/>
                  </a:schemeClr>
                </a:solidFill>
                <a:latin typeface="Verdana" pitchFamily="34" charset="0"/>
                <a:ea typeface="標楷體" pitchFamily="65" charset="-120"/>
              </a:rPr>
              <a:t>性別的人我關係</a:t>
            </a:r>
            <a:r>
              <a:rPr kumimoji="1" lang="zh-TW" altLang="en-US" b="1" dirty="0">
                <a:solidFill>
                  <a:schemeClr val="tx1">
                    <a:lumMod val="95000"/>
                    <a:lumOff val="5000"/>
                  </a:schemeClr>
                </a:solidFill>
                <a:latin typeface="Verdana" pitchFamily="34" charset="0"/>
                <a:ea typeface="標楷體" pitchFamily="65" charset="-120"/>
              </a:rPr>
              <a:t/>
            </a:r>
            <a:br>
              <a:rPr kumimoji="1" lang="zh-TW" altLang="en-US" b="1" dirty="0">
                <a:solidFill>
                  <a:schemeClr val="tx1">
                    <a:lumMod val="95000"/>
                    <a:lumOff val="5000"/>
                  </a:schemeClr>
                </a:solidFill>
                <a:latin typeface="Verdana" pitchFamily="34" charset="0"/>
                <a:ea typeface="標楷體" pitchFamily="65" charset="-120"/>
              </a:rPr>
            </a:br>
            <a:endParaRPr lang="fr-CA" dirty="0" smtClean="0">
              <a:solidFill>
                <a:schemeClr val="tx1">
                  <a:lumMod val="75000"/>
                  <a:lumOff val="25000"/>
                </a:schemeClr>
              </a:solidFill>
              <a:ea typeface="+mj-ea"/>
            </a:endParaRPr>
          </a:p>
        </p:txBody>
      </p:sp>
      <p:graphicFrame>
        <p:nvGraphicFramePr>
          <p:cNvPr id="5" name="Group 74"/>
          <p:cNvGraphicFramePr>
            <a:graphicFrameLocks/>
          </p:cNvGraphicFramePr>
          <p:nvPr>
            <p:extLst>
              <p:ext uri="{D42A27DB-BD31-4B8C-83A1-F6EECF244321}">
                <p14:modId xmlns:p14="http://schemas.microsoft.com/office/powerpoint/2010/main" val="965688283"/>
              </p:ext>
            </p:extLst>
          </p:nvPr>
        </p:nvGraphicFramePr>
        <p:xfrm>
          <a:off x="428626" y="997526"/>
          <a:ext cx="8394741" cy="5557650"/>
        </p:xfrm>
        <a:graphic>
          <a:graphicData uri="http://schemas.openxmlformats.org/drawingml/2006/table">
            <a:tbl>
              <a:tblPr/>
              <a:tblGrid>
                <a:gridCol w="2200629"/>
                <a:gridCol w="3176885"/>
                <a:gridCol w="3017227"/>
              </a:tblGrid>
              <a:tr h="550982">
                <a:tc gridSpan="3">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1" u="none" strike="noStrike" cap="none" normalizeH="0" baseline="0" dirty="0" smtClean="0">
                          <a:ln>
                            <a:noFill/>
                          </a:ln>
                          <a:solidFill>
                            <a:schemeClr val="bg1"/>
                          </a:solidFill>
                          <a:effectLst/>
                          <a:latin typeface="新細明體" pitchFamily="18" charset="-120"/>
                          <a:ea typeface="新細明體" pitchFamily="18" charset="-120"/>
                        </a:rPr>
                        <a:t>性別平等教育課程綱要的架構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zh-TW" altLang="en-US"/>
                    </a:p>
                  </a:txBody>
                  <a:tcPr/>
                </a:tc>
                <a:tc hMerge="1">
                  <a:txBody>
                    <a:bodyPr/>
                    <a:lstStyle/>
                    <a:p>
                      <a:endParaRPr lang="zh-TW" altLang="en-US"/>
                    </a:p>
                  </a:txBody>
                  <a:tcPr/>
                </a:tc>
              </a:tr>
              <a:tr h="550982">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主要概念</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smtClean="0">
                          <a:ln>
                            <a:noFill/>
                          </a:ln>
                          <a:solidFill>
                            <a:schemeClr val="tx1"/>
                          </a:solidFill>
                          <a:effectLst/>
                          <a:latin typeface="標楷體" pitchFamily="65" charset="-120"/>
                          <a:ea typeface="標楷體" pitchFamily="65" charset="-120"/>
                        </a:rPr>
                        <a:t>次要概念</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r>
              <a:tr h="598812">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性別角色</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gridSpan="2">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性別角色的刻板化</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hMerge="1">
                  <a:txBody>
                    <a:bodyPr/>
                    <a:lstStyle/>
                    <a:p>
                      <a:endParaRPr lang="zh-TW" altLang="en-US"/>
                    </a:p>
                  </a:txBody>
                  <a:tcPr/>
                </a:tc>
              </a:tr>
              <a:tr h="550982">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性別互動</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互動模式</a:t>
                      </a: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smtClean="0">
                          <a:ln>
                            <a:noFill/>
                          </a:ln>
                          <a:solidFill>
                            <a:schemeClr val="tx1"/>
                          </a:solidFill>
                          <a:effectLst/>
                          <a:latin typeface="標楷體" pitchFamily="65" charset="-120"/>
                          <a:ea typeface="標楷體" pitchFamily="65" charset="-120"/>
                        </a:rPr>
                        <a:t>表現自我</a:t>
                      </a: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r>
              <a:tr h="550982">
                <a:tc rowSpan="2">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性別與情感</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情緒管理</a:t>
                      </a: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smtClean="0">
                          <a:ln>
                            <a:noFill/>
                          </a:ln>
                          <a:solidFill>
                            <a:schemeClr val="tx1"/>
                          </a:solidFill>
                          <a:effectLst/>
                          <a:latin typeface="標楷體" pitchFamily="65" charset="-120"/>
                          <a:ea typeface="標楷體" pitchFamily="65" charset="-120"/>
                        </a:rPr>
                        <a:t>情感的表達與溝通</a:t>
                      </a: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r>
              <a:tr h="550982">
                <a:tc vMerge="1">
                  <a:txBody>
                    <a:bodyPr/>
                    <a:lstStyle/>
                    <a:p>
                      <a:endParaRPr lang="zh-TW" altLang="en-US"/>
                    </a:p>
                  </a:txBody>
                  <a:tcPr/>
                </a:tc>
                <a:tc gridSpan="2">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rgbClr val="FF0000"/>
                          </a:solidFill>
                          <a:effectLst/>
                          <a:latin typeface="標楷體" pitchFamily="65" charset="-120"/>
                          <a:ea typeface="標楷體" pitchFamily="65" charset="-120"/>
                        </a:rPr>
                        <a:t>情感關係與處理</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hMerge="1">
                  <a:txBody>
                    <a:bodyPr/>
                    <a:lstStyle/>
                    <a:p>
                      <a:endParaRPr lang="zh-TW" altLang="en-US"/>
                    </a:p>
                  </a:txBody>
                  <a:tcPr/>
                </a:tc>
              </a:tr>
              <a:tr h="550982">
                <a:tc rowSpan="2">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性與權力</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身體的界限</a:t>
                      </a: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smtClean="0">
                          <a:ln>
                            <a:noFill/>
                          </a:ln>
                          <a:solidFill>
                            <a:srgbClr val="FF0000"/>
                          </a:solidFill>
                          <a:effectLst/>
                          <a:latin typeface="標楷體" pitchFamily="65" charset="-120"/>
                          <a:ea typeface="標楷體" pitchFamily="65" charset="-120"/>
                        </a:rPr>
                        <a:t>性與愛</a:t>
                      </a:r>
                      <a:r>
                        <a:rPr kumimoji="1" lang="zh-TW" altLang="en-US" sz="2400" b="1" i="0" u="none" strike="noStrike" cap="none" normalizeH="0" baseline="0" smtClean="0">
                          <a:ln>
                            <a:noFill/>
                          </a:ln>
                          <a:solidFill>
                            <a:srgbClr val="CC0000"/>
                          </a:solidFill>
                          <a:effectLst/>
                          <a:latin typeface="標楷體" pitchFamily="65" charset="-120"/>
                          <a:ea typeface="標楷體" pitchFamily="65" charset="-120"/>
                        </a:rPr>
                        <a:t> </a:t>
                      </a: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r>
              <a:tr h="550982">
                <a:tc vMerge="1">
                  <a:txBody>
                    <a:bodyPr/>
                    <a:lstStyle/>
                    <a:p>
                      <a:endParaRPr lang="zh-TW" altLang="en-US"/>
                    </a:p>
                  </a:txBody>
                  <a:tcPr/>
                </a:tc>
                <a:tc gridSpan="2">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性騷擾與性侵害防治</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zh-TW" altLang="en-US"/>
                    </a:p>
                  </a:txBody>
                  <a:tcPr/>
                </a:tc>
              </a:tr>
              <a:tr h="550982">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家庭與婚姻</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smtClean="0">
                          <a:ln>
                            <a:noFill/>
                          </a:ln>
                          <a:solidFill>
                            <a:srgbClr val="FF0000"/>
                          </a:solidFill>
                          <a:effectLst/>
                          <a:latin typeface="標楷體" pitchFamily="65" charset="-120"/>
                          <a:ea typeface="標楷體" pitchFamily="65" charset="-120"/>
                        </a:rPr>
                        <a:t>多元家庭型態</a:t>
                      </a: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rgbClr val="FF0000"/>
                          </a:solidFill>
                          <a:effectLst/>
                          <a:latin typeface="標楷體" pitchFamily="65" charset="-120"/>
                          <a:ea typeface="標楷體" pitchFamily="65" charset="-120"/>
                        </a:rPr>
                        <a:t>家庭暴力</a:t>
                      </a: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r>
              <a:tr h="550982">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性別與法律</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gridSpan="2">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權益與法律救濟</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zh-TW" altLang="en-US"/>
                    </a:p>
                  </a:txBody>
                  <a:tcPr/>
                </a:tc>
              </a:tr>
            </a:tbl>
          </a:graphicData>
        </a:graphic>
      </p:graphicFrame>
    </p:spTree>
    <p:extLst>
      <p:ext uri="{BB962C8B-B14F-4D97-AF65-F5344CB8AC3E}">
        <p14:creationId xmlns:p14="http://schemas.microsoft.com/office/powerpoint/2010/main" val="6491839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79463" y="295833"/>
            <a:ext cx="7583488" cy="974235"/>
          </a:xfrm>
        </p:spPr>
        <p:txBody>
          <a:bodyPr>
            <a:normAutofit/>
          </a:bodyPr>
          <a:lstStyle/>
          <a:p>
            <a:pPr algn="ctr"/>
            <a:r>
              <a:rPr lang="zh-TW" altLang="en-US" sz="5400" dirty="0">
                <a:solidFill>
                  <a:srgbClr val="FF0000"/>
                </a:solidFill>
                <a:ea typeface="文鼎粗行楷" charset="0"/>
                <a:cs typeface="文鼎粗行楷" charset="0"/>
              </a:rPr>
              <a:t>性別角色刻板化</a:t>
            </a:r>
            <a:endParaRPr kumimoji="1" lang="zh-TW" altLang="en-US" sz="5400" dirty="0"/>
          </a:p>
        </p:txBody>
      </p:sp>
      <p:pic>
        <p:nvPicPr>
          <p:cNvPr id="4" name="Picture 5" descr="k7-06-34"/>
          <p:cNvPicPr>
            <a:picLocks noChangeAspect="1" noChangeArrowheads="1"/>
          </p:cNvPicPr>
          <p:nvPr/>
        </p:nvPicPr>
        <p:blipFill>
          <a:blip r:embed="rId2" cstate="email">
            <a:extLst>
              <a:ext uri="{28A0092B-C50C-407E-A947-70E740481C1C}">
                <a14:useLocalDpi xmlns:a14="http://schemas.microsoft.com/office/drawing/2010/main" val="0"/>
              </a:ext>
            </a:extLst>
          </a:blip>
          <a:srcRect l="4665"/>
          <a:stretch>
            <a:fillRect/>
          </a:stretch>
        </p:blipFill>
        <p:spPr bwMode="auto">
          <a:xfrm>
            <a:off x="779463" y="1916113"/>
            <a:ext cx="3529013"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1" descr="h8-10-6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04771" y="1916114"/>
            <a:ext cx="3816350" cy="3052762"/>
          </a:xfrm>
          <a:prstGeom prst="rect">
            <a:avLst/>
          </a:prstGeom>
          <a:noFill/>
          <a:ln w="762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6"/>
          <p:cNvSpPr txBox="1">
            <a:spLocks noChangeArrowheads="1"/>
          </p:cNvSpPr>
          <p:nvPr/>
        </p:nvSpPr>
        <p:spPr>
          <a:xfrm>
            <a:off x="1392452" y="5325560"/>
            <a:ext cx="6624638" cy="744185"/>
          </a:xfrm>
          <a:prstGeom prst="rect">
            <a:avLst/>
          </a:prstGeom>
          <a:no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lIns="91440" tIns="45720" rIns="91440" bIns="45720" rtlCol="0" anchor="b" anchorCtr="0">
            <a:no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altLang="zh-TW" sz="3200" dirty="0" smtClean="0">
                <a:solidFill>
                  <a:srgbClr val="FF0000"/>
                </a:solidFill>
                <a:latin typeface="Corbel"/>
                <a:ea typeface="文鼎粗行楷" charset="0"/>
                <a:cs typeface="文鼎粗行楷" charset="0"/>
              </a:rPr>
              <a:t/>
            </a:r>
            <a:br>
              <a:rPr lang="en-US" altLang="zh-TW" sz="3200" dirty="0" smtClean="0">
                <a:solidFill>
                  <a:srgbClr val="FF0000"/>
                </a:solidFill>
                <a:latin typeface="Corbel"/>
                <a:ea typeface="文鼎粗行楷" charset="0"/>
                <a:cs typeface="文鼎粗行楷" charset="0"/>
              </a:rPr>
            </a:br>
            <a:r>
              <a:rPr lang="zh-TW" altLang="en-US" sz="3200" dirty="0" smtClean="0">
                <a:solidFill>
                  <a:srgbClr val="0000FF"/>
                </a:solidFill>
                <a:latin typeface="文鼎粗行楷" charset="0"/>
                <a:ea typeface="文鼎粗行楷" charset="0"/>
                <a:cs typeface="文鼎粗行楷" charset="0"/>
              </a:rPr>
              <a:t>辛苦的媽媽 </a:t>
            </a:r>
            <a:r>
              <a:rPr lang="zh-TW" altLang="zh-TW" sz="3200" dirty="0" smtClean="0">
                <a:solidFill>
                  <a:srgbClr val="0000FF"/>
                </a:solidFill>
                <a:latin typeface="文鼎粗行楷" charset="0"/>
                <a:ea typeface="文鼎粗行楷" charset="0"/>
                <a:cs typeface="文鼎粗行楷" charset="0"/>
              </a:rPr>
              <a:t>v</a:t>
            </a:r>
            <a:r>
              <a:rPr lang="en-US" altLang="zh-TW" sz="3200" dirty="0" smtClean="0">
                <a:solidFill>
                  <a:srgbClr val="0000FF"/>
                </a:solidFill>
                <a:latin typeface="文鼎粗行楷" charset="0"/>
                <a:ea typeface="文鼎粗行楷" charset="0"/>
                <a:cs typeface="文鼎粗行楷" charset="0"/>
              </a:rPr>
              <a:t>s</a:t>
            </a:r>
            <a:r>
              <a:rPr lang="zh-TW" altLang="en-US" sz="3200" dirty="0" smtClean="0">
                <a:solidFill>
                  <a:srgbClr val="0000FF"/>
                </a:solidFill>
                <a:latin typeface="文鼎粗行楷" charset="0"/>
                <a:ea typeface="文鼎粗行楷" charset="0"/>
                <a:cs typeface="文鼎粗行楷" charset="0"/>
              </a:rPr>
              <a:t> 萬能的爸爸</a:t>
            </a:r>
            <a:endParaRPr lang="zh-TW" altLang="en-US" sz="3200" dirty="0">
              <a:solidFill>
                <a:srgbClr val="0000FF"/>
              </a:solidFill>
              <a:latin typeface="文鼎粗行楷" charset="0"/>
              <a:ea typeface="文鼎粗行楷" charset="0"/>
              <a:cs typeface="文鼎粗行楷" charset="0"/>
            </a:endParaRPr>
          </a:p>
        </p:txBody>
      </p:sp>
    </p:spTree>
    <p:extLst>
      <p:ext uri="{BB962C8B-B14F-4D97-AF65-F5344CB8AC3E}">
        <p14:creationId xmlns:p14="http://schemas.microsoft.com/office/powerpoint/2010/main" val="25780167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79463" y="295833"/>
            <a:ext cx="7583488" cy="1003772"/>
          </a:xfrm>
        </p:spPr>
        <p:txBody>
          <a:bodyPr>
            <a:normAutofit/>
          </a:bodyPr>
          <a:lstStyle/>
          <a:p>
            <a:pPr algn="ctr"/>
            <a:r>
              <a:rPr lang="zh-TW" altLang="en-US" sz="5400" b="1" dirty="0">
                <a:solidFill>
                  <a:srgbClr val="CC0000"/>
                </a:solidFill>
                <a:ea typeface="文鼎粗行楷" charset="0"/>
                <a:cs typeface="文鼎粗行楷" charset="0"/>
              </a:rPr>
              <a:t>性別角色與家庭分工</a:t>
            </a:r>
            <a:endParaRPr kumimoji="1" lang="zh-TW" altLang="en-US" sz="5400" dirty="0"/>
          </a:p>
        </p:txBody>
      </p:sp>
      <p:pic>
        <p:nvPicPr>
          <p:cNvPr id="4" name="Picture 4" descr="性別分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229" y="1954780"/>
            <a:ext cx="7471722" cy="446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818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32647" y="274637"/>
            <a:ext cx="1209623" cy="4895791"/>
          </a:xfrm>
        </p:spPr>
        <p:txBody>
          <a:bodyPr rtlCol="0">
            <a:normAutofit/>
          </a:bodyPr>
          <a:lstStyle/>
          <a:p>
            <a:pPr eaLnBrk="1" fontAlgn="auto" hangingPunct="1">
              <a:spcAft>
                <a:spcPts val="0"/>
              </a:spcAft>
              <a:defRPr/>
            </a:pPr>
            <a:r>
              <a:rPr lang="zh-TW" altLang="en-US" sz="4800" dirty="0" smtClean="0">
                <a:solidFill>
                  <a:schemeClr val="tx1">
                    <a:lumMod val="75000"/>
                    <a:lumOff val="25000"/>
                  </a:schemeClr>
                </a:solidFill>
                <a:latin typeface="Apple LiGothic Medium"/>
                <a:ea typeface="Apple LiGothic Medium"/>
                <a:cs typeface="Apple LiGothic Medium"/>
              </a:rPr>
              <a:t>家庭暴力</a:t>
            </a:r>
            <a:endParaRPr lang="fr-CA" sz="4800" dirty="0" smtClean="0">
              <a:solidFill>
                <a:schemeClr val="tx1">
                  <a:lumMod val="75000"/>
                  <a:lumOff val="25000"/>
                </a:schemeClr>
              </a:solidFill>
              <a:latin typeface="Apple LiGothic Medium"/>
              <a:ea typeface="Apple LiGothic Medium"/>
              <a:cs typeface="Apple LiGothic Medium"/>
            </a:endParaRPr>
          </a:p>
        </p:txBody>
      </p:sp>
      <p:pic>
        <p:nvPicPr>
          <p:cNvPr id="3" name="圖片 2" descr="500x759x1_560_jpg_pagespeed_ic_Rn9wvXe9x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26644" y="3500639"/>
            <a:ext cx="2764689" cy="3385257"/>
          </a:xfrm>
          <a:prstGeom prst="rect">
            <a:avLst/>
          </a:prstGeom>
        </p:spPr>
      </p:pic>
      <p:pic>
        <p:nvPicPr>
          <p:cNvPr id="4" name="圖片 3" descr="500x759x3_560_jpg_pagespeed_ic_e2KhNjwq5T.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91332" y="3500640"/>
            <a:ext cx="2942809" cy="3385256"/>
          </a:xfrm>
          <a:prstGeom prst="rect">
            <a:avLst/>
          </a:prstGeom>
        </p:spPr>
      </p:pic>
      <p:pic>
        <p:nvPicPr>
          <p:cNvPr id="5" name="圖片 4" descr="500x759x4_jpg_pagespeed_ic_w7cTJGIBpn.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826644" y="14076"/>
            <a:ext cx="2764689" cy="3486563"/>
          </a:xfrm>
          <a:prstGeom prst="rect">
            <a:avLst/>
          </a:prstGeom>
        </p:spPr>
      </p:pic>
      <p:pic>
        <p:nvPicPr>
          <p:cNvPr id="6" name="圖片 5" descr="500x759x6_560_jpg_pagespeed_ic_d3paqK7I5h.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591333" y="14076"/>
            <a:ext cx="2942809" cy="3486563"/>
          </a:xfrm>
          <a:prstGeom prst="rect">
            <a:avLst/>
          </a:prstGeom>
        </p:spPr>
      </p:pic>
    </p:spTree>
    <p:extLst>
      <p:ext uri="{BB962C8B-B14F-4D97-AF65-F5344CB8AC3E}">
        <p14:creationId xmlns:p14="http://schemas.microsoft.com/office/powerpoint/2010/main" val="18786524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32647" y="274637"/>
            <a:ext cx="1209623" cy="4895791"/>
          </a:xfrm>
        </p:spPr>
        <p:txBody>
          <a:bodyPr rtlCol="0">
            <a:normAutofit/>
          </a:bodyPr>
          <a:lstStyle/>
          <a:p>
            <a:pPr eaLnBrk="1" fontAlgn="auto" hangingPunct="1">
              <a:spcAft>
                <a:spcPts val="0"/>
              </a:spcAft>
              <a:defRPr/>
            </a:pPr>
            <a:r>
              <a:rPr lang="zh-TW" altLang="en-US" sz="4800" dirty="0" smtClean="0">
                <a:solidFill>
                  <a:schemeClr val="tx1">
                    <a:lumMod val="75000"/>
                    <a:lumOff val="25000"/>
                  </a:schemeClr>
                </a:solidFill>
                <a:latin typeface="Apple LiGothic Medium"/>
                <a:ea typeface="Apple LiGothic Medium"/>
                <a:cs typeface="Apple LiGothic Medium"/>
              </a:rPr>
              <a:t>家庭暴力</a:t>
            </a:r>
            <a:endParaRPr lang="fr-CA" sz="4800" dirty="0" smtClean="0">
              <a:solidFill>
                <a:schemeClr val="tx1">
                  <a:lumMod val="75000"/>
                  <a:lumOff val="25000"/>
                </a:schemeClr>
              </a:solidFill>
              <a:latin typeface="Apple LiGothic Medium"/>
              <a:ea typeface="Apple LiGothic Medium"/>
              <a:cs typeface="Apple LiGothic Medium"/>
            </a:endParaRPr>
          </a:p>
        </p:txBody>
      </p:sp>
      <p:pic>
        <p:nvPicPr>
          <p:cNvPr id="3" name="圖片 2" descr="500x759x8_560_jpg_pagespeed_ic_OVSaipxlJ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89272" y="-1"/>
            <a:ext cx="2871207" cy="3453023"/>
          </a:xfrm>
          <a:prstGeom prst="rect">
            <a:avLst/>
          </a:prstGeom>
        </p:spPr>
      </p:pic>
      <p:pic>
        <p:nvPicPr>
          <p:cNvPr id="4" name="圖片 3" descr="500x759x9_560_jpg_pagespeed_ic_o3W6RlsGdu.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60481" y="0"/>
            <a:ext cx="2841614" cy="3531618"/>
          </a:xfrm>
          <a:prstGeom prst="rect">
            <a:avLst/>
          </a:prstGeom>
        </p:spPr>
      </p:pic>
      <p:pic>
        <p:nvPicPr>
          <p:cNvPr id="5" name="圖片 4" descr="500x759x10_560_jpg_pagespeed_ic_Wi6M5uKkzI.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989272" y="3453023"/>
            <a:ext cx="2871207" cy="3434809"/>
          </a:xfrm>
          <a:prstGeom prst="rect">
            <a:avLst/>
          </a:prstGeom>
        </p:spPr>
      </p:pic>
      <p:pic>
        <p:nvPicPr>
          <p:cNvPr id="6" name="圖片 5" descr="500x786x7_560_jpg_pagespeed_ic_Jk981J6mF7.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860481" y="3531618"/>
            <a:ext cx="2841613" cy="3326382"/>
          </a:xfrm>
          <a:prstGeom prst="rect">
            <a:avLst/>
          </a:prstGeom>
        </p:spPr>
      </p:pic>
    </p:spTree>
    <p:extLst>
      <p:ext uri="{BB962C8B-B14F-4D97-AF65-F5344CB8AC3E}">
        <p14:creationId xmlns:p14="http://schemas.microsoft.com/office/powerpoint/2010/main" val="7380812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32647" y="274637"/>
            <a:ext cx="1209623" cy="4895791"/>
          </a:xfrm>
        </p:spPr>
        <p:txBody>
          <a:bodyPr rtlCol="0">
            <a:normAutofit/>
          </a:bodyPr>
          <a:lstStyle/>
          <a:p>
            <a:pPr eaLnBrk="1" fontAlgn="auto" hangingPunct="1">
              <a:spcAft>
                <a:spcPts val="0"/>
              </a:spcAft>
              <a:defRPr/>
            </a:pPr>
            <a:r>
              <a:rPr lang="zh-TW" altLang="en-US" sz="4800" dirty="0" smtClean="0">
                <a:solidFill>
                  <a:schemeClr val="tx1">
                    <a:lumMod val="75000"/>
                    <a:lumOff val="25000"/>
                  </a:schemeClr>
                </a:solidFill>
                <a:latin typeface="Apple LiGothic Medium"/>
                <a:ea typeface="Apple LiGothic Medium"/>
                <a:cs typeface="Apple LiGothic Medium"/>
              </a:rPr>
              <a:t>家庭暴力</a:t>
            </a:r>
            <a:endParaRPr lang="fr-CA" sz="4800" dirty="0" smtClean="0">
              <a:solidFill>
                <a:schemeClr val="tx1">
                  <a:lumMod val="75000"/>
                  <a:lumOff val="25000"/>
                </a:schemeClr>
              </a:solidFill>
              <a:latin typeface="Apple LiGothic Medium"/>
              <a:ea typeface="Apple LiGothic Medium"/>
              <a:cs typeface="Apple LiGothic Medium"/>
            </a:endParaRPr>
          </a:p>
        </p:txBody>
      </p:sp>
      <p:pic>
        <p:nvPicPr>
          <p:cNvPr id="4098" name="Picture 2" descr="C:\Users\user\Desktop\1_56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86271" y="0"/>
            <a:ext cx="3343378" cy="355925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ser\Desktop\2_560.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29650" y="0"/>
            <a:ext cx="3114350" cy="35592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ser\Desktop\4_560.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854140" y="3098160"/>
            <a:ext cx="3289860" cy="375984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user\Desktop\3_560.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686271" y="3036995"/>
            <a:ext cx="3343379" cy="382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4502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438428"/>
            <a:ext cx="8229600" cy="704572"/>
          </a:xfrm>
        </p:spPr>
        <p:txBody>
          <a:bodyPr rtlCol="0">
            <a:normAutofit fontScale="90000"/>
          </a:bodyPr>
          <a:lstStyle/>
          <a:p>
            <a:pPr lvl="0" eaLnBrk="1" hangingPunct="1"/>
            <a:r>
              <a:rPr kumimoji="1" lang="zh-TW" altLang="en-US" b="1" dirty="0" smtClean="0">
                <a:latin typeface="Verdana" pitchFamily="34" charset="0"/>
                <a:ea typeface="標楷體" pitchFamily="65" charset="-120"/>
              </a:rPr>
              <a:t>主題軸三：</a:t>
            </a:r>
            <a:r>
              <a:rPr kumimoji="1" lang="zh-TW" altLang="en-US" b="1" dirty="0" smtClean="0">
                <a:solidFill>
                  <a:schemeClr val="tx1">
                    <a:lumMod val="95000"/>
                    <a:lumOff val="5000"/>
                  </a:schemeClr>
                </a:solidFill>
                <a:latin typeface="Verdana" pitchFamily="34" charset="0"/>
                <a:ea typeface="標楷體" pitchFamily="65" charset="-120"/>
              </a:rPr>
              <a:t>性別的</a:t>
            </a:r>
            <a:r>
              <a:rPr kumimoji="1" lang="zh-TW" altLang="en-US" b="1" dirty="0">
                <a:solidFill>
                  <a:schemeClr val="tx1">
                    <a:lumMod val="95000"/>
                    <a:lumOff val="5000"/>
                  </a:schemeClr>
                </a:solidFill>
                <a:latin typeface="Verdana" pitchFamily="34" charset="0"/>
                <a:ea typeface="標楷體" pitchFamily="65" charset="-120"/>
              </a:rPr>
              <a:t>自我突破</a:t>
            </a:r>
            <a:br>
              <a:rPr kumimoji="1" lang="zh-TW" altLang="en-US" b="1" dirty="0">
                <a:solidFill>
                  <a:schemeClr val="tx1">
                    <a:lumMod val="95000"/>
                    <a:lumOff val="5000"/>
                  </a:schemeClr>
                </a:solidFill>
                <a:latin typeface="Verdana" pitchFamily="34" charset="0"/>
                <a:ea typeface="標楷體" pitchFamily="65" charset="-120"/>
              </a:rPr>
            </a:br>
            <a:endParaRPr lang="fr-CA" dirty="0" smtClean="0">
              <a:solidFill>
                <a:schemeClr val="tx1">
                  <a:lumMod val="75000"/>
                  <a:lumOff val="25000"/>
                </a:schemeClr>
              </a:solidFill>
              <a:ea typeface="+mj-ea"/>
            </a:endParaRPr>
          </a:p>
        </p:txBody>
      </p:sp>
      <p:graphicFrame>
        <p:nvGraphicFramePr>
          <p:cNvPr id="6" name="Group 74"/>
          <p:cNvGraphicFramePr>
            <a:graphicFrameLocks/>
          </p:cNvGraphicFramePr>
          <p:nvPr>
            <p:extLst>
              <p:ext uri="{D42A27DB-BD31-4B8C-83A1-F6EECF244321}">
                <p14:modId xmlns:p14="http://schemas.microsoft.com/office/powerpoint/2010/main" val="727097348"/>
              </p:ext>
            </p:extLst>
          </p:nvPr>
        </p:nvGraphicFramePr>
        <p:xfrm>
          <a:off x="428625" y="1582385"/>
          <a:ext cx="8365683" cy="4244934"/>
        </p:xfrm>
        <a:graphic>
          <a:graphicData uri="http://schemas.openxmlformats.org/drawingml/2006/table">
            <a:tbl>
              <a:tblPr/>
              <a:tblGrid>
                <a:gridCol w="2368630"/>
                <a:gridCol w="3486677"/>
                <a:gridCol w="2510376"/>
              </a:tblGrid>
              <a:tr h="643172">
                <a:tc gridSpan="3">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1" u="none" strike="noStrike" cap="none" normalizeH="0" baseline="0" dirty="0" smtClean="0">
                          <a:ln>
                            <a:noFill/>
                          </a:ln>
                          <a:solidFill>
                            <a:schemeClr val="bg1"/>
                          </a:solidFill>
                          <a:effectLst/>
                          <a:latin typeface="新細明體" pitchFamily="18" charset="-120"/>
                          <a:ea typeface="新細明體" pitchFamily="18" charset="-120"/>
                        </a:rPr>
                        <a:t>性別平等教育課程綱要的架構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zh-TW" altLang="en-US"/>
                    </a:p>
                  </a:txBody>
                  <a:tcPr/>
                </a:tc>
                <a:tc hMerge="1">
                  <a:txBody>
                    <a:bodyPr/>
                    <a:lstStyle/>
                    <a:p>
                      <a:endParaRPr lang="zh-TW" altLang="en-US"/>
                    </a:p>
                  </a:txBody>
                  <a:tcPr/>
                </a:tc>
              </a:tr>
              <a:tr h="643172">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smtClean="0">
                          <a:ln>
                            <a:noFill/>
                          </a:ln>
                          <a:solidFill>
                            <a:schemeClr val="tx1"/>
                          </a:solidFill>
                          <a:effectLst/>
                          <a:latin typeface="標楷體" pitchFamily="65" charset="-120"/>
                          <a:ea typeface="標楷體" pitchFamily="65" charset="-120"/>
                        </a:rPr>
                        <a:t>主要概念</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smtClean="0">
                          <a:ln>
                            <a:noFill/>
                          </a:ln>
                          <a:solidFill>
                            <a:schemeClr val="tx1"/>
                          </a:solidFill>
                          <a:effectLst/>
                          <a:latin typeface="標楷體" pitchFamily="65" charset="-120"/>
                          <a:ea typeface="標楷體" pitchFamily="65" charset="-120"/>
                        </a:rPr>
                        <a:t>次要概念</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r>
              <a:tr h="1157709">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資源的運用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資訊、科技與媒體資源的運用</a:t>
                      </a: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smtClean="0">
                          <a:ln>
                            <a:noFill/>
                          </a:ln>
                          <a:solidFill>
                            <a:schemeClr val="tx1"/>
                          </a:solidFill>
                          <a:effectLst/>
                          <a:latin typeface="標楷體" pitchFamily="65" charset="-120"/>
                          <a:ea typeface="標楷體" pitchFamily="65" charset="-120"/>
                        </a:rPr>
                        <a:t>校園資源的運用</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643172">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社會的參與</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對公共事務的參與</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TW" altLang="en-US"/>
                    </a:p>
                  </a:txBody>
                  <a:tcPr/>
                </a:tc>
              </a:tr>
              <a:tr h="1157709">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社會建構的批判</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社會文化中的性別權力關係</a:t>
                      </a: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多元文化中的性別關係</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bl>
          </a:graphicData>
        </a:graphic>
      </p:graphicFrame>
    </p:spTree>
    <p:extLst>
      <p:ext uri="{BB962C8B-B14F-4D97-AF65-F5344CB8AC3E}">
        <p14:creationId xmlns:p14="http://schemas.microsoft.com/office/powerpoint/2010/main" val="6491839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42375" y="685801"/>
            <a:ext cx="8427305" cy="1581912"/>
          </a:xfrm>
        </p:spPr>
        <p:txBody>
          <a:bodyPr rtlCol="0">
            <a:normAutofit fontScale="90000"/>
          </a:bodyPr>
          <a:lstStyle/>
          <a:p>
            <a:pPr eaLnBrk="1" fontAlgn="auto" hangingPunct="1">
              <a:spcAft>
                <a:spcPts val="0"/>
              </a:spcAft>
              <a:defRPr/>
            </a:pPr>
            <a:r>
              <a:rPr lang="zh-TW" altLang="en-US"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十二年國民基本教育課程綱要</a:t>
            </a:r>
            <a:r>
              <a:rPr lang="en-US" altLang="zh-TW"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a:r>
            <a:br>
              <a:rPr lang="en-US" altLang="zh-TW"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br>
            <a:r>
              <a:rPr lang="zh-TW" altLang="en-US" sz="36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國民中小學暨普通型高級中等學校</a:t>
            </a:r>
            <a:r>
              <a:rPr lang="en-US" altLang="zh-TW" sz="36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a:r>
            <a:br>
              <a:rPr lang="en-US" altLang="zh-TW" sz="36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br>
            <a:r>
              <a:rPr lang="zh-TW" altLang="en-US" sz="36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性別平等教育議題核心素養表</a:t>
            </a:r>
            <a:r>
              <a:rPr lang="en-US" altLang="zh-TW" sz="36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a:r>
            <a:br>
              <a:rPr lang="en-US" altLang="zh-TW" sz="36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br>
            <a:r>
              <a:rPr lang="en-US" altLang="zh-TW"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a:r>
            <a:br>
              <a:rPr lang="en-US" altLang="zh-TW"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br>
            <a:endParaRPr lang="fr-CA" sz="40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endParaRPr>
          </a:p>
        </p:txBody>
      </p:sp>
      <p:pic>
        <p:nvPicPr>
          <p:cNvPr id="3" name="圖片 2"/>
          <p:cNvPicPr>
            <a:picLocks noChangeAspect="1"/>
          </p:cNvPicPr>
          <p:nvPr/>
        </p:nvPicPr>
        <p:blipFill rotWithShape="1">
          <a:blip r:embed="rId3"/>
          <a:srcRect l="13200" t="14446" r="26800" b="4844"/>
          <a:stretch/>
        </p:blipFill>
        <p:spPr>
          <a:xfrm>
            <a:off x="1391619" y="1764791"/>
            <a:ext cx="6528816" cy="4940137"/>
          </a:xfrm>
          <a:prstGeom prst="rect">
            <a:avLst/>
          </a:prstGeom>
        </p:spPr>
      </p:pic>
    </p:spTree>
    <p:extLst>
      <p:ext uri="{BB962C8B-B14F-4D97-AF65-F5344CB8AC3E}">
        <p14:creationId xmlns:p14="http://schemas.microsoft.com/office/powerpoint/2010/main" val="21868306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32647" y="164592"/>
            <a:ext cx="8427305" cy="5714999"/>
          </a:xfrm>
        </p:spPr>
        <p:txBody>
          <a:bodyPr rtlCol="0">
            <a:normAutofit fontScale="90000"/>
          </a:bodyPr>
          <a:lstStyle/>
          <a:p>
            <a:pPr eaLnBrk="1" fontAlgn="auto" hangingPunct="1">
              <a:spcAft>
                <a:spcPts val="0"/>
              </a:spcAft>
              <a:defRPr/>
            </a:pPr>
            <a:r>
              <a:rPr lang="zh-TW" altLang="en-US"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十二年國民基本教育課程綱要</a:t>
            </a:r>
            <a:r>
              <a:rPr lang="en-US" altLang="zh-TW"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a:r>
            <a:br>
              <a:rPr lang="en-US" altLang="zh-TW"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br>
            <a:r>
              <a:rPr lang="zh-TW" altLang="en-US" sz="36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國民中小學暨普通型高級中等學校</a:t>
            </a:r>
            <a:r>
              <a:rPr lang="en-US" altLang="zh-TW" sz="36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a:r>
            <a:br>
              <a:rPr lang="en-US" altLang="zh-TW" sz="36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br>
            <a:r>
              <a:rPr lang="en-US" altLang="zh-TW" sz="36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a:r>
            <a:br>
              <a:rPr lang="en-US" altLang="zh-TW" sz="36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br>
            <a:r>
              <a:rPr lang="zh-TW" altLang="en-US"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hlinkClick r:id="rId3" action="ppaction://hlinkfile"/>
              </a:rPr>
              <a:t>議題融入說明手冊</a:t>
            </a:r>
            <a:r>
              <a:rPr lang="en-US" altLang="zh-TW"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a:r>
            <a:br>
              <a:rPr lang="en-US" altLang="zh-TW"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br>
            <a:r>
              <a:rPr lang="en-US" altLang="zh-TW"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4.1</a:t>
            </a:r>
            <a:r>
              <a:rPr lang="zh-TW" altLang="en-US"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性別平等教育</a:t>
            </a:r>
            <a:r>
              <a:rPr lang="en-US" altLang="zh-TW"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a:r>
            <a:br>
              <a:rPr lang="en-US" altLang="zh-TW"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br>
            <a:r>
              <a:rPr lang="en-US" altLang="zh-TW"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a:r>
            <a:br>
              <a:rPr lang="en-US" altLang="zh-TW"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br>
            <a:r>
              <a:rPr lang="en-US" altLang="zh-TW" sz="40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4.1.1</a:t>
            </a:r>
            <a:r>
              <a:rPr lang="zh-TW" altLang="en-US" sz="40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基本理念</a:t>
            </a:r>
            <a:r>
              <a:rPr lang="en-US" altLang="zh-TW" sz="40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a:r>
            <a:br>
              <a:rPr lang="en-US" altLang="zh-TW" sz="40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br>
            <a:r>
              <a:rPr lang="en-US" altLang="zh-TW" sz="40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4.1.2</a:t>
            </a:r>
            <a:r>
              <a:rPr lang="zh-TW" altLang="en-US" sz="40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學習目標</a:t>
            </a:r>
            <a:r>
              <a:rPr lang="en-US" altLang="zh-TW" sz="40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a:r>
            <a:br>
              <a:rPr lang="en-US" altLang="zh-TW" sz="40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br>
            <a:r>
              <a:rPr lang="en-US" altLang="zh-TW" sz="40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4.1.3</a:t>
            </a:r>
            <a:r>
              <a:rPr lang="zh-TW" altLang="en-US" sz="40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學習主題與實質內涵</a:t>
            </a:r>
            <a:endParaRPr lang="fr-CA" sz="40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endParaRPr>
          </a:p>
        </p:txBody>
      </p:sp>
    </p:spTree>
    <p:extLst>
      <p:ext uri="{BB962C8B-B14F-4D97-AF65-F5344CB8AC3E}">
        <p14:creationId xmlns:p14="http://schemas.microsoft.com/office/powerpoint/2010/main" val="8854481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490" y="652859"/>
            <a:ext cx="7024744" cy="729756"/>
          </a:xfrm>
        </p:spPr>
        <p:txBody>
          <a:bodyPr/>
          <a:lstStyle/>
          <a:p>
            <a:pPr algn="ctr"/>
            <a:r>
              <a:rPr lang="zh-TW" altLang="en-US" b="1" dirty="0" smtClean="0">
                <a:solidFill>
                  <a:srgbClr val="0000FF"/>
                </a:solidFill>
                <a:ea typeface="新細明體" charset="-120"/>
              </a:rPr>
              <a:t>性別</a:t>
            </a:r>
            <a:r>
              <a:rPr lang="zh-TW" altLang="en-US" b="1" dirty="0">
                <a:solidFill>
                  <a:srgbClr val="0000FF"/>
                </a:solidFill>
                <a:ea typeface="新細明體" charset="-120"/>
              </a:rPr>
              <a:t>平等教育法第三章</a:t>
            </a:r>
            <a:endParaRPr kumimoji="1" lang="zh-TW" altLang="en-US" b="1" dirty="0">
              <a:solidFill>
                <a:srgbClr val="0000FF"/>
              </a:solidFill>
            </a:endParaRPr>
          </a:p>
        </p:txBody>
      </p:sp>
      <p:sp>
        <p:nvSpPr>
          <p:cNvPr id="3" name="直排文字版面配置區 2"/>
          <p:cNvSpPr>
            <a:spLocks noGrp="1"/>
          </p:cNvSpPr>
          <p:nvPr>
            <p:ph type="body" orient="vert" idx="1"/>
          </p:nvPr>
        </p:nvSpPr>
        <p:spPr>
          <a:xfrm>
            <a:off x="574571" y="1382615"/>
            <a:ext cx="7938157" cy="4777355"/>
          </a:xfrm>
        </p:spPr>
        <p:txBody>
          <a:bodyPr vert="horz">
            <a:normAutofit fontScale="62500" lnSpcReduction="20000"/>
          </a:bodyPr>
          <a:lstStyle/>
          <a:p>
            <a:pPr eaLnBrk="0" hangingPunct="0"/>
            <a:r>
              <a:rPr lang="zh-TW" altLang="zh-TW" b="1" dirty="0">
                <a:solidFill>
                  <a:srgbClr val="FF0000"/>
                </a:solidFill>
              </a:rPr>
              <a:t>第十七條　　</a:t>
            </a:r>
            <a:endParaRPr lang="en-US" altLang="zh-TW" b="1" dirty="0" smtClean="0">
              <a:solidFill>
                <a:srgbClr val="FF0000"/>
              </a:solidFill>
            </a:endParaRPr>
          </a:p>
          <a:p>
            <a:pPr marL="68580" indent="0" eaLnBrk="0" hangingPunct="0">
              <a:buNone/>
            </a:pPr>
            <a:r>
              <a:rPr lang="en-US" altLang="zh-TW" dirty="0" smtClean="0">
                <a:solidFill>
                  <a:schemeClr val="tx1"/>
                </a:solidFill>
              </a:rPr>
              <a:t>   </a:t>
            </a:r>
            <a:r>
              <a:rPr lang="zh-TW" altLang="zh-TW" dirty="0" smtClean="0">
                <a:solidFill>
                  <a:schemeClr val="tx1"/>
                </a:solidFill>
              </a:rPr>
              <a:t>學校之課程設置及</a:t>
            </a:r>
            <a:r>
              <a:rPr lang="zh-TW" altLang="zh-TW" dirty="0">
                <a:solidFill>
                  <a:schemeClr val="tx1"/>
                </a:solidFill>
              </a:rPr>
              <a:t>活動設計，應鼓勵學生發揮潛能，</a:t>
            </a:r>
            <a:r>
              <a:rPr lang="zh-TW" altLang="zh-TW" dirty="0" smtClean="0">
                <a:solidFill>
                  <a:schemeClr val="tx1"/>
                </a:solidFill>
              </a:rPr>
              <a:t>不得</a:t>
            </a:r>
            <a:endParaRPr lang="en-US" altLang="zh-TW" dirty="0" smtClean="0">
              <a:solidFill>
                <a:schemeClr val="tx1"/>
              </a:solidFill>
            </a:endParaRPr>
          </a:p>
          <a:p>
            <a:pPr marL="68580" indent="0" eaLnBrk="0" hangingPunct="0">
              <a:buNone/>
            </a:pPr>
            <a:r>
              <a:rPr lang="en-US" altLang="zh-TW" dirty="0">
                <a:solidFill>
                  <a:schemeClr val="tx1"/>
                </a:solidFill>
              </a:rPr>
              <a:t> </a:t>
            </a:r>
            <a:r>
              <a:rPr lang="en-US" altLang="zh-TW" dirty="0" smtClean="0">
                <a:solidFill>
                  <a:schemeClr val="tx1"/>
                </a:solidFill>
              </a:rPr>
              <a:t>   </a:t>
            </a:r>
            <a:r>
              <a:rPr lang="zh-TW" altLang="zh-TW" dirty="0" smtClean="0">
                <a:solidFill>
                  <a:schemeClr val="tx1"/>
                </a:solidFill>
              </a:rPr>
              <a:t>因性別而</a:t>
            </a:r>
            <a:r>
              <a:rPr lang="zh-TW" altLang="zh-TW" dirty="0">
                <a:solidFill>
                  <a:schemeClr val="tx1"/>
                </a:solidFill>
              </a:rPr>
              <a:t>有差別待遇。</a:t>
            </a:r>
          </a:p>
          <a:p>
            <a:pPr eaLnBrk="0" hangingPunct="0">
              <a:buNone/>
            </a:pPr>
            <a:r>
              <a:rPr lang="zh-TW" altLang="en-US" dirty="0">
                <a:solidFill>
                  <a:schemeClr val="tx1"/>
                </a:solidFill>
              </a:rPr>
              <a:t>    </a:t>
            </a:r>
            <a:endParaRPr lang="en-US" altLang="zh-TW" dirty="0" smtClean="0">
              <a:solidFill>
                <a:schemeClr val="tx1"/>
              </a:solidFill>
            </a:endParaRPr>
          </a:p>
          <a:p>
            <a:pPr eaLnBrk="0" hangingPunct="0">
              <a:buNone/>
            </a:pPr>
            <a:r>
              <a:rPr lang="zh-TW" altLang="en-US" dirty="0">
                <a:solidFill>
                  <a:schemeClr val="tx1"/>
                </a:solidFill>
              </a:rPr>
              <a:t> </a:t>
            </a:r>
            <a:r>
              <a:rPr lang="zh-TW" altLang="en-US" dirty="0" smtClean="0">
                <a:solidFill>
                  <a:schemeClr val="tx1"/>
                </a:solidFill>
              </a:rPr>
              <a:t>   </a:t>
            </a:r>
            <a:r>
              <a:rPr lang="zh-TW" altLang="zh-TW" dirty="0" smtClean="0">
                <a:solidFill>
                  <a:srgbClr val="FF8000"/>
                </a:solidFill>
              </a:rPr>
              <a:t>國民</a:t>
            </a:r>
            <a:r>
              <a:rPr lang="zh-TW" altLang="zh-TW" dirty="0">
                <a:solidFill>
                  <a:srgbClr val="FF8000"/>
                </a:solidFill>
              </a:rPr>
              <a:t>中小學除應將性別平等教育</a:t>
            </a:r>
            <a:r>
              <a:rPr lang="zh-TW" altLang="zh-TW" b="1" dirty="0">
                <a:solidFill>
                  <a:srgbClr val="FF8000"/>
                </a:solidFill>
              </a:rPr>
              <a:t>融入</a:t>
            </a:r>
            <a:r>
              <a:rPr lang="zh-TW" altLang="zh-TW" dirty="0">
                <a:solidFill>
                  <a:srgbClr val="FF8000"/>
                </a:solidFill>
              </a:rPr>
              <a:t>課程外，每學期應實施性別平等教育相關課程或活動至少四小時</a:t>
            </a:r>
            <a:r>
              <a:rPr lang="zh-TW" altLang="zh-TW" dirty="0" smtClean="0">
                <a:solidFill>
                  <a:srgbClr val="FF8000"/>
                </a:solidFill>
              </a:rPr>
              <a:t>。</a:t>
            </a:r>
            <a:endParaRPr lang="en-US" altLang="zh-TW" dirty="0" smtClean="0">
              <a:solidFill>
                <a:srgbClr val="FF8000"/>
              </a:solidFill>
            </a:endParaRPr>
          </a:p>
          <a:p>
            <a:pPr eaLnBrk="0" hangingPunct="0">
              <a:buNone/>
            </a:pPr>
            <a:endParaRPr lang="zh-TW" altLang="zh-TW" dirty="0">
              <a:solidFill>
                <a:schemeClr val="tx1"/>
              </a:solidFill>
            </a:endParaRPr>
          </a:p>
          <a:p>
            <a:pPr eaLnBrk="0" hangingPunct="0"/>
            <a:r>
              <a:rPr lang="zh-TW" altLang="zh-TW" b="1" dirty="0">
                <a:solidFill>
                  <a:srgbClr val="FF0000"/>
                </a:solidFill>
              </a:rPr>
              <a:t>第十八條　　</a:t>
            </a:r>
            <a:endParaRPr lang="en-US" altLang="zh-TW" b="1" dirty="0">
              <a:solidFill>
                <a:srgbClr val="FF0000"/>
              </a:solidFill>
            </a:endParaRPr>
          </a:p>
          <a:p>
            <a:pPr eaLnBrk="0" hangingPunct="0">
              <a:buNone/>
            </a:pPr>
            <a:r>
              <a:rPr lang="zh-TW" altLang="en-US" dirty="0"/>
              <a:t>    </a:t>
            </a:r>
            <a:r>
              <a:rPr lang="zh-TW" altLang="zh-TW" dirty="0">
                <a:solidFill>
                  <a:schemeClr val="tx1"/>
                </a:solidFill>
              </a:rPr>
              <a:t>學校教材之編寫、審查及選用，應符合性別平等教育原則；教材內容應平衡反映不同性別之歷史貢獻及生活經驗，並呈現多元之性別觀點</a:t>
            </a:r>
            <a:r>
              <a:rPr lang="zh-TW" altLang="zh-TW" dirty="0" smtClean="0">
                <a:solidFill>
                  <a:schemeClr val="tx1"/>
                </a:solidFill>
              </a:rPr>
              <a:t>。</a:t>
            </a:r>
            <a:endParaRPr lang="en-US" altLang="zh-TW" dirty="0" smtClean="0">
              <a:solidFill>
                <a:schemeClr val="tx1"/>
              </a:solidFill>
            </a:endParaRPr>
          </a:p>
          <a:p>
            <a:pPr eaLnBrk="0" hangingPunct="0">
              <a:buNone/>
            </a:pPr>
            <a:endParaRPr lang="zh-TW" altLang="zh-TW" dirty="0">
              <a:solidFill>
                <a:schemeClr val="tx1"/>
              </a:solidFill>
            </a:endParaRPr>
          </a:p>
          <a:p>
            <a:pPr eaLnBrk="0" hangingPunct="0"/>
            <a:r>
              <a:rPr lang="zh-TW" altLang="zh-TW" b="1" dirty="0">
                <a:solidFill>
                  <a:srgbClr val="FF0000"/>
                </a:solidFill>
              </a:rPr>
              <a:t>第十九條</a:t>
            </a:r>
            <a:r>
              <a:rPr lang="zh-TW" altLang="zh-TW" dirty="0">
                <a:solidFill>
                  <a:srgbClr val="FF0000"/>
                </a:solidFill>
              </a:rPr>
              <a:t>　　</a:t>
            </a:r>
            <a:endParaRPr lang="en-US" altLang="zh-TW" dirty="0">
              <a:solidFill>
                <a:srgbClr val="FF0000"/>
              </a:solidFill>
            </a:endParaRPr>
          </a:p>
          <a:p>
            <a:pPr eaLnBrk="0" hangingPunct="0">
              <a:buNone/>
            </a:pPr>
            <a:r>
              <a:rPr lang="zh-TW" altLang="en-US" dirty="0"/>
              <a:t>    </a:t>
            </a:r>
            <a:r>
              <a:rPr lang="zh-TW" altLang="zh-TW" dirty="0">
                <a:solidFill>
                  <a:schemeClr val="tx1"/>
                </a:solidFill>
              </a:rPr>
              <a:t>教師使用教材及從事教育活動時，應具備性別平等意識，破除性別刻板印象，避免性別偏見及性別歧視</a:t>
            </a:r>
            <a:r>
              <a:rPr lang="zh-TW" altLang="zh-TW" dirty="0" smtClean="0">
                <a:solidFill>
                  <a:schemeClr val="tx1"/>
                </a:solidFill>
              </a:rPr>
              <a:t>。</a:t>
            </a:r>
            <a:endParaRPr lang="zh-TW" altLang="zh-TW" dirty="0">
              <a:solidFill>
                <a:schemeClr val="tx1"/>
              </a:solidFill>
            </a:endParaRPr>
          </a:p>
        </p:txBody>
      </p:sp>
      <p:sp>
        <p:nvSpPr>
          <p:cNvPr id="4" name="矩形 3"/>
          <p:cNvSpPr/>
          <p:nvPr/>
        </p:nvSpPr>
        <p:spPr>
          <a:xfrm>
            <a:off x="923544" y="2427124"/>
            <a:ext cx="7589184" cy="896112"/>
          </a:xfrm>
          <a:prstGeom prst="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5863057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a:t>
            </a:r>
            <a:r>
              <a:rPr lang="zh-TW" altLang="en-US" b="1" dirty="0"/>
              <a:t>一直覺得這一首歌很溫柔，每次在唱這首歌時，希望世界可以更加溫柔，也希望大家可以更溫柔的去看待所有形狀的愛。</a:t>
            </a:r>
            <a:r>
              <a:rPr lang="zh-TW" altLang="en-US" dirty="0" smtClean="0"/>
              <a:t>」</a:t>
            </a:r>
            <a:r>
              <a:rPr lang="en-US" altLang="zh-TW" dirty="0" smtClean="0"/>
              <a:t>-</a:t>
            </a:r>
            <a:r>
              <a:rPr lang="zh-TW" altLang="en-US" sz="2700" dirty="0" smtClean="0"/>
              <a:t>盧廣仲 </a:t>
            </a:r>
            <a:r>
              <a:rPr lang="en-US" altLang="zh-TW" sz="2700" dirty="0" smtClean="0"/>
              <a:t>2021</a:t>
            </a:r>
            <a:r>
              <a:rPr lang="zh-TW" altLang="en-US" sz="2700" dirty="0" smtClean="0"/>
              <a:t>金曲獎 年度最佳歌曲</a:t>
            </a:r>
            <a:endParaRPr lang="zh-TW" altLang="en-US" sz="2700" dirty="0"/>
          </a:p>
        </p:txBody>
      </p:sp>
      <p:sp>
        <p:nvSpPr>
          <p:cNvPr id="3" name="矩形 2"/>
          <p:cNvSpPr/>
          <p:nvPr/>
        </p:nvSpPr>
        <p:spPr>
          <a:xfrm>
            <a:off x="1124400" y="6047524"/>
            <a:ext cx="7086600" cy="646331"/>
          </a:xfrm>
          <a:prstGeom prst="rect">
            <a:avLst/>
          </a:prstGeom>
        </p:spPr>
        <p:txBody>
          <a:bodyPr wrap="square">
            <a:spAutoFit/>
          </a:bodyPr>
          <a:lstStyle/>
          <a:p>
            <a:r>
              <a:rPr lang="en-US" altLang="zh-TW" dirty="0">
                <a:solidFill>
                  <a:srgbClr val="00B0F0"/>
                </a:solidFill>
                <a:hlinkClick r:id="rId2"/>
              </a:rPr>
              <a:t>(63) </a:t>
            </a:r>
            <a:r>
              <a:rPr lang="zh-TW" altLang="en-US" dirty="0">
                <a:solidFill>
                  <a:srgbClr val="00B0F0"/>
                </a:solidFill>
                <a:hlinkClick r:id="rId2"/>
              </a:rPr>
              <a:t>盧廣仲 </a:t>
            </a:r>
            <a:r>
              <a:rPr lang="en-US" altLang="zh-TW" dirty="0">
                <a:solidFill>
                  <a:srgbClr val="00B0F0"/>
                </a:solidFill>
                <a:hlinkClick r:id="rId2"/>
              </a:rPr>
              <a:t>Crowd Lu 【</a:t>
            </a:r>
            <a:r>
              <a:rPr lang="zh-TW" altLang="en-US" dirty="0">
                <a:solidFill>
                  <a:srgbClr val="00B0F0"/>
                </a:solidFill>
                <a:hlinkClick r:id="rId2"/>
              </a:rPr>
              <a:t>刻在我心底的名字 </a:t>
            </a:r>
            <a:r>
              <a:rPr lang="en-US" altLang="zh-TW" dirty="0">
                <a:solidFill>
                  <a:srgbClr val="00B0F0"/>
                </a:solidFill>
                <a:hlinkClick r:id="rId2"/>
              </a:rPr>
              <a:t>Your Name Engraved Herein】 Official Music Video </a:t>
            </a:r>
            <a:r>
              <a:rPr lang="zh-TW" altLang="en-US" dirty="0">
                <a:solidFill>
                  <a:srgbClr val="00B0F0"/>
                </a:solidFill>
                <a:hlinkClick r:id="rId2"/>
              </a:rPr>
              <a:t>（刻在你心底的名字電影主題曲） </a:t>
            </a:r>
            <a:r>
              <a:rPr lang="en-US" altLang="zh-TW" dirty="0">
                <a:solidFill>
                  <a:srgbClr val="00B0F0"/>
                </a:solidFill>
                <a:hlinkClick r:id="rId2"/>
              </a:rPr>
              <a:t>- YouTube</a:t>
            </a:r>
            <a:endParaRPr lang="zh-TW" altLang="en-US" dirty="0">
              <a:solidFill>
                <a:srgbClr val="00B0F0"/>
              </a:solidFill>
            </a:endParaRPr>
          </a:p>
        </p:txBody>
      </p:sp>
    </p:spTree>
    <p:extLst>
      <p:ext uri="{BB962C8B-B14F-4D97-AF65-F5344CB8AC3E}">
        <p14:creationId xmlns:p14="http://schemas.microsoft.com/office/powerpoint/2010/main" val="1341788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612775" y="228600"/>
            <a:ext cx="8153400" cy="990600"/>
          </a:xfrm>
        </p:spPr>
        <p:txBody>
          <a:bodyPr/>
          <a:lstStyle/>
          <a:p>
            <a:r>
              <a:rPr lang="zh-TW" altLang="en-US" smtClean="0"/>
              <a:t>性別，怎麼教？</a:t>
            </a:r>
          </a:p>
        </p:txBody>
      </p:sp>
      <p:sp>
        <p:nvSpPr>
          <p:cNvPr id="10243" name="內容版面配置區 2"/>
          <p:cNvSpPr>
            <a:spLocks noGrp="1"/>
          </p:cNvSpPr>
          <p:nvPr>
            <p:ph sz="quarter" idx="1"/>
          </p:nvPr>
        </p:nvSpPr>
        <p:spPr>
          <a:xfrm>
            <a:off x="612775" y="1234935"/>
            <a:ext cx="8153400" cy="712199"/>
          </a:xfrm>
        </p:spPr>
        <p:txBody>
          <a:bodyPr/>
          <a:lstStyle/>
          <a:p>
            <a:r>
              <a:rPr lang="zh-TW" altLang="en-US" sz="4000" dirty="0" smtClean="0"/>
              <a:t>我所受過的（性別）教育是</a:t>
            </a:r>
            <a:r>
              <a:rPr lang="en-US" altLang="zh-TW" sz="4000" dirty="0" smtClean="0"/>
              <a:t>…</a:t>
            </a:r>
          </a:p>
        </p:txBody>
      </p:sp>
      <p:sp>
        <p:nvSpPr>
          <p:cNvPr id="4" name="內容版面配置區 2"/>
          <p:cNvSpPr txBox="1">
            <a:spLocks/>
          </p:cNvSpPr>
          <p:nvPr/>
        </p:nvSpPr>
        <p:spPr bwMode="auto">
          <a:xfrm>
            <a:off x="612775" y="2076226"/>
            <a:ext cx="8153400" cy="437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新細明體"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新細明體"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新細明體"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新細明體"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mtClean="0"/>
              <a:t>困境</a:t>
            </a:r>
          </a:p>
          <a:p>
            <a:pPr lvl="1"/>
            <a:r>
              <a:rPr lang="zh-TW" altLang="en-US" smtClean="0"/>
              <a:t>疏離的談法　</a:t>
            </a:r>
          </a:p>
          <a:p>
            <a:pPr lvl="1"/>
            <a:r>
              <a:rPr lang="zh-TW" altLang="en-US" smtClean="0"/>
              <a:t>個人揭露尺度</a:t>
            </a:r>
            <a:endParaRPr lang="en-US" altLang="zh-TW" smtClean="0"/>
          </a:p>
          <a:p>
            <a:pPr lvl="1"/>
            <a:r>
              <a:rPr lang="zh-TW" altLang="en-US" smtClean="0"/>
              <a:t>學生動力問題</a:t>
            </a:r>
            <a:endParaRPr lang="en-US" altLang="zh-TW" smtClean="0"/>
          </a:p>
          <a:p>
            <a:pPr lvl="1"/>
            <a:r>
              <a:rPr lang="zh-TW" altLang="en-US" smtClean="0"/>
              <a:t>缺乏脈絡</a:t>
            </a:r>
            <a:endParaRPr lang="en-US" altLang="zh-TW" smtClean="0"/>
          </a:p>
          <a:p>
            <a:r>
              <a:rPr lang="zh-TW" altLang="en-US" smtClean="0"/>
              <a:t>策略</a:t>
            </a:r>
            <a:endParaRPr lang="en-US" altLang="zh-TW" smtClean="0"/>
          </a:p>
          <a:p>
            <a:pPr lvl="1"/>
            <a:r>
              <a:rPr lang="zh-TW" altLang="en-US" smtClean="0"/>
              <a:t>適當／技巧性的揭露，有助打破距離</a:t>
            </a:r>
            <a:endParaRPr lang="en-US" altLang="zh-TW" smtClean="0"/>
          </a:p>
          <a:p>
            <a:pPr lvl="1"/>
            <a:r>
              <a:rPr lang="zh-TW" altLang="en-US" smtClean="0"/>
              <a:t>觀察學生的喜好與興趣，將其融入教材</a:t>
            </a:r>
            <a:endParaRPr lang="en-US" altLang="zh-TW" smtClean="0"/>
          </a:p>
          <a:p>
            <a:pPr lvl="1"/>
            <a:r>
              <a:rPr lang="zh-TW" altLang="en-US" smtClean="0"/>
              <a:t>結合當下流行的媒材</a:t>
            </a:r>
            <a:endParaRPr lang="zh-TW" altLang="en-US" dirty="0" smtClean="0"/>
          </a:p>
        </p:txBody>
      </p:sp>
    </p:spTree>
    <p:extLst>
      <p:ext uri="{BB962C8B-B14F-4D97-AF65-F5344CB8AC3E}">
        <p14:creationId xmlns:p14="http://schemas.microsoft.com/office/powerpoint/2010/main" val="6047642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635686" y="5183441"/>
            <a:ext cx="6596678" cy="861774"/>
          </a:xfrm>
          <a:prstGeom prst="rect">
            <a:avLst/>
          </a:prstGeom>
          <a:noFill/>
        </p:spPr>
        <p:txBody>
          <a:bodyPr wrap="none" rtlCol="0">
            <a:spAutoFit/>
          </a:bodyPr>
          <a:lstStyle/>
          <a:p>
            <a:r>
              <a:rPr kumimoji="1" lang="zh-TW" altLang="en-US" sz="5000" b="1" dirty="0" smtClean="0">
                <a:solidFill>
                  <a:srgbClr val="FF0000"/>
                </a:solidFill>
                <a:latin typeface="Apple LiGothic Medium"/>
                <a:ea typeface="Apple LiGothic Medium"/>
                <a:cs typeface="Apple LiGothic Medium"/>
              </a:rPr>
              <a:t>「教」與「學」的反動</a:t>
            </a:r>
            <a:endParaRPr kumimoji="1" lang="zh-TW" altLang="en-US" sz="5000" b="1" dirty="0">
              <a:solidFill>
                <a:srgbClr val="FF0000"/>
              </a:solidFill>
              <a:latin typeface="Apple LiGothic Medium"/>
              <a:ea typeface="Apple LiGothic Medium"/>
              <a:cs typeface="Apple LiGothic Medium"/>
            </a:endParaRPr>
          </a:p>
        </p:txBody>
      </p:sp>
      <p:graphicFrame>
        <p:nvGraphicFramePr>
          <p:cNvPr id="6" name="資料圖表 5"/>
          <p:cNvGraphicFramePr/>
          <p:nvPr>
            <p:extLst/>
          </p:nvPr>
        </p:nvGraphicFramePr>
        <p:xfrm>
          <a:off x="432604" y="154849"/>
          <a:ext cx="8273501" cy="4743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02080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600" b="1" dirty="0">
                <a:solidFill>
                  <a:srgbClr val="FF6600"/>
                </a:solidFill>
                <a:latin typeface="Franklin Gothic Book" charset="0"/>
                <a:ea typeface="微軟正黑體" charset="0"/>
              </a:rPr>
              <a:t>台灣玫瑰少年的殞落</a:t>
            </a:r>
            <a:endParaRPr kumimoji="1" lang="zh-TW" altLang="en-US" sz="3600" dirty="0">
              <a:solidFill>
                <a:srgbClr val="FF6600"/>
              </a:solidFill>
            </a:endParaRPr>
          </a:p>
        </p:txBody>
      </p:sp>
      <p:sp>
        <p:nvSpPr>
          <p:cNvPr id="3" name="直排文字版面配置區 2"/>
          <p:cNvSpPr>
            <a:spLocks noGrp="1"/>
          </p:cNvSpPr>
          <p:nvPr>
            <p:ph type="body" orient="vert" idx="1"/>
          </p:nvPr>
        </p:nvSpPr>
        <p:spPr>
          <a:xfrm>
            <a:off x="610422" y="1298766"/>
            <a:ext cx="8076378" cy="3994414"/>
          </a:xfrm>
        </p:spPr>
        <p:txBody>
          <a:bodyPr vert="horz">
            <a:normAutofit fontScale="92500" lnSpcReduction="20000"/>
          </a:bodyPr>
          <a:lstStyle/>
          <a:p>
            <a:r>
              <a:rPr lang="en-US" altLang="zh-TW" sz="3200" dirty="0">
                <a:solidFill>
                  <a:srgbClr val="008000"/>
                </a:solidFill>
                <a:latin typeface="Perpetua" charset="0"/>
                <a:ea typeface="新細明體" charset="0"/>
              </a:rPr>
              <a:t>2000</a:t>
            </a:r>
            <a:r>
              <a:rPr lang="zh-TW" altLang="en-US" sz="3200" dirty="0">
                <a:solidFill>
                  <a:srgbClr val="008000"/>
                </a:solidFill>
                <a:latin typeface="Perpetua" charset="0"/>
                <a:ea typeface="新細明體" charset="0"/>
              </a:rPr>
              <a:t>年屏東高樹國中的葉永誌</a:t>
            </a:r>
            <a:endParaRPr lang="en-US" altLang="zh-TW" sz="3200" dirty="0">
              <a:solidFill>
                <a:srgbClr val="008000"/>
              </a:solidFill>
              <a:latin typeface="Perpetua" charset="0"/>
              <a:ea typeface="新細明體" charset="0"/>
            </a:endParaRPr>
          </a:p>
          <a:p>
            <a:r>
              <a:rPr lang="zh-TW" altLang="en-US" sz="3200" dirty="0">
                <a:latin typeface="Perpetua" charset="0"/>
                <a:ea typeface="新細明體" charset="0"/>
              </a:rPr>
              <a:t>「玫瑰男孩」催化了</a:t>
            </a:r>
            <a:r>
              <a:rPr lang="en-US" altLang="zh-TW" sz="3200" dirty="0">
                <a:latin typeface="Perpetua" charset="0"/>
                <a:ea typeface="新細明體" charset="0"/>
              </a:rPr>
              <a:t>《</a:t>
            </a:r>
            <a:r>
              <a:rPr lang="zh-TW" altLang="en-US" sz="3200" dirty="0">
                <a:latin typeface="Perpetua" charset="0"/>
                <a:ea typeface="新細明體" charset="0"/>
              </a:rPr>
              <a:t>性別平等教育法</a:t>
            </a:r>
            <a:r>
              <a:rPr lang="en-US" altLang="zh-TW" sz="3200" dirty="0">
                <a:latin typeface="Perpetua" charset="0"/>
                <a:ea typeface="新細明體" charset="0"/>
              </a:rPr>
              <a:t>》</a:t>
            </a:r>
            <a:r>
              <a:rPr lang="zh-TW" altLang="en-US" sz="3200" dirty="0">
                <a:latin typeface="Perpetua" charset="0"/>
                <a:ea typeface="新細明體" charset="0"/>
              </a:rPr>
              <a:t>的</a:t>
            </a:r>
            <a:r>
              <a:rPr lang="zh-TW" altLang="en-US" sz="3200" dirty="0" smtClean="0">
                <a:latin typeface="Perpetua" charset="0"/>
                <a:ea typeface="新細明體" charset="0"/>
              </a:rPr>
              <a:t>通過</a:t>
            </a:r>
            <a:endParaRPr lang="en-US" altLang="zh-TW" sz="3200" dirty="0" smtClean="0">
              <a:latin typeface="Perpetua" charset="0"/>
              <a:ea typeface="新細明體" charset="0"/>
            </a:endParaRPr>
          </a:p>
          <a:p>
            <a:endParaRPr lang="en-US" altLang="zh-TW" sz="900" dirty="0">
              <a:latin typeface="Perpetua" charset="0"/>
              <a:ea typeface="新細明體" charset="0"/>
            </a:endParaRPr>
          </a:p>
          <a:p>
            <a:endParaRPr lang="en-US" altLang="zh-TW" sz="3200" dirty="0" smtClean="0">
              <a:solidFill>
                <a:srgbClr val="008000"/>
              </a:solidFill>
              <a:latin typeface="Perpetua" charset="0"/>
              <a:ea typeface="新細明體" charset="0"/>
            </a:endParaRPr>
          </a:p>
          <a:p>
            <a:r>
              <a:rPr lang="en-US" altLang="zh-TW" sz="3200" dirty="0" smtClean="0">
                <a:solidFill>
                  <a:srgbClr val="008000"/>
                </a:solidFill>
                <a:latin typeface="Perpetua" charset="0"/>
                <a:ea typeface="新細明體" charset="0"/>
              </a:rPr>
              <a:t>2011</a:t>
            </a:r>
            <a:r>
              <a:rPr lang="zh-TW" altLang="en-US" sz="3200" dirty="0">
                <a:solidFill>
                  <a:srgbClr val="008000"/>
                </a:solidFill>
                <a:latin typeface="Perpetua" charset="0"/>
                <a:ea typeface="新細明體" charset="0"/>
              </a:rPr>
              <a:t>年鷺江國中楊同學</a:t>
            </a:r>
            <a:endParaRPr lang="en-US" altLang="zh-TW" sz="3200" dirty="0">
              <a:solidFill>
                <a:srgbClr val="008000"/>
              </a:solidFill>
              <a:latin typeface="Perpetua" charset="0"/>
              <a:ea typeface="新細明體" charset="0"/>
            </a:endParaRPr>
          </a:p>
          <a:p>
            <a:r>
              <a:rPr lang="zh-TW" altLang="zh-TW" sz="3200" dirty="0">
                <a:latin typeface="Perpetua" charset="0"/>
                <a:ea typeface="新細明體" charset="0"/>
              </a:rPr>
              <a:t>從小學開始，就長期遭到同學排擠、</a:t>
            </a:r>
            <a:r>
              <a:rPr lang="zh-TW" altLang="zh-TW" sz="3200" dirty="0" smtClean="0">
                <a:latin typeface="Perpetua" charset="0"/>
                <a:ea typeface="新細明體" charset="0"/>
              </a:rPr>
              <a:t>嘲笑娘娘腔。</a:t>
            </a:r>
            <a:r>
              <a:rPr lang="zh-TW" altLang="en-US" sz="3200" dirty="0" smtClean="0">
                <a:latin typeface="Perpetua" charset="0"/>
                <a:ea typeface="新細明體" charset="0"/>
              </a:rPr>
              <a:t>遺書</a:t>
            </a:r>
            <a:r>
              <a:rPr lang="zh-TW" altLang="en-US" sz="3200" dirty="0">
                <a:latin typeface="Perpetua" charset="0"/>
                <a:ea typeface="新細明體" charset="0"/>
              </a:rPr>
              <a:t>上面寫著：「即使消失會讓大家傷心， </a:t>
            </a:r>
            <a:r>
              <a:rPr lang="zh-TW" altLang="en-US" sz="3200" dirty="0" smtClean="0">
                <a:latin typeface="Perpetua" charset="0"/>
                <a:ea typeface="新細明體" charset="0"/>
              </a:rPr>
              <a:t>卻是    短暫</a:t>
            </a:r>
            <a:r>
              <a:rPr lang="zh-TW" altLang="en-US" sz="3200" dirty="0">
                <a:latin typeface="Perpetua" charset="0"/>
                <a:ea typeface="新細明體" charset="0"/>
              </a:rPr>
              <a:t>的，一定很快就被遺忘，</a:t>
            </a:r>
            <a:r>
              <a:rPr lang="zh-TW" altLang="en-US" sz="3200" dirty="0" smtClean="0">
                <a:latin typeface="Perpetua" charset="0"/>
                <a:ea typeface="新細明體" charset="0"/>
              </a:rPr>
              <a:t>因為這是</a:t>
            </a:r>
            <a:r>
              <a:rPr lang="zh-TW" altLang="en-US" sz="3200" dirty="0">
                <a:latin typeface="Perpetua" charset="0"/>
                <a:ea typeface="新細明體" charset="0"/>
              </a:rPr>
              <a:t>人性。」</a:t>
            </a:r>
            <a:endParaRPr lang="en-US" altLang="zh-TW" sz="3200" dirty="0">
              <a:latin typeface="Perpetua" charset="0"/>
              <a:ea typeface="新細明體" charset="0"/>
            </a:endParaRPr>
          </a:p>
          <a:p>
            <a:endParaRPr kumimoji="1" lang="zh-TW" altLang="en-US" dirty="0"/>
          </a:p>
        </p:txBody>
      </p:sp>
    </p:spTree>
    <p:extLst>
      <p:ext uri="{BB962C8B-B14F-4D97-AF65-F5344CB8AC3E}">
        <p14:creationId xmlns:p14="http://schemas.microsoft.com/office/powerpoint/2010/main" val="34177095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8256" y="573821"/>
            <a:ext cx="8254335" cy="2924111"/>
          </a:xfrm>
        </p:spPr>
        <p:txBody>
          <a:bodyPr/>
          <a:lstStyle/>
          <a:p>
            <a:pPr algn="ctr"/>
            <a:r>
              <a:rPr lang="zh-TW" altLang="en-US" sz="6000" b="1" dirty="0">
                <a:solidFill>
                  <a:srgbClr val="FF0000"/>
                </a:solidFill>
                <a:latin typeface="Perpetua" charset="0"/>
                <a:ea typeface="新細明體" charset="0"/>
              </a:rPr>
              <a:t>他／</a:t>
            </a:r>
            <a:r>
              <a:rPr lang="zh-TW" altLang="en-US" sz="6000" b="1" dirty="0" smtClean="0">
                <a:solidFill>
                  <a:srgbClr val="FF0000"/>
                </a:solidFill>
                <a:latin typeface="Perpetua" charset="0"/>
                <a:ea typeface="新細明體" charset="0"/>
              </a:rPr>
              <a:t>她們</a:t>
            </a:r>
            <a:r>
              <a:rPr lang="en-US" altLang="zh-TW" sz="6000" b="1" dirty="0">
                <a:solidFill>
                  <a:srgbClr val="FF0000"/>
                </a:solidFill>
                <a:latin typeface="Perpetua" charset="0"/>
                <a:ea typeface="新細明體" charset="0"/>
              </a:rPr>
              <a:t/>
            </a:r>
            <a:br>
              <a:rPr lang="en-US" altLang="zh-TW" sz="6000" b="1" dirty="0">
                <a:solidFill>
                  <a:srgbClr val="FF0000"/>
                </a:solidFill>
                <a:latin typeface="Perpetua" charset="0"/>
                <a:ea typeface="新細明體" charset="0"/>
              </a:rPr>
            </a:br>
            <a:r>
              <a:rPr lang="zh-TW" altLang="en-US" sz="6000" b="1" dirty="0" smtClean="0">
                <a:solidFill>
                  <a:srgbClr val="FF0000"/>
                </a:solidFill>
                <a:latin typeface="Perpetua" charset="0"/>
                <a:ea typeface="新細明體" charset="0"/>
              </a:rPr>
              <a:t>用生命告訴我們什麼</a:t>
            </a:r>
            <a:r>
              <a:rPr lang="zh-TW" altLang="en-US" sz="6000" b="1" dirty="0">
                <a:solidFill>
                  <a:srgbClr val="FF0000"/>
                </a:solidFill>
                <a:latin typeface="Perpetua" charset="0"/>
                <a:ea typeface="新細明體" charset="0"/>
              </a:rPr>
              <a:t>？</a:t>
            </a:r>
            <a:r>
              <a:rPr lang="en-US" altLang="zh-TW" sz="5400" b="1" dirty="0">
                <a:solidFill>
                  <a:srgbClr val="FF0000"/>
                </a:solidFill>
                <a:latin typeface="Perpetua" charset="0"/>
                <a:ea typeface="新細明體" charset="0"/>
              </a:rPr>
              <a:t/>
            </a:r>
            <a:br>
              <a:rPr lang="en-US" altLang="zh-TW" sz="5400" b="1" dirty="0">
                <a:solidFill>
                  <a:srgbClr val="FF0000"/>
                </a:solidFill>
                <a:latin typeface="Perpetua" charset="0"/>
                <a:ea typeface="新細明體" charset="0"/>
              </a:rPr>
            </a:br>
            <a:endParaRPr kumimoji="1" lang="zh-TW" altLang="en-US" sz="5400" dirty="0">
              <a:solidFill>
                <a:srgbClr val="FF0000"/>
              </a:solidFill>
            </a:endParaRPr>
          </a:p>
        </p:txBody>
      </p:sp>
      <p:sp>
        <p:nvSpPr>
          <p:cNvPr id="3" name="矩形 2"/>
          <p:cNvSpPr/>
          <p:nvPr/>
        </p:nvSpPr>
        <p:spPr>
          <a:xfrm>
            <a:off x="987552" y="3470684"/>
            <a:ext cx="7095744" cy="2769989"/>
          </a:xfrm>
          <a:prstGeom prst="rect">
            <a:avLst/>
          </a:prstGeom>
        </p:spPr>
        <p:txBody>
          <a:bodyPr wrap="square">
            <a:spAutoFit/>
          </a:bodyPr>
          <a:lstStyle/>
          <a:p>
            <a:r>
              <a:rPr lang="zh-TW" altLang="en-US" sz="6000" b="1" dirty="0">
                <a:solidFill>
                  <a:srgbClr val="FF0000"/>
                </a:solidFill>
                <a:latin typeface="Perpetua" charset="0"/>
                <a:ea typeface="新細明體" charset="0"/>
                <a:cs typeface="+mj-cs"/>
              </a:rPr>
              <a:t>「存在」我們看見？</a:t>
            </a:r>
            <a:r>
              <a:rPr lang="en-US" altLang="zh-TW" sz="6000" b="1" dirty="0">
                <a:solidFill>
                  <a:srgbClr val="FF0000"/>
                </a:solidFill>
                <a:latin typeface="Perpetua" charset="0"/>
                <a:ea typeface="新細明體" charset="0"/>
                <a:cs typeface="+mj-cs"/>
              </a:rPr>
              <a:t/>
            </a:r>
            <a:br>
              <a:rPr lang="en-US" altLang="zh-TW" sz="6000" b="1" dirty="0">
                <a:solidFill>
                  <a:srgbClr val="FF0000"/>
                </a:solidFill>
                <a:latin typeface="Perpetua" charset="0"/>
                <a:ea typeface="新細明體" charset="0"/>
                <a:cs typeface="+mj-cs"/>
              </a:rPr>
            </a:br>
            <a:r>
              <a:rPr lang="en-US" altLang="zh-TW" sz="5400" b="1" dirty="0">
                <a:solidFill>
                  <a:srgbClr val="FF0000"/>
                </a:solidFill>
                <a:latin typeface="Perpetua" charset="0"/>
                <a:ea typeface="新細明體" charset="0"/>
                <a:cs typeface="+mj-cs"/>
              </a:rPr>
              <a:t/>
            </a:r>
            <a:br>
              <a:rPr lang="en-US" altLang="zh-TW" sz="5400" b="1" dirty="0">
                <a:solidFill>
                  <a:srgbClr val="FF0000"/>
                </a:solidFill>
                <a:latin typeface="Perpetua" charset="0"/>
                <a:ea typeface="新細明體" charset="0"/>
                <a:cs typeface="+mj-cs"/>
              </a:rPr>
            </a:br>
            <a:r>
              <a:rPr lang="zh-TW" altLang="en-US" sz="6000" b="1" dirty="0">
                <a:solidFill>
                  <a:srgbClr val="FF0000"/>
                </a:solidFill>
                <a:latin typeface="Perpetua" charset="0"/>
                <a:ea typeface="新細明體" charset="0"/>
                <a:cs typeface="+mj-cs"/>
              </a:rPr>
              <a:t>「差異」我們尊重？</a:t>
            </a:r>
            <a:endParaRPr lang="zh-TW" altLang="en-US" dirty="0"/>
          </a:p>
        </p:txBody>
      </p:sp>
    </p:spTree>
    <p:extLst>
      <p:ext uri="{BB962C8B-B14F-4D97-AF65-F5344CB8AC3E}">
        <p14:creationId xmlns:p14="http://schemas.microsoft.com/office/powerpoint/2010/main" val="235279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5400" y="2369808"/>
            <a:ext cx="7592568" cy="1143000"/>
          </a:xfrm>
        </p:spPr>
        <p:txBody>
          <a:bodyPr>
            <a:noAutofit/>
          </a:bodyPr>
          <a:lstStyle/>
          <a:p>
            <a:r>
              <a:rPr lang="zh-TW" altLang="en-US" sz="2400" dirty="0"/>
              <a:t>玫瑰</a:t>
            </a:r>
            <a:r>
              <a:rPr lang="zh-TW" altLang="en-US" sz="2400" dirty="0" smtClean="0"/>
              <a:t>少年    </a:t>
            </a:r>
            <a:r>
              <a:rPr lang="zh-TW" altLang="en-US" sz="1200" dirty="0" smtClean="0"/>
              <a:t>作</a:t>
            </a:r>
            <a:r>
              <a:rPr lang="zh-TW" altLang="en-US" sz="1200" dirty="0"/>
              <a:t>詞：蔡依林／五月天阿信 </a:t>
            </a:r>
            <a:r>
              <a:rPr lang="en-US" altLang="zh-TW" sz="1200" dirty="0"/>
              <a:t>/ </a:t>
            </a:r>
            <a:r>
              <a:rPr lang="zh-TW" altLang="en-US" sz="1200" dirty="0"/>
              <a:t>歌詞協力：陳怡茹</a:t>
            </a:r>
            <a:r>
              <a:rPr lang="zh-TW" altLang="en-US" sz="1600" dirty="0"/>
              <a:t> </a:t>
            </a:r>
            <a:r>
              <a:rPr lang="en-US" altLang="zh-TW" sz="1600" dirty="0" smtClean="0"/>
              <a:t/>
            </a:r>
            <a:br>
              <a:rPr lang="en-US" altLang="zh-TW" sz="1600" dirty="0" smtClean="0"/>
            </a:br>
            <a:r>
              <a:rPr lang="en-US" altLang="zh-TW" sz="1600" dirty="0" smtClean="0"/>
              <a:t/>
            </a:r>
            <a:br>
              <a:rPr lang="en-US" altLang="zh-TW" sz="1600" dirty="0" smtClean="0"/>
            </a:br>
            <a:r>
              <a:rPr lang="zh-TW" altLang="en-US" sz="1600" dirty="0"/>
              <a:t>誰把誰的靈魂 裝進誰的</a:t>
            </a:r>
            <a:r>
              <a:rPr lang="zh-TW" altLang="en-US" sz="1600" dirty="0" smtClean="0"/>
              <a:t>身體  </a:t>
            </a:r>
            <a:r>
              <a:rPr lang="en-US" altLang="zh-TW" sz="1600" dirty="0" smtClean="0"/>
              <a:t/>
            </a:r>
            <a:br>
              <a:rPr lang="en-US" altLang="zh-TW" sz="1600" dirty="0" smtClean="0"/>
            </a:br>
            <a:r>
              <a:rPr lang="zh-TW" altLang="en-US" sz="1600" dirty="0" smtClean="0"/>
              <a:t>誰</a:t>
            </a:r>
            <a:r>
              <a:rPr lang="zh-TW" altLang="en-US" sz="1600" dirty="0"/>
              <a:t>把誰的</a:t>
            </a:r>
            <a:r>
              <a:rPr lang="zh-TW" altLang="en-US" sz="1600" dirty="0" smtClean="0"/>
              <a:t>身體 變成</a:t>
            </a:r>
            <a:r>
              <a:rPr lang="zh-TW" altLang="en-US" sz="1600" dirty="0"/>
              <a:t>囹圄囚禁自己</a:t>
            </a:r>
            <a:br>
              <a:rPr lang="zh-TW" altLang="en-US" sz="1600" dirty="0"/>
            </a:br>
            <a:r>
              <a:rPr lang="zh-TW" altLang="en-US" sz="1600" dirty="0"/>
              <a:t>亂世總是最 不缺</a:t>
            </a:r>
            <a:r>
              <a:rPr lang="zh-TW" altLang="en-US" sz="1600" dirty="0" smtClean="0"/>
              <a:t>耳語  哪</a:t>
            </a:r>
            <a:r>
              <a:rPr lang="zh-TW" altLang="en-US" sz="1600" dirty="0"/>
              <a:t>種美麗會換來妒忌</a:t>
            </a:r>
            <a:br>
              <a:rPr lang="zh-TW" altLang="en-US" sz="1600" dirty="0"/>
            </a:br>
            <a:r>
              <a:rPr lang="zh-TW" altLang="en-US" sz="1600" dirty="0"/>
              <a:t>你並沒有罪 有罪的是這世界</a:t>
            </a:r>
            <a:br>
              <a:rPr lang="zh-TW" altLang="en-US" sz="1600" dirty="0"/>
            </a:br>
            <a:r>
              <a:rPr lang="zh-TW" altLang="en-US" sz="1600" dirty="0"/>
              <a:t/>
            </a:r>
            <a:br>
              <a:rPr lang="zh-TW" altLang="en-US" sz="1600" dirty="0"/>
            </a:br>
            <a:r>
              <a:rPr lang="zh-TW" altLang="en-US" sz="1600" dirty="0"/>
              <a:t>生而為人</a:t>
            </a:r>
            <a:r>
              <a:rPr lang="zh-TW" altLang="en-US" sz="1600" dirty="0" smtClean="0"/>
              <a:t>無罪 你</a:t>
            </a:r>
            <a:r>
              <a:rPr lang="zh-TW" altLang="en-US" sz="1600" dirty="0"/>
              <a:t>不需要</a:t>
            </a:r>
            <a:r>
              <a:rPr lang="zh-TW" altLang="en-US" sz="1600" dirty="0" smtClean="0"/>
              <a:t>抱歉 </a:t>
            </a:r>
            <a:r>
              <a:rPr lang="en-US" altLang="zh-TW" sz="1600" dirty="0" smtClean="0"/>
              <a:t>One </a:t>
            </a:r>
            <a:r>
              <a:rPr lang="en-US" altLang="zh-TW" sz="1600" dirty="0"/>
              <a:t>day I will be you baby boy, and you </a:t>
            </a:r>
            <a:r>
              <a:rPr lang="en-US" altLang="zh-TW" sz="1600" dirty="0" err="1" smtClean="0"/>
              <a:t>gon‘be</a:t>
            </a:r>
            <a:r>
              <a:rPr lang="en-US" altLang="zh-TW" sz="1600" dirty="0" smtClean="0"/>
              <a:t> </a:t>
            </a:r>
            <a:r>
              <a:rPr lang="en-US" altLang="zh-TW" sz="1600" dirty="0"/>
              <a:t>me</a:t>
            </a:r>
            <a:br>
              <a:rPr lang="en-US" altLang="zh-TW" sz="1600" dirty="0"/>
            </a:br>
            <a:r>
              <a:rPr lang="zh-TW" altLang="en-US" sz="1600" dirty="0"/>
              <a:t>喧嘩如果</a:t>
            </a:r>
            <a:r>
              <a:rPr lang="zh-TW" altLang="en-US" sz="1600" dirty="0" smtClean="0"/>
              <a:t>不停 讓</a:t>
            </a:r>
            <a:r>
              <a:rPr lang="zh-TW" altLang="en-US" sz="1600" dirty="0"/>
              <a:t>我陪你</a:t>
            </a:r>
            <a:r>
              <a:rPr lang="zh-TW" altLang="en-US" sz="1600" dirty="0" smtClean="0"/>
              <a:t>安靜 </a:t>
            </a:r>
            <a:r>
              <a:rPr lang="en-US" altLang="zh-TW" sz="1600" dirty="0" smtClean="0"/>
              <a:t>I </a:t>
            </a:r>
            <a:r>
              <a:rPr lang="en-US" altLang="zh-TW" sz="1600" dirty="0"/>
              <a:t>wish I could hug you, till </a:t>
            </a:r>
            <a:r>
              <a:rPr lang="en-US" altLang="zh-TW" sz="1600" dirty="0" smtClean="0"/>
              <a:t>you’re </a:t>
            </a:r>
            <a:r>
              <a:rPr lang="en-US" altLang="zh-TW" sz="1600" dirty="0"/>
              <a:t>really </a:t>
            </a:r>
            <a:r>
              <a:rPr lang="en-US" altLang="zh-TW" sz="1600" dirty="0" err="1"/>
              <a:t>really</a:t>
            </a:r>
            <a:r>
              <a:rPr lang="en-US" altLang="zh-TW" sz="1600" dirty="0"/>
              <a:t> being free</a:t>
            </a:r>
            <a:br>
              <a:rPr lang="en-US" altLang="zh-TW" sz="1600" dirty="0"/>
            </a:br>
            <a:r>
              <a:rPr lang="en-US" altLang="zh-TW" sz="1600" dirty="0"/>
              <a:t/>
            </a:r>
            <a:br>
              <a:rPr lang="en-US" altLang="zh-TW" sz="1600" dirty="0"/>
            </a:br>
            <a:r>
              <a:rPr lang="zh-TW" altLang="en-US" sz="1600" dirty="0"/>
              <a:t>哪朵玫瑰沒有</a:t>
            </a:r>
            <a:r>
              <a:rPr lang="zh-TW" altLang="en-US" sz="1600" dirty="0" smtClean="0"/>
              <a:t>荊棘 </a:t>
            </a:r>
            <a:r>
              <a:rPr lang="en-US" altLang="zh-TW" sz="1600" dirty="0" smtClean="0"/>
              <a:t/>
            </a:r>
            <a:br>
              <a:rPr lang="en-US" altLang="zh-TW" sz="1600" dirty="0" smtClean="0"/>
            </a:br>
            <a:r>
              <a:rPr lang="zh-TW" altLang="en-US" sz="1600" dirty="0" smtClean="0"/>
              <a:t>最好</a:t>
            </a:r>
            <a:r>
              <a:rPr lang="zh-TW" altLang="en-US" sz="1600" dirty="0"/>
              <a:t>的 報復是 </a:t>
            </a:r>
            <a:r>
              <a:rPr lang="zh-TW" altLang="en-US" sz="1600" dirty="0" smtClean="0"/>
              <a:t>美麗   最</a:t>
            </a:r>
            <a:r>
              <a:rPr lang="zh-TW" altLang="en-US" sz="1600" dirty="0"/>
              <a:t>美的 盛開是 反擊</a:t>
            </a:r>
            <a:br>
              <a:rPr lang="zh-TW" altLang="en-US" sz="1600" dirty="0"/>
            </a:br>
            <a:r>
              <a:rPr lang="zh-TW" altLang="en-US" sz="1600" dirty="0"/>
              <a:t>別讓誰去 改變了你</a:t>
            </a:r>
            <a:br>
              <a:rPr lang="zh-TW" altLang="en-US" sz="1600" dirty="0"/>
            </a:br>
            <a:r>
              <a:rPr lang="zh-TW" altLang="en-US" sz="1600" dirty="0"/>
              <a:t>你是你 或是妳 都</a:t>
            </a:r>
            <a:r>
              <a:rPr lang="zh-TW" altLang="en-US" sz="1600" dirty="0" smtClean="0"/>
              <a:t>行  會</a:t>
            </a:r>
            <a:r>
              <a:rPr lang="zh-TW" altLang="en-US" sz="1600" dirty="0"/>
              <a:t>有人 全心的 愛你</a:t>
            </a:r>
            <a:br>
              <a:rPr lang="zh-TW" altLang="en-US" sz="1600" dirty="0"/>
            </a:br>
            <a:r>
              <a:rPr lang="zh-TW" altLang="en-US" sz="1600" dirty="0"/>
              <a:t/>
            </a:r>
            <a:br>
              <a:rPr lang="zh-TW" altLang="en-US" sz="1600" dirty="0"/>
            </a:br>
            <a:r>
              <a:rPr lang="zh-TW" altLang="en-US" sz="1600" dirty="0"/>
              <a:t>試著想像 </a:t>
            </a:r>
            <a:r>
              <a:rPr lang="en-US" altLang="zh-TW" sz="1600" dirty="0"/>
              <a:t>you switched to his </a:t>
            </a:r>
            <a:r>
              <a:rPr lang="en-US" altLang="zh-TW" sz="1600" dirty="0" smtClean="0"/>
              <a:t>body</a:t>
            </a:r>
            <a:r>
              <a:rPr lang="zh-TW" altLang="en-US" sz="1600" dirty="0" smtClean="0"/>
              <a:t>  </a:t>
            </a:r>
            <a:r>
              <a:rPr lang="en-US" altLang="zh-TW" sz="1600" dirty="0" smtClean="0"/>
              <a:t>Sexuality </a:t>
            </a:r>
            <a:r>
              <a:rPr lang="zh-TW" altLang="en-US" sz="1600" dirty="0"/>
              <a:t>當心什麼會傷你</a:t>
            </a:r>
            <a:br>
              <a:rPr lang="zh-TW" altLang="en-US" sz="1600" dirty="0"/>
            </a:br>
            <a:r>
              <a:rPr lang="zh-TW" altLang="en-US" sz="1600" dirty="0"/>
              <a:t>多少次的重傷 多少次的</a:t>
            </a:r>
            <a:r>
              <a:rPr lang="zh-TW" altLang="en-US" sz="1600" dirty="0" smtClean="0"/>
              <a:t>冷語  </a:t>
            </a:r>
            <a:r>
              <a:rPr lang="en-US" altLang="zh-TW" sz="1600" dirty="0" smtClean="0"/>
              <a:t>Drowning </a:t>
            </a:r>
            <a:r>
              <a:rPr lang="zh-TW" altLang="en-US" sz="1600" dirty="0"/>
              <a:t>誰會拉</a:t>
            </a:r>
            <a:r>
              <a:rPr lang="zh-TW" altLang="en-US" sz="1600" dirty="0" smtClean="0"/>
              <a:t>你  </a:t>
            </a:r>
            <a:r>
              <a:rPr lang="en-US" altLang="zh-TW" sz="1600" dirty="0" smtClean="0"/>
              <a:t>Dreaming </a:t>
            </a:r>
            <a:r>
              <a:rPr lang="zh-TW" altLang="en-US" sz="1600" dirty="0"/>
              <a:t>誰會陪你</a:t>
            </a:r>
            <a:br>
              <a:rPr lang="zh-TW" altLang="en-US" sz="1600" dirty="0"/>
            </a:br>
            <a:r>
              <a:rPr lang="en-US" altLang="zh-TW" sz="1600" dirty="0"/>
              <a:t>Same shit happens every </a:t>
            </a:r>
            <a:r>
              <a:rPr lang="en-US" altLang="zh-TW" sz="1600" dirty="0" smtClean="0"/>
              <a:t>day</a:t>
            </a:r>
            <a:r>
              <a:rPr lang="zh-TW" altLang="en-US" sz="1600" dirty="0" smtClean="0"/>
              <a:t>  你</a:t>
            </a:r>
            <a:r>
              <a:rPr lang="zh-TW" altLang="en-US" sz="1600" dirty="0"/>
              <a:t>離開後 世界可改變</a:t>
            </a:r>
            <a:br>
              <a:rPr lang="zh-TW" altLang="en-US" sz="1600" dirty="0"/>
            </a:br>
            <a:r>
              <a:rPr lang="zh-TW" altLang="en-US" sz="1600" dirty="0"/>
              <a:t>多少無知罪愆 事過不境</a:t>
            </a:r>
            <a:r>
              <a:rPr lang="zh-TW" altLang="en-US" sz="1600" dirty="0" smtClean="0"/>
              <a:t>遷  永</a:t>
            </a:r>
            <a:r>
              <a:rPr lang="zh-TW" altLang="en-US" sz="1600" dirty="0"/>
              <a:t>誌不忘紀念 往事不如煙</a:t>
            </a:r>
            <a:br>
              <a:rPr lang="zh-TW" altLang="en-US" sz="1600" dirty="0"/>
            </a:br>
            <a:r>
              <a:rPr lang="zh-TW" altLang="en-US" sz="1600" dirty="0"/>
              <a:t/>
            </a:r>
            <a:br>
              <a:rPr lang="zh-TW" altLang="en-US" sz="1600" dirty="0"/>
            </a:br>
            <a:r>
              <a:rPr lang="zh-TW" altLang="en-US" sz="1600" dirty="0" smtClean="0"/>
              <a:t>玫瑰</a:t>
            </a:r>
            <a:r>
              <a:rPr lang="zh-TW" altLang="en-US" sz="1600" dirty="0"/>
              <a:t>少年 在我</a:t>
            </a:r>
            <a:r>
              <a:rPr lang="zh-TW" altLang="en-US" sz="1600" dirty="0" smtClean="0"/>
              <a:t>心裡   綻放</a:t>
            </a:r>
            <a:r>
              <a:rPr lang="zh-TW" altLang="en-US" sz="1600" dirty="0"/>
              <a:t>著 鮮豔的 </a:t>
            </a:r>
            <a:r>
              <a:rPr lang="zh-TW" altLang="en-US" sz="1600" dirty="0" smtClean="0"/>
              <a:t>傳奇  我們</a:t>
            </a:r>
            <a:r>
              <a:rPr lang="zh-TW" altLang="en-US" sz="1600" dirty="0"/>
              <a:t>都 從來沒 </a:t>
            </a:r>
            <a:r>
              <a:rPr lang="zh-TW" altLang="en-US" sz="1600" dirty="0" smtClean="0"/>
              <a:t>忘記 </a:t>
            </a:r>
            <a:r>
              <a:rPr lang="en-US" altLang="zh-TW" sz="1600" dirty="0" smtClean="0"/>
              <a:t/>
            </a:r>
            <a:br>
              <a:rPr lang="en-US" altLang="zh-TW" sz="1600" dirty="0" smtClean="0"/>
            </a:br>
            <a:r>
              <a:rPr lang="zh-TW" altLang="en-US" sz="1600" dirty="0" smtClean="0"/>
              <a:t>你</a:t>
            </a:r>
            <a:r>
              <a:rPr lang="zh-TW" altLang="en-US" sz="1600" dirty="0"/>
              <a:t>的控訴 沒有</a:t>
            </a:r>
            <a:r>
              <a:rPr lang="zh-TW" altLang="en-US" sz="1600" dirty="0" smtClean="0"/>
              <a:t>聲音  卻</a:t>
            </a:r>
            <a:r>
              <a:rPr lang="zh-TW" altLang="en-US" sz="1600" dirty="0"/>
              <a:t>傾訴 更多的 </a:t>
            </a:r>
            <a:r>
              <a:rPr lang="zh-TW" altLang="en-US" sz="1600" dirty="0" smtClean="0"/>
              <a:t>真理  卻</a:t>
            </a:r>
            <a:r>
              <a:rPr lang="zh-TW" altLang="en-US" sz="1600" dirty="0"/>
              <a:t>喚醒 無數的 真心</a:t>
            </a:r>
          </a:p>
        </p:txBody>
      </p:sp>
      <p:sp>
        <p:nvSpPr>
          <p:cNvPr id="5" name="矩形 4"/>
          <p:cNvSpPr/>
          <p:nvPr/>
        </p:nvSpPr>
        <p:spPr>
          <a:xfrm>
            <a:off x="804672" y="6196507"/>
            <a:ext cx="8083296" cy="369332"/>
          </a:xfrm>
          <a:prstGeom prst="rect">
            <a:avLst/>
          </a:prstGeom>
        </p:spPr>
        <p:txBody>
          <a:bodyPr wrap="square">
            <a:spAutoFit/>
          </a:bodyPr>
          <a:lstStyle/>
          <a:p>
            <a:r>
              <a:rPr lang="en-US" altLang="zh-TW" dirty="0">
                <a:hlinkClick r:id="rId2"/>
              </a:rPr>
              <a:t>(63) MAYDAY</a:t>
            </a:r>
            <a:r>
              <a:rPr lang="zh-TW" altLang="en-US" dirty="0">
                <a:hlinkClick r:id="rId2"/>
              </a:rPr>
              <a:t>五月天 </a:t>
            </a:r>
            <a:r>
              <a:rPr lang="en-US" altLang="zh-TW" dirty="0">
                <a:hlinkClick r:id="rId2"/>
              </a:rPr>
              <a:t>[ </a:t>
            </a:r>
            <a:r>
              <a:rPr lang="zh-TW" altLang="en-US" dirty="0">
                <a:hlinkClick r:id="rId2"/>
              </a:rPr>
              <a:t>玫瑰少年 </a:t>
            </a:r>
            <a:r>
              <a:rPr lang="en-US" altLang="zh-TW" dirty="0" err="1">
                <a:hlinkClick r:id="rId2"/>
              </a:rPr>
              <a:t>Womxnly</a:t>
            </a:r>
            <a:r>
              <a:rPr lang="en-US" altLang="zh-TW" dirty="0">
                <a:hlinkClick r:id="rId2"/>
              </a:rPr>
              <a:t> ] feat.</a:t>
            </a:r>
            <a:r>
              <a:rPr lang="zh-TW" altLang="en-US" dirty="0">
                <a:hlinkClick r:id="rId2"/>
              </a:rPr>
              <a:t>蔡依林 </a:t>
            </a:r>
            <a:r>
              <a:rPr lang="en-US" altLang="zh-TW" dirty="0">
                <a:hlinkClick r:id="rId2"/>
              </a:rPr>
              <a:t>Official Live Video - YouTube</a:t>
            </a:r>
            <a:endParaRPr lang="zh-TW" altLang="en-US" dirty="0"/>
          </a:p>
        </p:txBody>
      </p:sp>
    </p:spTree>
    <p:extLst>
      <p:ext uri="{BB962C8B-B14F-4D97-AF65-F5344CB8AC3E}">
        <p14:creationId xmlns:p14="http://schemas.microsoft.com/office/powerpoint/2010/main" val="908399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620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latin typeface="Calibri"/>
              </a:rPr>
              <a:t>             </a:t>
            </a:r>
          </a:p>
        </p:txBody>
      </p:sp>
      <p:sp>
        <p:nvSpPr>
          <p:cNvPr id="8" name="Oval 7"/>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latin typeface="Calibri"/>
              </a:rPr>
              <a:t>       </a:t>
            </a:r>
          </a:p>
        </p:txBody>
      </p:sp>
      <p:sp>
        <p:nvSpPr>
          <p:cNvPr id="17" name="TextBox 16"/>
          <p:cNvSpPr txBox="1"/>
          <p:nvPr/>
        </p:nvSpPr>
        <p:spPr>
          <a:xfrm>
            <a:off x="1159728" y="1531434"/>
            <a:ext cx="1219200" cy="2708434"/>
          </a:xfrm>
          <a:prstGeom prst="rect">
            <a:avLst/>
          </a:prstGeom>
          <a:noFill/>
        </p:spPr>
        <p:txBody>
          <a:bodyPr wrap="square" rtlCol="0">
            <a:spAutoFit/>
          </a:bodyPr>
          <a:lstStyle/>
          <a:p>
            <a:r>
              <a:rPr lang="en-US" sz="17000" b="1">
                <a:solidFill>
                  <a:srgbClr val="2A7A9E"/>
                </a:solidFill>
                <a:latin typeface="Calibri"/>
                <a:cs typeface="Arial"/>
              </a:rPr>
              <a:t>2</a:t>
            </a:r>
          </a:p>
        </p:txBody>
      </p:sp>
      <p:sp>
        <p:nvSpPr>
          <p:cNvPr id="9" name="Title 8"/>
          <p:cNvSpPr>
            <a:spLocks noGrp="1"/>
          </p:cNvSpPr>
          <p:nvPr>
            <p:ph type="title"/>
          </p:nvPr>
        </p:nvSpPr>
        <p:spPr>
          <a:xfrm>
            <a:off x="3140929" y="1933706"/>
            <a:ext cx="5867400" cy="3210053"/>
          </a:xfrm>
        </p:spPr>
        <p:txBody>
          <a:bodyPr>
            <a:noAutofit/>
          </a:bodyPr>
          <a:lstStyle/>
          <a:p>
            <a:pPr defTabSz="914400">
              <a:spcBef>
                <a:spcPts val="0"/>
              </a:spcBef>
              <a:buNone/>
            </a:pPr>
            <a:r>
              <a:rPr lang="zh-TW" altLang="en-US" sz="7200" cap="none" dirty="0" smtClean="0">
                <a:solidFill>
                  <a:srgbClr val="000090"/>
                </a:solidFill>
                <a:latin typeface="儷黑 Pro"/>
                <a:ea typeface="儷黑 Pro"/>
                <a:cs typeface="+mn-cs"/>
              </a:rPr>
              <a:t>教案分享</a:t>
            </a:r>
            <a:r>
              <a:rPr lang="en-US" altLang="zh-TW" sz="7200" i="0" cap="none" dirty="0" smtClean="0">
                <a:solidFill>
                  <a:srgbClr val="000090"/>
                </a:solidFill>
                <a:latin typeface="儷黑 Pro"/>
                <a:ea typeface="儷黑 Pro"/>
                <a:cs typeface="+mn-cs"/>
              </a:rPr>
              <a:t/>
            </a:r>
            <a:br>
              <a:rPr lang="en-US" altLang="zh-TW" sz="7200" i="0" cap="none" dirty="0" smtClean="0">
                <a:solidFill>
                  <a:srgbClr val="000090"/>
                </a:solidFill>
                <a:latin typeface="儷黑 Pro"/>
                <a:ea typeface="儷黑 Pro"/>
                <a:cs typeface="+mn-cs"/>
              </a:rPr>
            </a:br>
            <a:r>
              <a:rPr lang="en-US" altLang="zh-TW" sz="7200" i="0" cap="none" dirty="0" smtClean="0">
                <a:solidFill>
                  <a:srgbClr val="000090"/>
                </a:solidFill>
                <a:latin typeface="儷黑 Pro"/>
                <a:ea typeface="儷黑 Pro"/>
                <a:cs typeface="+mn-cs"/>
              </a:rPr>
              <a:t>     </a:t>
            </a:r>
            <a:endParaRPr lang="en-US" sz="7200" i="0" cap="none" dirty="0">
              <a:solidFill>
                <a:srgbClr val="FF0000"/>
              </a:solidFill>
              <a:latin typeface="儷黑 Pro"/>
              <a:ea typeface="儷黑 Pro"/>
              <a:cs typeface="+mn-cs"/>
            </a:endParaRPr>
          </a:p>
        </p:txBody>
      </p:sp>
      <p:sp>
        <p:nvSpPr>
          <p:cNvPr id="2" name="文字版面配置區 1"/>
          <p:cNvSpPr>
            <a:spLocks noGrp="1"/>
          </p:cNvSpPr>
          <p:nvPr>
            <p:ph type="body" idx="1"/>
          </p:nvPr>
        </p:nvSpPr>
        <p:spPr/>
        <p:txBody>
          <a:bodyPr/>
          <a:lstStyle/>
          <a:p>
            <a:r>
              <a:rPr kumimoji="1" lang="zh-TW" altLang="en-US" b="1" dirty="0">
                <a:solidFill>
                  <a:schemeClr val="tx1"/>
                </a:solidFill>
                <a:latin typeface="Apple LiGothic Medium"/>
                <a:ea typeface="Apple LiGothic Medium"/>
                <a:cs typeface="Apple LiGothic Medium"/>
              </a:rPr>
              <a:t>性別平等教育議題輔導</a:t>
            </a:r>
            <a:r>
              <a:rPr kumimoji="1" lang="zh-TW" altLang="en-US" b="1" dirty="0" smtClean="0">
                <a:solidFill>
                  <a:schemeClr val="tx1"/>
                </a:solidFill>
                <a:latin typeface="Apple LiGothic Medium"/>
                <a:ea typeface="Apple LiGothic Medium"/>
                <a:cs typeface="Apple LiGothic Medium"/>
              </a:rPr>
              <a:t>團</a:t>
            </a:r>
            <a:endParaRPr kumimoji="1" lang="en-US" altLang="zh-TW" b="1" dirty="0">
              <a:solidFill>
                <a:schemeClr val="tx1"/>
              </a:solidFill>
              <a:latin typeface="Apple LiGothic Medium"/>
              <a:ea typeface="Apple LiGothic Medium"/>
              <a:cs typeface="Apple LiGothic Medium"/>
            </a:endParaRPr>
          </a:p>
        </p:txBody>
      </p:sp>
    </p:spTree>
    <p:extLst>
      <p:ext uri="{BB962C8B-B14F-4D97-AF65-F5344CB8AC3E}">
        <p14:creationId xmlns:p14="http://schemas.microsoft.com/office/powerpoint/2010/main" val="3509308760"/>
      </p:ext>
    </p:extLst>
  </p:cSld>
  <p:clrMapOvr>
    <a:masterClrMapping/>
  </p:clrMapOvr>
  <mc:AlternateContent xmlns:mc="http://schemas.openxmlformats.org/markup-compatibility/2006" xmlns:p14="http://schemas.microsoft.com/office/powerpoint/2010/main">
    <mc:Choice Requires="p14">
      <p:transition spd="slow" p14:dur="1700">
        <p14:gallery dir="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Titre 1"/>
          <p:cNvSpPr txBox="1">
            <a:spLocks/>
          </p:cNvSpPr>
          <p:nvPr/>
        </p:nvSpPr>
        <p:spPr bwMode="auto">
          <a:xfrm>
            <a:off x="378366" y="822960"/>
            <a:ext cx="8427305" cy="486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fontScale="82500" lnSpcReduction="20000"/>
          </a:bodyPr>
          <a:lstStyle>
            <a:lvl1pPr algn="ctr" rtl="0" eaLnBrk="0" fontAlgn="base" hangingPunct="0">
              <a:spcBef>
                <a:spcPct val="0"/>
              </a:spcBef>
              <a:spcAft>
                <a:spcPct val="0"/>
              </a:spcAft>
              <a:defRPr sz="4400" kern="1200">
                <a:solidFill>
                  <a:schemeClr val="tx1"/>
                </a:solidFill>
                <a:latin typeface="+mj-lt"/>
                <a:ea typeface="新細明體" charset="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zh-TW" altLang="en-US"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十二年國民基本教育課程綱要</a:t>
            </a:r>
            <a:r>
              <a:rPr lang="en-US" altLang="zh-TW"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a:r>
            <a:br>
              <a:rPr lang="en-US" altLang="zh-TW"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br>
            <a:r>
              <a:rPr lang="zh-TW" altLang="en-US" sz="36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國民中小學暨普通型高級中等學校</a:t>
            </a:r>
            <a:r>
              <a:rPr lang="en-US" altLang="zh-TW" sz="36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a:r>
            <a:br>
              <a:rPr lang="en-US" altLang="zh-TW" sz="36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br>
            <a:r>
              <a:rPr lang="en-US" altLang="zh-TW" sz="36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a:r>
            <a:br>
              <a:rPr lang="en-US" altLang="zh-TW" sz="36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br>
            <a:r>
              <a:rPr lang="zh-TW" altLang="en-US"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hlinkClick r:id="rId3" action="ppaction://hlinkfile"/>
              </a:rPr>
              <a:t>議題融入說明手冊</a:t>
            </a:r>
            <a:endParaRPr lang="en-US" altLang="zh-TW" sz="4800" dirty="0">
              <a:solidFill>
                <a:schemeClr val="tx1">
                  <a:lumMod val="75000"/>
                  <a:lumOff val="25000"/>
                </a:schemeClr>
              </a:solidFill>
              <a:latin typeface="標楷體" panose="03000509000000000000" pitchFamily="65" charset="-120"/>
              <a:ea typeface="標楷體" panose="03000509000000000000" pitchFamily="65" charset="-120"/>
              <a:cs typeface="Apple LiGothic Medium"/>
            </a:endParaRPr>
          </a:p>
          <a:p>
            <a:pPr algn="l" eaLnBrk="1" fontAlgn="auto" hangingPunct="1">
              <a:spcAft>
                <a:spcPts val="0"/>
              </a:spcAft>
              <a:defRPr/>
            </a:pPr>
            <a:endParaRPr lang="en-US" altLang="zh-TW"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endParaRPr>
          </a:p>
          <a:p>
            <a:pPr algn="l" eaLnBrk="1" fontAlgn="auto" hangingPunct="1">
              <a:spcAft>
                <a:spcPts val="0"/>
              </a:spcAft>
              <a:defRPr/>
            </a:pPr>
            <a:r>
              <a:rPr lang="en-US" altLang="zh-TW" sz="39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5.</a:t>
            </a:r>
            <a:r>
              <a:rPr lang="zh-TW" altLang="en-US" sz="39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議題融入式課程示例</a:t>
            </a:r>
            <a:endParaRPr lang="en-US" altLang="zh-TW" sz="39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endParaRPr>
          </a:p>
          <a:p>
            <a:pPr algn="l" eaLnBrk="1" fontAlgn="auto" hangingPunct="1">
              <a:spcAft>
                <a:spcPts val="0"/>
              </a:spcAft>
              <a:defRPr/>
            </a:pPr>
            <a:r>
              <a:rPr lang="zh-TW" altLang="en-US" sz="39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國小</a:t>
            </a:r>
            <a:r>
              <a:rPr lang="en-US" altLang="zh-TW" sz="39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a:t>
            </a:r>
            <a:r>
              <a:rPr lang="zh-TW" altLang="en-US" sz="39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各種各樣的家</a:t>
            </a:r>
            <a:endParaRPr lang="en-US" altLang="zh-TW" sz="3900" dirty="0">
              <a:solidFill>
                <a:schemeClr val="tx1">
                  <a:lumMod val="75000"/>
                  <a:lumOff val="25000"/>
                </a:schemeClr>
              </a:solidFill>
              <a:latin typeface="標楷體" panose="03000509000000000000" pitchFamily="65" charset="-120"/>
              <a:ea typeface="標楷體" panose="03000509000000000000" pitchFamily="65" charset="-120"/>
              <a:cs typeface="Apple LiGothic Medium"/>
            </a:endParaRPr>
          </a:p>
          <a:p>
            <a:pPr algn="l" eaLnBrk="1" fontAlgn="auto" hangingPunct="1">
              <a:spcAft>
                <a:spcPts val="0"/>
              </a:spcAft>
              <a:defRPr/>
            </a:pPr>
            <a:r>
              <a:rPr lang="zh-TW" altLang="en-US" sz="39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國中</a:t>
            </a:r>
            <a:r>
              <a:rPr lang="en-US" altLang="zh-TW" sz="39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a:t>
            </a:r>
            <a:r>
              <a:rPr lang="zh-TW" altLang="en-US" sz="39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愛的連線</a:t>
            </a:r>
            <a:endParaRPr lang="en-US" altLang="zh-TW" sz="39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endParaRPr>
          </a:p>
          <a:p>
            <a:pPr algn="l" eaLnBrk="1" fontAlgn="auto" hangingPunct="1">
              <a:spcAft>
                <a:spcPts val="0"/>
              </a:spcAft>
              <a:defRPr/>
            </a:pPr>
            <a:endParaRPr lang="en-US" sz="39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endParaRPr>
          </a:p>
          <a:p>
            <a:pPr algn="l" eaLnBrk="1" fontAlgn="auto" hangingPunct="1">
              <a:spcAft>
                <a:spcPts val="0"/>
              </a:spcAft>
              <a:defRPr/>
            </a:pPr>
            <a:r>
              <a:rPr lang="en-US" sz="39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6.</a:t>
            </a:r>
            <a:r>
              <a:rPr lang="zh-TW" altLang="en-US" sz="39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議題主題式課程示例</a:t>
            </a:r>
            <a:endParaRPr lang="en-US" altLang="zh-TW" sz="39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endParaRPr>
          </a:p>
          <a:p>
            <a:pPr algn="l" eaLnBrk="1" fontAlgn="auto" hangingPunct="1">
              <a:spcAft>
                <a:spcPts val="0"/>
              </a:spcAft>
              <a:defRPr/>
            </a:pPr>
            <a:r>
              <a:rPr lang="zh-TW" altLang="en-US" sz="39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rPr>
              <a:t>             從</a:t>
            </a:r>
            <a:r>
              <a:rPr lang="zh-TW" altLang="en-US" sz="3900" dirty="0">
                <a:solidFill>
                  <a:schemeClr val="tx1">
                    <a:lumMod val="75000"/>
                    <a:lumOff val="25000"/>
                  </a:schemeClr>
                </a:solidFill>
                <a:latin typeface="標楷體" panose="03000509000000000000" pitchFamily="65" charset="-120"/>
                <a:ea typeface="標楷體" panose="03000509000000000000" pitchFamily="65" charset="-120"/>
                <a:cs typeface="Apple LiGothic Medium"/>
              </a:rPr>
              <a:t>性別看人生</a:t>
            </a:r>
            <a:endParaRPr lang="en-US" sz="3900" dirty="0">
              <a:solidFill>
                <a:schemeClr val="tx1">
                  <a:lumMod val="75000"/>
                  <a:lumOff val="25000"/>
                </a:schemeClr>
              </a:solidFill>
              <a:latin typeface="標楷體" panose="03000509000000000000" pitchFamily="65" charset="-120"/>
              <a:ea typeface="標楷體" panose="03000509000000000000" pitchFamily="65" charset="-120"/>
              <a:cs typeface="Apple LiGothic Medium"/>
            </a:endParaRPr>
          </a:p>
          <a:p>
            <a:pPr algn="l" eaLnBrk="1" fontAlgn="auto" hangingPunct="1">
              <a:spcAft>
                <a:spcPts val="0"/>
              </a:spcAft>
              <a:defRPr/>
            </a:pPr>
            <a:endParaRPr lang="en-US" sz="48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endParaRPr>
          </a:p>
          <a:p>
            <a:pPr eaLnBrk="1" fontAlgn="auto" hangingPunct="1">
              <a:spcAft>
                <a:spcPts val="0"/>
              </a:spcAft>
              <a:defRPr/>
            </a:pPr>
            <a:endParaRPr lang="fr-CA" sz="4000" dirty="0" smtClean="0">
              <a:solidFill>
                <a:schemeClr val="tx1">
                  <a:lumMod val="75000"/>
                  <a:lumOff val="25000"/>
                </a:schemeClr>
              </a:solidFill>
              <a:latin typeface="標楷體" panose="03000509000000000000" pitchFamily="65" charset="-120"/>
              <a:ea typeface="標楷體" panose="03000509000000000000" pitchFamily="65" charset="-120"/>
              <a:cs typeface="Apple LiGothic Medium"/>
            </a:endParaRPr>
          </a:p>
        </p:txBody>
      </p:sp>
    </p:spTree>
    <p:extLst>
      <p:ext uri="{BB962C8B-B14F-4D97-AF65-F5344CB8AC3E}">
        <p14:creationId xmlns:p14="http://schemas.microsoft.com/office/powerpoint/2010/main" val="8157696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Titre 1"/>
          <p:cNvSpPr txBox="1">
            <a:spLocks/>
          </p:cNvSpPr>
          <p:nvPr/>
        </p:nvSpPr>
        <p:spPr bwMode="auto">
          <a:xfrm>
            <a:off x="378366" y="822960"/>
            <a:ext cx="8427305" cy="486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fontScale="90000" lnSpcReduction="10000"/>
          </a:bodyPr>
          <a:lstStyle>
            <a:lvl1pPr algn="ctr" rtl="0" eaLnBrk="0" fontAlgn="base" hangingPunct="0">
              <a:spcBef>
                <a:spcPct val="0"/>
              </a:spcBef>
              <a:spcAft>
                <a:spcPct val="0"/>
              </a:spcAft>
              <a:defRPr sz="4400" kern="1200">
                <a:solidFill>
                  <a:schemeClr val="tx1"/>
                </a:solidFill>
                <a:latin typeface="+mj-lt"/>
                <a:ea typeface="新細明體" charset="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zh-TW" sz="48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rPr>
              <a:t>109</a:t>
            </a:r>
            <a:r>
              <a:rPr lang="zh-TW" altLang="en-US" sz="48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rPr>
              <a:t>學年度性別平等教育課程</a:t>
            </a:r>
            <a:endParaRPr lang="en-US" altLang="zh-TW" sz="48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endParaRPr>
          </a:p>
          <a:p>
            <a:pPr eaLnBrk="1" fontAlgn="auto" hangingPunct="1">
              <a:spcAft>
                <a:spcPts val="0"/>
              </a:spcAft>
              <a:defRPr/>
            </a:pPr>
            <a:r>
              <a:rPr lang="zh-TW" altLang="en-US" sz="48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rPr>
              <a:t>教學方案徵文活動</a:t>
            </a:r>
            <a:r>
              <a:rPr lang="en-US" altLang="zh-TW" sz="36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rPr>
              <a:t/>
            </a:r>
            <a:br>
              <a:rPr lang="en-US" altLang="zh-TW" sz="36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rPr>
            </a:br>
            <a:endParaRPr lang="en-US" altLang="zh-TW" sz="48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endParaRPr>
          </a:p>
          <a:p>
            <a:pPr algn="l" eaLnBrk="1" fontAlgn="auto" hangingPunct="1">
              <a:spcAft>
                <a:spcPts val="0"/>
              </a:spcAft>
              <a:defRPr/>
            </a:pPr>
            <a:r>
              <a:rPr lang="zh-TW" altLang="en-US" sz="3600" dirty="0" smtClean="0"/>
              <a:t>      </a:t>
            </a:r>
            <a:r>
              <a:rPr lang="zh-TW" altLang="en-US" sz="3300" dirty="0" smtClean="0">
                <a:latin typeface="標楷體" panose="03000509000000000000" pitchFamily="65" charset="-120"/>
                <a:ea typeface="標楷體" panose="03000509000000000000" pitchFamily="65" charset="-120"/>
              </a:rPr>
              <a:t>國中組</a:t>
            </a:r>
            <a:r>
              <a:rPr lang="en-US" altLang="zh-TW" sz="3300" dirty="0" smtClean="0">
                <a:latin typeface="標楷體" panose="03000509000000000000" pitchFamily="65" charset="-120"/>
                <a:ea typeface="標楷體" panose="03000509000000000000" pitchFamily="65" charset="-120"/>
              </a:rPr>
              <a:t>(</a:t>
            </a:r>
            <a:r>
              <a:rPr lang="zh-TW" altLang="en-US" sz="3300" dirty="0" smtClean="0">
                <a:latin typeface="標楷體" panose="03000509000000000000" pitchFamily="65" charset="-120"/>
                <a:ea typeface="標楷體" panose="03000509000000000000" pitchFamily="65" charset="-120"/>
              </a:rPr>
              <a:t>甲等</a:t>
            </a:r>
            <a:r>
              <a:rPr lang="en-US" altLang="zh-TW" sz="3300" dirty="0" smtClean="0">
                <a:latin typeface="標楷體" panose="03000509000000000000" pitchFamily="65" charset="-120"/>
                <a:ea typeface="標楷體" panose="03000509000000000000" pitchFamily="65" charset="-120"/>
              </a:rPr>
              <a:t>)</a:t>
            </a:r>
          </a:p>
          <a:p>
            <a:pPr algn="l" eaLnBrk="1" fontAlgn="auto" hangingPunct="1">
              <a:spcAft>
                <a:spcPts val="0"/>
              </a:spcAft>
              <a:defRPr/>
            </a:pPr>
            <a:r>
              <a:rPr lang="zh-TW" altLang="en-US" sz="3300" dirty="0">
                <a:latin typeface="標楷體" panose="03000509000000000000" pitchFamily="65" charset="-120"/>
                <a:ea typeface="標楷體" panose="03000509000000000000" pitchFamily="65" charset="-120"/>
              </a:rPr>
              <a:t> </a:t>
            </a:r>
            <a:r>
              <a:rPr lang="zh-TW" altLang="en-US" sz="3300" dirty="0" smtClean="0">
                <a:latin typeface="標楷體" panose="03000509000000000000" pitchFamily="65" charset="-120"/>
                <a:ea typeface="標楷體" panose="03000509000000000000" pitchFamily="65" charset="-120"/>
              </a:rPr>
              <a:t>  </a:t>
            </a:r>
            <a:r>
              <a:rPr lang="zh-TW" altLang="zh-TW" sz="3300" dirty="0" smtClean="0">
                <a:latin typeface="標楷體" panose="03000509000000000000" pitchFamily="65" charset="-120"/>
                <a:ea typeface="標楷體" panose="03000509000000000000" pitchFamily="65" charset="-120"/>
                <a:hlinkClick r:id="rId3" action="ppaction://hlinkfile"/>
              </a:rPr>
              <a:t>從</a:t>
            </a:r>
            <a:r>
              <a:rPr lang="zh-TW" altLang="zh-TW" sz="3300" dirty="0">
                <a:latin typeface="標楷體" panose="03000509000000000000" pitchFamily="65" charset="-120"/>
                <a:ea typeface="標楷體" panose="03000509000000000000" pitchFamily="65" charset="-120"/>
                <a:hlinkClick r:id="rId3" action="ppaction://hlinkfile"/>
              </a:rPr>
              <a:t>東港迎王平安祭典看見性別</a:t>
            </a:r>
            <a:r>
              <a:rPr lang="zh-TW" altLang="zh-TW" sz="3300" dirty="0" smtClean="0">
                <a:latin typeface="標楷體" panose="03000509000000000000" pitchFamily="65" charset="-120"/>
                <a:ea typeface="標楷體" panose="03000509000000000000" pitchFamily="65" charset="-120"/>
                <a:hlinkClick r:id="rId3" action="ppaction://hlinkfile"/>
              </a:rPr>
              <a:t>脈絡</a:t>
            </a:r>
            <a:endParaRPr lang="en-US" altLang="zh-TW" sz="3300" dirty="0" smtClean="0">
              <a:latin typeface="標楷體" panose="03000509000000000000" pitchFamily="65" charset="-120"/>
              <a:ea typeface="標楷體" panose="03000509000000000000" pitchFamily="65" charset="-120"/>
            </a:endParaRPr>
          </a:p>
          <a:p>
            <a:pPr algn="l" eaLnBrk="1" fontAlgn="auto" hangingPunct="1">
              <a:spcAft>
                <a:spcPts val="0"/>
              </a:spcAft>
              <a:defRPr/>
            </a:pPr>
            <a:r>
              <a:rPr lang="zh-TW" altLang="en-US" sz="3300" dirty="0">
                <a:latin typeface="標楷體" panose="03000509000000000000" pitchFamily="65" charset="-120"/>
                <a:ea typeface="標楷體" panose="03000509000000000000" pitchFamily="65" charset="-120"/>
              </a:rPr>
              <a:t> </a:t>
            </a:r>
            <a:r>
              <a:rPr lang="zh-TW" altLang="en-US" sz="3300" dirty="0" smtClean="0">
                <a:latin typeface="標楷體" panose="03000509000000000000" pitchFamily="65" charset="-120"/>
                <a:ea typeface="標楷體" panose="03000509000000000000" pitchFamily="65" charset="-120"/>
              </a:rPr>
              <a:t>  </a:t>
            </a:r>
            <a:r>
              <a:rPr lang="en-US" altLang="zh-TW" sz="3300" dirty="0" smtClean="0">
                <a:latin typeface="標楷體" panose="03000509000000000000" pitchFamily="65" charset="-120"/>
                <a:ea typeface="標楷體" panose="03000509000000000000" pitchFamily="65" charset="-120"/>
              </a:rPr>
              <a:t>-</a:t>
            </a:r>
            <a:r>
              <a:rPr lang="zh-TW" altLang="en-US" sz="3300" dirty="0" smtClean="0">
                <a:latin typeface="標楷體" panose="03000509000000000000" pitchFamily="65" charset="-120"/>
                <a:ea typeface="標楷體" panose="03000509000000000000" pitchFamily="65" charset="-120"/>
              </a:rPr>
              <a:t>屏東縣性平輔導團</a:t>
            </a:r>
            <a:endParaRPr lang="en-US" sz="33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endParaRPr>
          </a:p>
          <a:p>
            <a:pPr algn="l" eaLnBrk="1" fontAlgn="auto" hangingPunct="1">
              <a:spcAft>
                <a:spcPts val="0"/>
              </a:spcAft>
              <a:defRPr/>
            </a:pPr>
            <a:r>
              <a:rPr lang="en-US" sz="33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rPr>
              <a:t>           </a:t>
            </a:r>
            <a:endParaRPr lang="en-US" sz="33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endParaRPr>
          </a:p>
          <a:p>
            <a:pPr algn="l" eaLnBrk="1" fontAlgn="auto" hangingPunct="1">
              <a:spcAft>
                <a:spcPts val="0"/>
              </a:spcAft>
              <a:defRPr/>
            </a:pPr>
            <a:r>
              <a:rPr lang="zh-TW" altLang="en-US" sz="3300" dirty="0">
                <a:solidFill>
                  <a:prstClr val="black">
                    <a:lumMod val="75000"/>
                    <a:lumOff val="25000"/>
                  </a:prstClr>
                </a:solidFill>
                <a:latin typeface="標楷體" panose="03000509000000000000" pitchFamily="65" charset="-120"/>
                <a:ea typeface="標楷體" panose="03000509000000000000" pitchFamily="65" charset="-120"/>
                <a:cs typeface="Apple LiGothic Medium"/>
              </a:rPr>
              <a:t> </a:t>
            </a:r>
            <a:r>
              <a:rPr lang="zh-TW" altLang="en-US" sz="33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rPr>
              <a:t>  國小組</a:t>
            </a:r>
            <a:r>
              <a:rPr lang="en-US" altLang="zh-TW" sz="33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rPr>
              <a:t>(</a:t>
            </a:r>
            <a:r>
              <a:rPr lang="zh-TW" altLang="en-US" sz="33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rPr>
              <a:t>佳作</a:t>
            </a:r>
            <a:r>
              <a:rPr lang="en-US" altLang="zh-TW" sz="33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rPr>
              <a:t>)</a:t>
            </a:r>
          </a:p>
          <a:p>
            <a:pPr algn="l" eaLnBrk="1" fontAlgn="auto" hangingPunct="1">
              <a:spcAft>
                <a:spcPts val="0"/>
              </a:spcAft>
              <a:defRPr/>
            </a:pPr>
            <a:r>
              <a:rPr lang="zh-TW" altLang="en-US" sz="3300" dirty="0">
                <a:solidFill>
                  <a:prstClr val="black">
                    <a:lumMod val="75000"/>
                    <a:lumOff val="25000"/>
                  </a:prstClr>
                </a:solidFill>
                <a:latin typeface="標楷體" panose="03000509000000000000" pitchFamily="65" charset="-120"/>
                <a:ea typeface="標楷體" panose="03000509000000000000" pitchFamily="65" charset="-120"/>
                <a:cs typeface="Apple LiGothic Medium"/>
              </a:rPr>
              <a:t> </a:t>
            </a:r>
            <a:r>
              <a:rPr lang="zh-TW" altLang="en-US" sz="33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rPr>
              <a:t>  </a:t>
            </a:r>
            <a:r>
              <a:rPr lang="zh-TW" altLang="en-US" sz="33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hlinkClick r:id="rId4" action="ppaction://hlinkfile"/>
              </a:rPr>
              <a:t>性別萬花筒</a:t>
            </a:r>
            <a:endParaRPr lang="en-US" altLang="zh-TW" sz="33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endParaRPr>
          </a:p>
          <a:p>
            <a:pPr algn="l" eaLnBrk="1" fontAlgn="auto" hangingPunct="1">
              <a:spcAft>
                <a:spcPts val="0"/>
              </a:spcAft>
              <a:defRPr/>
            </a:pPr>
            <a:r>
              <a:rPr lang="en-US" altLang="zh-TW" sz="3300" dirty="0">
                <a:solidFill>
                  <a:prstClr val="black">
                    <a:lumMod val="75000"/>
                    <a:lumOff val="25000"/>
                  </a:prstClr>
                </a:solidFill>
                <a:latin typeface="標楷體" panose="03000509000000000000" pitchFamily="65" charset="-120"/>
                <a:ea typeface="標楷體" panose="03000509000000000000" pitchFamily="65" charset="-120"/>
                <a:cs typeface="Apple LiGothic Medium"/>
              </a:rPr>
              <a:t> </a:t>
            </a:r>
            <a:r>
              <a:rPr lang="en-US" altLang="zh-TW" sz="33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rPr>
              <a:t>  -</a:t>
            </a:r>
            <a:r>
              <a:rPr lang="zh-TW" altLang="en-US" sz="33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rPr>
              <a:t>豐田國小</a:t>
            </a:r>
            <a:endParaRPr lang="en-US" sz="33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endParaRPr>
          </a:p>
          <a:p>
            <a:pPr eaLnBrk="1" fontAlgn="auto" hangingPunct="1">
              <a:spcAft>
                <a:spcPts val="0"/>
              </a:spcAft>
              <a:defRPr/>
            </a:pPr>
            <a:endParaRPr lang="fr-CA" sz="4000" dirty="0" smtClean="0">
              <a:solidFill>
                <a:prstClr val="black">
                  <a:lumMod val="75000"/>
                  <a:lumOff val="25000"/>
                </a:prstClr>
              </a:solidFill>
              <a:latin typeface="標楷體" panose="03000509000000000000" pitchFamily="65" charset="-120"/>
              <a:ea typeface="標楷體" panose="03000509000000000000" pitchFamily="65" charset="-120"/>
              <a:cs typeface="Apple LiGothic Medium"/>
            </a:endParaRPr>
          </a:p>
        </p:txBody>
      </p:sp>
    </p:spTree>
    <p:extLst>
      <p:ext uri="{BB962C8B-B14F-4D97-AF65-F5344CB8AC3E}">
        <p14:creationId xmlns:p14="http://schemas.microsoft.com/office/powerpoint/2010/main" val="32060467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62000" y="1946209"/>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r>
              <a:rPr lang="en-US" sz="1800" b="0" i="0">
                <a:latin typeface="Calibri"/>
                <a:ea typeface="+mn-ea"/>
                <a:cs typeface="+mn-cs"/>
              </a:rPr>
              <a:t>             </a:t>
            </a:r>
          </a:p>
        </p:txBody>
      </p:sp>
      <p:sp>
        <p:nvSpPr>
          <p:cNvPr id="6" name="Oval 5"/>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r>
              <a:rPr lang="en-US" sz="1800" b="0" i="0">
                <a:latin typeface="Calibri"/>
                <a:ea typeface="+mn-ea"/>
                <a:cs typeface="+mn-cs"/>
              </a:rPr>
              <a:t>       </a:t>
            </a:r>
          </a:p>
        </p:txBody>
      </p:sp>
      <p:sp>
        <p:nvSpPr>
          <p:cNvPr id="13" name="TextBox 12"/>
          <p:cNvSpPr txBox="1"/>
          <p:nvPr/>
        </p:nvSpPr>
        <p:spPr>
          <a:xfrm>
            <a:off x="1157868" y="1592766"/>
            <a:ext cx="1219200" cy="2708434"/>
          </a:xfrm>
          <a:prstGeom prst="rect">
            <a:avLst/>
          </a:prstGeom>
          <a:noFill/>
        </p:spPr>
        <p:txBody>
          <a:bodyPr wrap="square" rtlCol="0">
            <a:spAutoFit/>
          </a:bodyPr>
          <a:lstStyle/>
          <a:p>
            <a:pPr algn="l" defTabSz="914400">
              <a:buNone/>
            </a:pPr>
            <a:r>
              <a:rPr lang="en-US" sz="17000" b="1" i="0">
                <a:solidFill>
                  <a:srgbClr val="65B131"/>
                </a:solidFill>
                <a:latin typeface="Calibri"/>
                <a:ea typeface="+mn-ea"/>
                <a:cs typeface="Arial"/>
              </a:rPr>
              <a:t>3</a:t>
            </a:r>
          </a:p>
        </p:txBody>
      </p:sp>
      <p:sp>
        <p:nvSpPr>
          <p:cNvPr id="8" name="Title 7"/>
          <p:cNvSpPr>
            <a:spLocks noGrp="1"/>
          </p:cNvSpPr>
          <p:nvPr>
            <p:ph type="title"/>
          </p:nvPr>
        </p:nvSpPr>
        <p:spPr>
          <a:xfrm>
            <a:off x="2267712" y="2059957"/>
            <a:ext cx="5867400" cy="1970046"/>
          </a:xfrm>
        </p:spPr>
        <p:txBody>
          <a:bodyPr>
            <a:noAutofit/>
          </a:bodyPr>
          <a:lstStyle/>
          <a:p>
            <a:pPr algn="ctr" defTabSz="914400">
              <a:spcBef>
                <a:spcPts val="0"/>
              </a:spcBef>
              <a:buNone/>
            </a:pPr>
            <a:r>
              <a:rPr lang="zh-TW" altLang="en-US" sz="7200" cap="none" dirty="0">
                <a:solidFill>
                  <a:schemeClr val="accent2">
                    <a:lumMod val="75000"/>
                  </a:schemeClr>
                </a:solidFill>
                <a:latin typeface="儷黑 Pro"/>
                <a:ea typeface="儷黑 Pro"/>
                <a:cs typeface="+mn-cs"/>
              </a:rPr>
              <a:t>分享回饋</a:t>
            </a:r>
            <a:endParaRPr lang="en-US" sz="7200" i="0" cap="none" dirty="0">
              <a:solidFill>
                <a:schemeClr val="accent2">
                  <a:lumMod val="75000"/>
                </a:schemeClr>
              </a:solidFill>
              <a:latin typeface="儷黑 Pro"/>
              <a:ea typeface="儷黑 Pro"/>
              <a:cs typeface="+mn-cs"/>
            </a:endParaRPr>
          </a:p>
        </p:txBody>
      </p:sp>
      <p:sp>
        <p:nvSpPr>
          <p:cNvPr id="2" name="文字版面配置區 1"/>
          <p:cNvSpPr>
            <a:spLocks noGrp="1"/>
          </p:cNvSpPr>
          <p:nvPr>
            <p:ph type="body" idx="1"/>
          </p:nvPr>
        </p:nvSpPr>
        <p:spPr/>
        <p:txBody>
          <a:bodyPr/>
          <a:lstStyle/>
          <a:p>
            <a:endParaRPr kumimoji="1" lang="zh-TW" altLang="en-US"/>
          </a:p>
        </p:txBody>
      </p:sp>
    </p:spTree>
    <p:extLst>
      <p:ext uri="{BB962C8B-B14F-4D97-AF65-F5344CB8AC3E}">
        <p14:creationId xmlns:p14="http://schemas.microsoft.com/office/powerpoint/2010/main" val="1866449368"/>
      </p:ext>
    </p:extLst>
  </p:cSld>
  <p:clrMapOvr>
    <a:masterClrMapping/>
  </p:clrMapOvr>
  <mc:AlternateContent xmlns:mc="http://schemas.openxmlformats.org/markup-compatibility/2006" xmlns:p14="http://schemas.microsoft.com/office/powerpoint/2010/main">
    <mc:Choice Requires="p14">
      <p:transition spd="slow" p14:dur="1700">
        <p14:gallery dir="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68313" y="260350"/>
            <a:ext cx="8229600" cy="1143000"/>
          </a:xfrm>
        </p:spPr>
        <p:txBody>
          <a:bodyPr/>
          <a:lstStyle/>
          <a:p>
            <a:r>
              <a:rPr lang="en-US" altLang="zh-TW" sz="4800" dirty="0">
                <a:ea typeface="標楷體" panose="03000509000000000000" pitchFamily="65" charset="-120"/>
              </a:rPr>
              <a:t>      </a:t>
            </a:r>
            <a:r>
              <a:rPr lang="zh-TW" altLang="en-US" sz="4800" dirty="0" smtClean="0">
                <a:ea typeface="標楷體" panose="03000509000000000000" pitchFamily="65" charset="-120"/>
              </a:rPr>
              <a:t>網路資源</a:t>
            </a:r>
            <a:endParaRPr lang="zh-TW" altLang="en-US" sz="4800" dirty="0">
              <a:ea typeface="標楷體" panose="03000509000000000000" pitchFamily="65" charset="-120"/>
            </a:endParaRPr>
          </a:p>
        </p:txBody>
      </p:sp>
      <p:sp>
        <p:nvSpPr>
          <p:cNvPr id="32771" name="Rectangle 3"/>
          <p:cNvSpPr>
            <a:spLocks noGrp="1" noChangeArrowheads="1"/>
          </p:cNvSpPr>
          <p:nvPr>
            <p:ph type="body" sz="half" idx="1"/>
          </p:nvPr>
        </p:nvSpPr>
        <p:spPr>
          <a:xfrm>
            <a:off x="611188" y="1557338"/>
            <a:ext cx="7561262" cy="4751387"/>
          </a:xfrm>
        </p:spPr>
        <p:txBody>
          <a:bodyPr/>
          <a:lstStyle/>
          <a:p>
            <a:pPr>
              <a:lnSpc>
                <a:spcPct val="80000"/>
              </a:lnSpc>
            </a:pPr>
            <a:r>
              <a:rPr lang="zh-TW" altLang="en-US" sz="2400">
                <a:latin typeface="Times New Roman" panose="02020603050405020304" pitchFamily="18" charset="0"/>
                <a:ea typeface="標楷體" panose="03000509000000000000" pitchFamily="65" charset="-120"/>
                <a:hlinkClick r:id="rId2"/>
              </a:rPr>
              <a:t>教育部性別平等教育全球資訊網</a:t>
            </a:r>
            <a:r>
              <a:rPr lang="en-US" altLang="zh-TW" sz="2400">
                <a:latin typeface="Times New Roman" panose="02020603050405020304" pitchFamily="18" charset="0"/>
                <a:ea typeface="標楷體" panose="03000509000000000000" pitchFamily="65" charset="-120"/>
              </a:rPr>
              <a:t>https://www.gender.edu.tw/index.asp</a:t>
            </a:r>
          </a:p>
          <a:p>
            <a:pPr>
              <a:lnSpc>
                <a:spcPct val="80000"/>
              </a:lnSpc>
            </a:pPr>
            <a:r>
              <a:rPr lang="zh-TW" altLang="en-US" sz="2400">
                <a:latin typeface="Times New Roman" panose="02020603050405020304" pitchFamily="18" charset="0"/>
                <a:ea typeface="標楷體" panose="03000509000000000000" pitchFamily="65" charset="-120"/>
              </a:rPr>
              <a:t>國家教育研究院教育資源及出版中心</a:t>
            </a:r>
            <a:r>
              <a:rPr lang="en-US" altLang="zh-TW" sz="2400">
                <a:latin typeface="Times New Roman" panose="02020603050405020304" pitchFamily="18" charset="0"/>
                <a:ea typeface="標楷體" panose="03000509000000000000" pitchFamily="65" charset="-120"/>
              </a:rPr>
              <a:t>http://192.192.169.234/physical.jsp</a:t>
            </a:r>
          </a:p>
          <a:p>
            <a:pPr>
              <a:lnSpc>
                <a:spcPct val="80000"/>
              </a:lnSpc>
            </a:pPr>
            <a:r>
              <a:rPr lang="zh-TW" altLang="en-US" sz="2400">
                <a:latin typeface="Times New Roman" panose="02020603050405020304" pitchFamily="18" charset="0"/>
                <a:ea typeface="標楷體" panose="03000509000000000000" pitchFamily="65" charset="-120"/>
                <a:hlinkClick r:id="rId3"/>
              </a:rPr>
              <a:t>國家教育研究院隨選視訊系統</a:t>
            </a:r>
            <a:r>
              <a:rPr lang="en-US" altLang="zh-TW" sz="2400">
                <a:latin typeface="Times New Roman" panose="02020603050405020304" pitchFamily="18" charset="0"/>
                <a:ea typeface="標楷體" panose="03000509000000000000" pitchFamily="65" charset="-120"/>
              </a:rPr>
              <a:t>http://192.192.169.105/mod1/TypeSearchList.aspx?CheckValue=10&amp;DID=11&amp;SID=37</a:t>
            </a:r>
          </a:p>
          <a:p>
            <a:pPr>
              <a:lnSpc>
                <a:spcPct val="80000"/>
              </a:lnSpc>
            </a:pPr>
            <a:r>
              <a:rPr lang="zh-TW" altLang="en-US" sz="2400">
                <a:latin typeface="Times New Roman" panose="02020603050405020304" pitchFamily="18" charset="0"/>
                <a:ea typeface="標楷體" panose="03000509000000000000" pitchFamily="65" charset="-120"/>
              </a:rPr>
              <a:t>文化部兒童文化館繪本花園</a:t>
            </a:r>
            <a:r>
              <a:rPr lang="en-US" altLang="zh-TW" sz="2400">
                <a:latin typeface="Times New Roman" panose="02020603050405020304" pitchFamily="18" charset="0"/>
                <a:ea typeface="標楷體" panose="03000509000000000000" pitchFamily="65" charset="-120"/>
              </a:rPr>
              <a:t>http://children.moc.gov.tw/garden/</a:t>
            </a:r>
          </a:p>
          <a:p>
            <a:pPr>
              <a:lnSpc>
                <a:spcPct val="80000"/>
              </a:lnSpc>
            </a:pPr>
            <a:r>
              <a:rPr lang="zh-TW" altLang="en-US" sz="2400">
                <a:latin typeface="Times New Roman" panose="02020603050405020304" pitchFamily="18" charset="0"/>
                <a:ea typeface="標楷體" panose="03000509000000000000" pitchFamily="65" charset="-120"/>
              </a:rPr>
              <a:t>性教育教學資源網</a:t>
            </a:r>
          </a:p>
          <a:p>
            <a:pPr>
              <a:lnSpc>
                <a:spcPct val="80000"/>
              </a:lnSpc>
              <a:buFontTx/>
              <a:buNone/>
            </a:pPr>
            <a:r>
              <a:rPr lang="zh-TW" altLang="en-US" sz="2400">
                <a:latin typeface="Times New Roman" panose="02020603050405020304" pitchFamily="18" charset="0"/>
                <a:ea typeface="標楷體" panose="03000509000000000000" pitchFamily="65" charset="-120"/>
              </a:rPr>
              <a:t>     </a:t>
            </a:r>
            <a:r>
              <a:rPr lang="en-US" altLang="zh-TW" sz="2400">
                <a:latin typeface="Times New Roman" panose="02020603050405020304" pitchFamily="18" charset="0"/>
                <a:ea typeface="標楷體" panose="03000509000000000000" pitchFamily="65" charset="-120"/>
              </a:rPr>
              <a:t>http://sexedu.moe.edu.tw/</a:t>
            </a:r>
          </a:p>
          <a:p>
            <a:pPr>
              <a:lnSpc>
                <a:spcPct val="80000"/>
              </a:lnSpc>
            </a:pPr>
            <a:r>
              <a:rPr lang="zh-TW" altLang="en-US" sz="2400">
                <a:latin typeface="Times New Roman" panose="02020603050405020304" pitchFamily="18" charset="0"/>
                <a:ea typeface="標楷體" panose="03000509000000000000" pitchFamily="65" charset="-120"/>
              </a:rPr>
              <a:t>行政院婦女權益促進委員會</a:t>
            </a:r>
          </a:p>
          <a:p>
            <a:pPr>
              <a:lnSpc>
                <a:spcPct val="80000"/>
              </a:lnSpc>
            </a:pPr>
            <a:r>
              <a:rPr lang="en-US" altLang="zh-TW" sz="2400">
                <a:latin typeface="Times New Roman" panose="02020603050405020304" pitchFamily="18" charset="0"/>
                <a:ea typeface="標楷體" panose="03000509000000000000" pitchFamily="65" charset="-120"/>
              </a:rPr>
              <a:t>http://cwrp.moi.gov.tw/</a:t>
            </a:r>
          </a:p>
        </p:txBody>
      </p:sp>
      <p:pic>
        <p:nvPicPr>
          <p:cNvPr id="32772" name="Picture 4" descr="thumbnailCACR25M7"/>
          <p:cNvPicPr>
            <a:picLocks noGrp="1" noChangeAspect="1" noChangeArrowheads="1"/>
          </p:cNvPicPr>
          <p:nvPr>
            <p:ph sz="half" idx="2"/>
          </p:nvPr>
        </p:nvPicPr>
        <p:blipFill>
          <a:blip r:embed="rId4" cstate="email">
            <a:extLst>
              <a:ext uri="{28A0092B-C50C-407E-A947-70E740481C1C}">
                <a14:useLocalDpi xmlns:a14="http://schemas.microsoft.com/office/drawing/2010/main" val="0"/>
              </a:ext>
            </a:extLst>
          </a:blip>
          <a:srcRect l="8191" t="12778" r="6030" b="19226"/>
          <a:stretch>
            <a:fillRect/>
          </a:stretch>
        </p:blipFill>
        <p:spPr>
          <a:xfrm>
            <a:off x="6948488" y="476250"/>
            <a:ext cx="1512887" cy="1223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148437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29968" y="1992354"/>
            <a:ext cx="5867400" cy="1970046"/>
          </a:xfrm>
        </p:spPr>
        <p:txBody>
          <a:bodyPr>
            <a:noAutofit/>
          </a:bodyPr>
          <a:lstStyle/>
          <a:p>
            <a:pPr algn="ctr" defTabSz="914400">
              <a:spcBef>
                <a:spcPts val="0"/>
              </a:spcBef>
              <a:buNone/>
            </a:pPr>
            <a:r>
              <a:rPr lang="zh-TW" altLang="en-US" sz="7200" cap="none" dirty="0">
                <a:solidFill>
                  <a:schemeClr val="accent6">
                    <a:lumMod val="75000"/>
                  </a:schemeClr>
                </a:solidFill>
                <a:latin typeface="儷黑 Pro"/>
                <a:ea typeface="儷黑 Pro"/>
                <a:cs typeface="+mn-cs"/>
              </a:rPr>
              <a:t>課綱議題</a:t>
            </a:r>
            <a:endParaRPr lang="en-US" sz="7200" cap="none" dirty="0">
              <a:solidFill>
                <a:schemeClr val="accent6">
                  <a:lumMod val="75000"/>
                </a:schemeClr>
              </a:solidFill>
              <a:latin typeface="儷黑 Pro"/>
              <a:ea typeface="儷黑 Pro"/>
              <a:cs typeface="+mn-cs"/>
            </a:endParaRPr>
          </a:p>
        </p:txBody>
      </p:sp>
      <p:sp>
        <p:nvSpPr>
          <p:cNvPr id="6" name="TextBox 5"/>
          <p:cNvSpPr txBox="1"/>
          <p:nvPr/>
        </p:nvSpPr>
        <p:spPr>
          <a:xfrm>
            <a:off x="1121392" y="1557456"/>
            <a:ext cx="1219200" cy="2708434"/>
          </a:xfrm>
          <a:prstGeom prst="rect">
            <a:avLst/>
          </a:prstGeom>
          <a:noFill/>
        </p:spPr>
        <p:txBody>
          <a:bodyPr wrap="square" rtlCol="0">
            <a:spAutoFit/>
          </a:bodyPr>
          <a:lstStyle/>
          <a:p>
            <a:r>
              <a:rPr lang="en-US" sz="17000" b="1">
                <a:solidFill>
                  <a:srgbClr val="F26200"/>
                </a:solidFill>
                <a:latin typeface="Calibri"/>
                <a:ea typeface="儷黑 Pro"/>
                <a:cs typeface="Arial"/>
              </a:rPr>
              <a:t>1</a:t>
            </a:r>
          </a:p>
        </p:txBody>
      </p:sp>
      <p:sp>
        <p:nvSpPr>
          <p:cNvPr id="3" name="文字版面配置區 2"/>
          <p:cNvSpPr>
            <a:spLocks noGrp="1"/>
          </p:cNvSpPr>
          <p:nvPr>
            <p:ph type="body" idx="1"/>
          </p:nvPr>
        </p:nvSpPr>
        <p:spPr/>
        <p:txBody>
          <a:bodyPr/>
          <a:lstStyle/>
          <a:p>
            <a:r>
              <a:rPr kumimoji="1" lang="zh-TW" altLang="en-US" b="1" dirty="0" smtClean="0">
                <a:solidFill>
                  <a:schemeClr val="tx1"/>
                </a:solidFill>
                <a:latin typeface="Apple LiGothic Medium"/>
                <a:ea typeface="Apple LiGothic Medium"/>
                <a:cs typeface="Apple LiGothic Medium"/>
              </a:rPr>
              <a:t>性別平等教育議題輔導團</a:t>
            </a:r>
            <a:endParaRPr kumimoji="1" lang="en-US" altLang="zh-TW" b="1" dirty="0">
              <a:solidFill>
                <a:schemeClr val="tx1"/>
              </a:solidFill>
              <a:latin typeface="Apple LiGothic Medium"/>
              <a:ea typeface="Apple LiGothic Medium"/>
              <a:cs typeface="Apple LiGothic Medium"/>
            </a:endParaRPr>
          </a:p>
        </p:txBody>
      </p:sp>
    </p:spTree>
    <p:extLst>
      <p:ext uri="{BB962C8B-B14F-4D97-AF65-F5344CB8AC3E}">
        <p14:creationId xmlns:p14="http://schemas.microsoft.com/office/powerpoint/2010/main" val="432163289"/>
      </p:ext>
    </p:extLst>
  </p:cSld>
  <p:clrMapOvr>
    <a:masterClrMapping/>
  </p:clrMapOvr>
  <mc:AlternateContent xmlns:mc="http://schemas.openxmlformats.org/markup-compatibility/2006" xmlns:p14="http://schemas.microsoft.com/office/powerpoint/2010/main">
    <mc:Choice Requires="p14">
      <p:transition spd="slow" p14:dur="1700">
        <p14:gallery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46088" y="559054"/>
            <a:ext cx="8229600" cy="1143000"/>
          </a:xfrm>
        </p:spPr>
        <p:txBody>
          <a:bodyPr/>
          <a:lstStyle/>
          <a:p>
            <a:r>
              <a:rPr lang="zh-TW" altLang="en-US" sz="4800" dirty="0">
                <a:ea typeface="標楷體" panose="03000509000000000000" pitchFamily="65" charset="-120"/>
              </a:rPr>
              <a:t>網路資源</a:t>
            </a:r>
          </a:p>
        </p:txBody>
      </p:sp>
      <p:sp>
        <p:nvSpPr>
          <p:cNvPr id="31747" name="Rectangle 3"/>
          <p:cNvSpPr>
            <a:spLocks noGrp="1" noChangeArrowheads="1"/>
          </p:cNvSpPr>
          <p:nvPr>
            <p:ph type="body" sz="half" idx="1"/>
          </p:nvPr>
        </p:nvSpPr>
        <p:spPr>
          <a:xfrm>
            <a:off x="684213" y="1773238"/>
            <a:ext cx="7991475" cy="4525962"/>
          </a:xfrm>
        </p:spPr>
        <p:txBody>
          <a:bodyPr/>
          <a:lstStyle/>
          <a:p>
            <a:pPr>
              <a:lnSpc>
                <a:spcPct val="80000"/>
              </a:lnSpc>
            </a:pPr>
            <a:r>
              <a:rPr lang="zh-TW" altLang="en-US" sz="2400">
                <a:latin typeface="Times New Roman" panose="02020603050405020304" pitchFamily="18" charset="0"/>
                <a:ea typeface="標楷體" panose="03000509000000000000" pitchFamily="65" charset="-120"/>
                <a:hlinkClick r:id="rId2"/>
              </a:rPr>
              <a:t>台灣性別平等教育協會</a:t>
            </a:r>
            <a:endParaRPr lang="zh-TW" altLang="en-US" sz="2400">
              <a:latin typeface="Times New Roman" panose="02020603050405020304" pitchFamily="18" charset="0"/>
              <a:ea typeface="標楷體" panose="03000509000000000000" pitchFamily="65" charset="-120"/>
            </a:endParaRPr>
          </a:p>
          <a:p>
            <a:pPr>
              <a:lnSpc>
                <a:spcPct val="80000"/>
              </a:lnSpc>
              <a:buFontTx/>
              <a:buNone/>
            </a:pPr>
            <a:r>
              <a:rPr lang="zh-TW" altLang="en-US" sz="2400">
                <a:latin typeface="Times New Roman" panose="02020603050405020304" pitchFamily="18" charset="0"/>
                <a:ea typeface="標楷體" panose="03000509000000000000" pitchFamily="65" charset="-120"/>
              </a:rPr>
              <a:t>     </a:t>
            </a:r>
            <a:r>
              <a:rPr lang="en-US" altLang="zh-TW" sz="2400">
                <a:latin typeface="Times New Roman" panose="02020603050405020304" pitchFamily="18" charset="0"/>
                <a:ea typeface="標楷體" panose="03000509000000000000" pitchFamily="65" charset="-120"/>
              </a:rPr>
              <a:t>http://www.tgeea.org.tw/</a:t>
            </a:r>
            <a:endParaRPr lang="en-US" altLang="zh-TW" sz="2400">
              <a:latin typeface="Times New Roman" panose="02020603050405020304" pitchFamily="18" charset="0"/>
              <a:ea typeface="標楷體" panose="03000509000000000000" pitchFamily="65" charset="-120"/>
              <a:hlinkClick r:id="rId3"/>
            </a:endParaRPr>
          </a:p>
          <a:p>
            <a:pPr>
              <a:lnSpc>
                <a:spcPct val="80000"/>
              </a:lnSpc>
            </a:pPr>
            <a:r>
              <a:rPr lang="zh-TW" altLang="en-US" sz="2400">
                <a:latin typeface="Times New Roman" panose="02020603050405020304" pitchFamily="18" charset="0"/>
                <a:ea typeface="標楷體" panose="03000509000000000000" pitchFamily="65" charset="-120"/>
                <a:hlinkClick r:id="rId3"/>
              </a:rPr>
              <a:t>台灣同志諮詢熱線</a:t>
            </a:r>
            <a:r>
              <a:rPr lang="en-US" altLang="zh-TW" sz="2400">
                <a:latin typeface="Times New Roman" panose="02020603050405020304" pitchFamily="18" charset="0"/>
                <a:ea typeface="標楷體" panose="03000509000000000000" pitchFamily="65" charset="-120"/>
              </a:rPr>
              <a:t>http://www.hotline.org.tw/front/bin/home.phtml</a:t>
            </a:r>
            <a:endParaRPr lang="en-US" altLang="zh-TW" sz="2400">
              <a:latin typeface="Times New Roman" panose="02020603050405020304" pitchFamily="18" charset="0"/>
              <a:ea typeface="標楷體" panose="03000509000000000000" pitchFamily="65" charset="-120"/>
              <a:hlinkClick r:id="rId4"/>
            </a:endParaRPr>
          </a:p>
          <a:p>
            <a:pPr>
              <a:lnSpc>
                <a:spcPct val="80000"/>
              </a:lnSpc>
            </a:pPr>
            <a:r>
              <a:rPr lang="zh-TW" altLang="en-US" sz="2400">
                <a:latin typeface="Times New Roman" panose="02020603050405020304" pitchFamily="18" charset="0"/>
                <a:ea typeface="標楷體" panose="03000509000000000000" pitchFamily="65" charset="-120"/>
                <a:hlinkClick r:id="rId4"/>
              </a:rPr>
              <a:t>台灣性別人權協會</a:t>
            </a:r>
            <a:r>
              <a:rPr lang="en-US" altLang="zh-TW" sz="2400">
                <a:latin typeface="Times New Roman" panose="02020603050405020304" pitchFamily="18" charset="0"/>
                <a:ea typeface="標楷體" panose="03000509000000000000" pitchFamily="65" charset="-120"/>
              </a:rPr>
              <a:t>http://gsrat.net/</a:t>
            </a:r>
          </a:p>
          <a:p>
            <a:pPr>
              <a:lnSpc>
                <a:spcPct val="80000"/>
              </a:lnSpc>
            </a:pPr>
            <a:r>
              <a:rPr lang="zh-TW" altLang="en-US" sz="2400">
                <a:latin typeface="Times New Roman" panose="02020603050405020304" pitchFamily="18" charset="0"/>
                <a:ea typeface="標楷體" panose="03000509000000000000" pitchFamily="65" charset="-120"/>
              </a:rPr>
              <a:t>台北市女性權益促進會</a:t>
            </a:r>
          </a:p>
          <a:p>
            <a:pPr>
              <a:lnSpc>
                <a:spcPct val="80000"/>
              </a:lnSpc>
              <a:buFontTx/>
              <a:buNone/>
            </a:pPr>
            <a:r>
              <a:rPr lang="zh-TW" altLang="en-US" sz="2400">
                <a:latin typeface="Times New Roman" panose="02020603050405020304" pitchFamily="18" charset="0"/>
                <a:ea typeface="標楷體" panose="03000509000000000000" pitchFamily="65" charset="-120"/>
              </a:rPr>
              <a:t>     </a:t>
            </a:r>
            <a:r>
              <a:rPr lang="en-US" altLang="zh-TW" sz="2400">
                <a:latin typeface="Times New Roman" panose="02020603050405020304" pitchFamily="18" charset="0"/>
                <a:ea typeface="標楷體" panose="03000509000000000000" pitchFamily="65" charset="-120"/>
              </a:rPr>
              <a:t>http://www.womenweb.org.tw/</a:t>
            </a:r>
          </a:p>
          <a:p>
            <a:pPr>
              <a:lnSpc>
                <a:spcPct val="80000"/>
              </a:lnSpc>
            </a:pPr>
            <a:r>
              <a:rPr lang="zh-TW" altLang="en-US" sz="2400">
                <a:latin typeface="Times New Roman" panose="02020603050405020304" pitchFamily="18" charset="0"/>
                <a:ea typeface="標楷體" panose="03000509000000000000" pitchFamily="65" charset="-120"/>
              </a:rPr>
              <a:t>台北市婦女新知協會</a:t>
            </a:r>
            <a:r>
              <a:rPr lang="en-US" altLang="zh-TW" sz="2400">
                <a:latin typeface="Times New Roman" panose="02020603050405020304" pitchFamily="18" charset="0"/>
                <a:ea typeface="標楷體" panose="03000509000000000000" pitchFamily="65" charset="-120"/>
              </a:rPr>
              <a:t>http://www.awakening.org.tw/chhtml/index.asp</a:t>
            </a:r>
          </a:p>
          <a:p>
            <a:pPr>
              <a:lnSpc>
                <a:spcPct val="80000"/>
              </a:lnSpc>
            </a:pPr>
            <a:r>
              <a:rPr lang="zh-TW" altLang="en-US" sz="2400">
                <a:latin typeface="Times New Roman" panose="02020603050405020304" pitchFamily="18" charset="0"/>
                <a:ea typeface="標楷體" panose="03000509000000000000" pitchFamily="65" charset="-120"/>
              </a:rPr>
              <a:t>高雄市婦女新知協會</a:t>
            </a:r>
            <a:r>
              <a:rPr lang="en-US" altLang="zh-TW" sz="2400">
                <a:latin typeface="Times New Roman" panose="02020603050405020304" pitchFamily="18" charset="0"/>
                <a:ea typeface="標楷體" panose="03000509000000000000" pitchFamily="65" charset="-120"/>
              </a:rPr>
              <a:t>http://awakeningkhs.womenweb.org.tw/</a:t>
            </a:r>
          </a:p>
          <a:p>
            <a:pPr>
              <a:lnSpc>
                <a:spcPct val="80000"/>
              </a:lnSpc>
            </a:pPr>
            <a:r>
              <a:rPr lang="zh-TW" altLang="en-US" sz="2400">
                <a:latin typeface="Times New Roman" panose="02020603050405020304" pitchFamily="18" charset="0"/>
                <a:ea typeface="標楷體" panose="03000509000000000000" pitchFamily="65" charset="-120"/>
                <a:hlinkClick r:id="rId5"/>
              </a:rPr>
              <a:t>台灣青少年性別文教會</a:t>
            </a:r>
            <a:endParaRPr lang="zh-TW" altLang="en-US" sz="2400">
              <a:latin typeface="Times New Roman" panose="02020603050405020304" pitchFamily="18" charset="0"/>
              <a:ea typeface="標楷體" panose="03000509000000000000" pitchFamily="65" charset="-120"/>
            </a:endParaRPr>
          </a:p>
          <a:p>
            <a:pPr>
              <a:lnSpc>
                <a:spcPct val="80000"/>
              </a:lnSpc>
              <a:buFontTx/>
              <a:buNone/>
            </a:pPr>
            <a:r>
              <a:rPr lang="zh-TW" altLang="en-US" sz="2400">
                <a:latin typeface="Times New Roman" panose="02020603050405020304" pitchFamily="18" charset="0"/>
                <a:ea typeface="標楷體" panose="03000509000000000000" pitchFamily="65" charset="-120"/>
              </a:rPr>
              <a:t>     </a:t>
            </a:r>
            <a:r>
              <a:rPr lang="en-US" altLang="zh-TW" sz="2400">
                <a:latin typeface="Times New Roman" panose="02020603050405020304" pitchFamily="18" charset="0"/>
                <a:ea typeface="標楷體" panose="03000509000000000000" pitchFamily="65" charset="-120"/>
              </a:rPr>
              <a:t>http://npo-136.npo.nat.gov.tw/</a:t>
            </a:r>
          </a:p>
        </p:txBody>
      </p:sp>
      <p:pic>
        <p:nvPicPr>
          <p:cNvPr id="31748" name="Picture 4" descr="thumbnailCACR25M7"/>
          <p:cNvPicPr>
            <a:picLocks noGrp="1" noChangeAspect="1" noChangeArrowheads="1"/>
          </p:cNvPicPr>
          <p:nvPr>
            <p:ph sz="half" idx="2"/>
          </p:nvPr>
        </p:nvPicPr>
        <p:blipFill>
          <a:blip r:embed="rId6" cstate="email">
            <a:extLst>
              <a:ext uri="{28A0092B-C50C-407E-A947-70E740481C1C}">
                <a14:useLocalDpi xmlns:a14="http://schemas.microsoft.com/office/drawing/2010/main" val="0"/>
              </a:ext>
            </a:extLst>
          </a:blip>
          <a:srcRect l="7710" t="12778" r="4875" b="19167"/>
          <a:stretch>
            <a:fillRect/>
          </a:stretch>
        </p:blipFill>
        <p:spPr>
          <a:xfrm>
            <a:off x="6516688" y="549275"/>
            <a:ext cx="1800225" cy="1430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95730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zh-TW" sz="4800" dirty="0">
                <a:ea typeface="標楷體" panose="03000509000000000000" pitchFamily="65" charset="-120"/>
              </a:rPr>
              <a:t>    </a:t>
            </a:r>
            <a:r>
              <a:rPr lang="zh-TW" altLang="en-US" sz="4800" dirty="0" smtClean="0">
                <a:ea typeface="標楷體" panose="03000509000000000000" pitchFamily="65" charset="-120"/>
              </a:rPr>
              <a:t>網路資源</a:t>
            </a:r>
            <a:endParaRPr lang="zh-TW" altLang="en-US" sz="4800" dirty="0">
              <a:ea typeface="標楷體" panose="03000509000000000000" pitchFamily="65" charset="-120"/>
            </a:endParaRPr>
          </a:p>
        </p:txBody>
      </p:sp>
      <p:sp>
        <p:nvSpPr>
          <p:cNvPr id="48131" name="Rectangle 3"/>
          <p:cNvSpPr>
            <a:spLocks noGrp="1" noChangeArrowheads="1"/>
          </p:cNvSpPr>
          <p:nvPr>
            <p:ph type="body" sz="half" idx="1"/>
          </p:nvPr>
        </p:nvSpPr>
        <p:spPr>
          <a:xfrm>
            <a:off x="684213" y="1557338"/>
            <a:ext cx="7991475" cy="4525962"/>
          </a:xfrm>
        </p:spPr>
        <p:txBody>
          <a:bodyPr/>
          <a:lstStyle/>
          <a:p>
            <a:pPr>
              <a:lnSpc>
                <a:spcPct val="80000"/>
              </a:lnSpc>
            </a:pPr>
            <a:r>
              <a:rPr lang="zh-TW" altLang="en-US" sz="2800">
                <a:latin typeface="Times New Roman" panose="02020603050405020304" pitchFamily="18" charset="0"/>
                <a:ea typeface="標楷體" panose="03000509000000000000" pitchFamily="65" charset="-120"/>
                <a:hlinkClick r:id="rId2"/>
              </a:rPr>
              <a:t>全國法規資料庫</a:t>
            </a:r>
            <a:endParaRPr lang="zh-TW" altLang="en-US" sz="2800">
              <a:latin typeface="Times New Roman" panose="02020603050405020304" pitchFamily="18" charset="0"/>
              <a:ea typeface="標楷體" panose="03000509000000000000" pitchFamily="65" charset="-120"/>
            </a:endParaRPr>
          </a:p>
          <a:p>
            <a:pPr>
              <a:lnSpc>
                <a:spcPct val="80000"/>
              </a:lnSpc>
              <a:buFontTx/>
              <a:buNone/>
            </a:pPr>
            <a:r>
              <a:rPr lang="zh-TW" altLang="en-US" sz="2800">
                <a:latin typeface="Times New Roman" panose="02020603050405020304" pitchFamily="18" charset="0"/>
                <a:ea typeface="標楷體" panose="03000509000000000000" pitchFamily="65" charset="-120"/>
              </a:rPr>
              <a:t>    </a:t>
            </a:r>
            <a:r>
              <a:rPr lang="en-US" altLang="zh-TW" sz="2800">
                <a:latin typeface="Times New Roman" panose="02020603050405020304" pitchFamily="18" charset="0"/>
                <a:ea typeface="標楷體" panose="03000509000000000000" pitchFamily="65" charset="-120"/>
              </a:rPr>
              <a:t>http://law.moj.gov.tw/</a:t>
            </a:r>
          </a:p>
          <a:p>
            <a:pPr>
              <a:lnSpc>
                <a:spcPct val="80000"/>
              </a:lnSpc>
            </a:pPr>
            <a:r>
              <a:rPr lang="zh-TW" altLang="en-US" sz="2800">
                <a:latin typeface="Times New Roman" panose="02020603050405020304" pitchFamily="18" charset="0"/>
                <a:ea typeface="標楷體" panose="03000509000000000000" pitchFamily="65" charset="-120"/>
              </a:rPr>
              <a:t>行政院主計處性別統計</a:t>
            </a:r>
            <a:r>
              <a:rPr lang="en-US" altLang="zh-TW" sz="2800">
                <a:latin typeface="Times New Roman" panose="02020603050405020304" pitchFamily="18" charset="0"/>
                <a:ea typeface="標楷體" panose="03000509000000000000" pitchFamily="65" charset="-120"/>
              </a:rPr>
              <a:t>http://www.dgbas.gov.tw/np.asp?CtNode=2831</a:t>
            </a:r>
          </a:p>
          <a:p>
            <a:pPr>
              <a:lnSpc>
                <a:spcPct val="80000"/>
              </a:lnSpc>
            </a:pPr>
            <a:r>
              <a:rPr lang="zh-TW" altLang="en-US" sz="2800">
                <a:latin typeface="Times New Roman" panose="02020603050405020304" pitchFamily="18" charset="0"/>
                <a:ea typeface="標楷體" panose="03000509000000000000" pitchFamily="65" charset="-120"/>
              </a:rPr>
              <a:t>婦女聯合網</a:t>
            </a:r>
          </a:p>
          <a:p>
            <a:pPr>
              <a:lnSpc>
                <a:spcPct val="80000"/>
              </a:lnSpc>
              <a:buFontTx/>
              <a:buNone/>
            </a:pPr>
            <a:r>
              <a:rPr lang="zh-TW" altLang="en-US" sz="2800">
                <a:latin typeface="Times New Roman" panose="02020603050405020304" pitchFamily="18" charset="0"/>
                <a:ea typeface="標楷體" panose="03000509000000000000" pitchFamily="65" charset="-120"/>
              </a:rPr>
              <a:t>    </a:t>
            </a:r>
            <a:r>
              <a:rPr lang="en-US" altLang="zh-TW" sz="2800">
                <a:latin typeface="Times New Roman" panose="02020603050405020304" pitchFamily="18" charset="0"/>
                <a:ea typeface="標楷體" panose="03000509000000000000" pitchFamily="65" charset="-120"/>
              </a:rPr>
              <a:t>http://www.womenweb.org.tw/</a:t>
            </a:r>
          </a:p>
          <a:p>
            <a:pPr>
              <a:lnSpc>
                <a:spcPct val="80000"/>
              </a:lnSpc>
            </a:pPr>
            <a:r>
              <a:rPr lang="zh-TW" altLang="en-US" sz="2800">
                <a:latin typeface="Times New Roman" panose="02020603050405020304" pitchFamily="18" charset="0"/>
                <a:ea typeface="標楷體" panose="03000509000000000000" pitchFamily="65" charset="-120"/>
              </a:rPr>
              <a:t>內政部性騷擾防治網</a:t>
            </a:r>
            <a:r>
              <a:rPr lang="en-US" altLang="zh-TW" sz="2800">
                <a:latin typeface="Times New Roman" panose="02020603050405020304" pitchFamily="18" charset="0"/>
                <a:ea typeface="標楷體" panose="03000509000000000000" pitchFamily="65" charset="-120"/>
              </a:rPr>
              <a:t>http://dspc.moi.gov.tw/mp.asp?mp=3</a:t>
            </a:r>
          </a:p>
          <a:p>
            <a:pPr>
              <a:lnSpc>
                <a:spcPct val="80000"/>
              </a:lnSpc>
            </a:pPr>
            <a:r>
              <a:rPr lang="zh-TW" altLang="en-US" sz="2800">
                <a:latin typeface="Times New Roman" panose="02020603050405020304" pitchFamily="18" charset="0"/>
                <a:ea typeface="標楷體" panose="03000509000000000000" pitchFamily="65" charset="-120"/>
              </a:rPr>
              <a:t>內政部性侵害防治網</a:t>
            </a:r>
            <a:r>
              <a:rPr lang="en-US" altLang="zh-TW" sz="2800">
                <a:latin typeface="Times New Roman" panose="02020603050405020304" pitchFamily="18" charset="0"/>
                <a:ea typeface="標楷體" panose="03000509000000000000" pitchFamily="65" charset="-120"/>
              </a:rPr>
              <a:t>http://dspc.moi.gov.tw/mp.asp?mp=4</a:t>
            </a:r>
          </a:p>
        </p:txBody>
      </p:sp>
      <p:pic>
        <p:nvPicPr>
          <p:cNvPr id="48132" name="Picture 4" descr="thumbnailCACR25M7"/>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l="7710" t="12778" r="4875" b="19167"/>
          <a:stretch>
            <a:fillRect/>
          </a:stretch>
        </p:blipFill>
        <p:spPr>
          <a:xfrm>
            <a:off x="6659563" y="476250"/>
            <a:ext cx="1800225" cy="1430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485123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 name="Picture 102" descr="Untitled-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050" y="-28575"/>
            <a:ext cx="9182100" cy="6886575"/>
          </a:xfrm>
          <a:prstGeom prst="rect">
            <a:avLst/>
          </a:prstGeom>
          <a:noFill/>
          <a:extLst>
            <a:ext uri="{909E8E84-426E-40DD-AFC4-6F175D3DCCD1}">
              <a14:hiddenFill xmlns:a14="http://schemas.microsoft.com/office/drawing/2010/main">
                <a:solidFill>
                  <a:srgbClr val="FFFFFF"/>
                </a:solidFill>
              </a14:hiddenFill>
            </a:ext>
          </a:extLst>
        </p:spPr>
      </p:pic>
      <p:pic>
        <p:nvPicPr>
          <p:cNvPr id="2149" name="Picture 101" descr="card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050" y="-28575"/>
            <a:ext cx="9182100" cy="6886575"/>
          </a:xfrm>
          <a:prstGeom prst="rect">
            <a:avLst/>
          </a:prstGeom>
          <a:noFill/>
          <a:extLst>
            <a:ext uri="{909E8E84-426E-40DD-AFC4-6F175D3DCCD1}">
              <a14:hiddenFill xmlns:a14="http://schemas.microsoft.com/office/drawing/2010/main">
                <a:solidFill>
                  <a:srgbClr val="FFFFFF"/>
                </a:solidFill>
              </a14:hiddenFill>
            </a:ext>
          </a:extLst>
        </p:spPr>
      </p:pic>
      <p:pic>
        <p:nvPicPr>
          <p:cNvPr id="2148" name="Picture 100" descr="card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050" y="-28575"/>
            <a:ext cx="9182100" cy="6886575"/>
          </a:xfrm>
          <a:prstGeom prst="rect">
            <a:avLst/>
          </a:prstGeom>
          <a:noFill/>
          <a:extLst>
            <a:ext uri="{909E8E84-426E-40DD-AFC4-6F175D3DCCD1}">
              <a14:hiddenFill xmlns:a14="http://schemas.microsoft.com/office/drawing/2010/main">
                <a:solidFill>
                  <a:srgbClr val="FFFFFF"/>
                </a:solidFill>
              </a14:hiddenFill>
            </a:ext>
          </a:extLst>
        </p:spPr>
      </p:pic>
      <p:pic>
        <p:nvPicPr>
          <p:cNvPr id="2147" name="Picture 99" descr="card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9050" y="-28575"/>
            <a:ext cx="9182100" cy="6886575"/>
          </a:xfrm>
          <a:prstGeom prst="rect">
            <a:avLst/>
          </a:prstGeom>
          <a:noFill/>
          <a:extLst>
            <a:ext uri="{909E8E84-426E-40DD-AFC4-6F175D3DCCD1}">
              <a14:hiddenFill xmlns:a14="http://schemas.microsoft.com/office/drawing/2010/main">
                <a:solidFill>
                  <a:srgbClr val="FFFFFF"/>
                </a:solidFill>
              </a14:hiddenFill>
            </a:ext>
          </a:extLst>
        </p:spPr>
      </p:pic>
      <p:sp>
        <p:nvSpPr>
          <p:cNvPr id="2141" name="Text Box 93"/>
          <p:cNvSpPr txBox="1">
            <a:spLocks noChangeArrowheads="1"/>
          </p:cNvSpPr>
          <p:nvPr/>
        </p:nvSpPr>
        <p:spPr bwMode="auto">
          <a:xfrm>
            <a:off x="3124200" y="442913"/>
            <a:ext cx="5105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r>
              <a:rPr lang="en-US" altLang="zh-TW" sz="9600" b="1" smtClean="0">
                <a:solidFill>
                  <a:srgbClr val="FF0080"/>
                </a:solidFill>
                <a:latin typeface="Arial" charset="0"/>
                <a:ea typeface="新細明體" charset="0"/>
              </a:rPr>
              <a:t>WINTER</a:t>
            </a:r>
            <a:endParaRPr lang="en-US" altLang="zh-TW" sz="9600" smtClean="0">
              <a:solidFill>
                <a:srgbClr val="FF0080"/>
              </a:solidFill>
              <a:latin typeface="Arial" charset="0"/>
              <a:ea typeface="新細明體" charset="0"/>
            </a:endParaRPr>
          </a:p>
        </p:txBody>
      </p:sp>
      <p:sp>
        <p:nvSpPr>
          <p:cNvPr id="2138" name="Text Box 90"/>
          <p:cNvSpPr txBox="1">
            <a:spLocks noChangeArrowheads="1"/>
          </p:cNvSpPr>
          <p:nvPr/>
        </p:nvSpPr>
        <p:spPr bwMode="auto">
          <a:xfrm>
            <a:off x="3352800" y="1677988"/>
            <a:ext cx="213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pPr>
            <a:r>
              <a:rPr lang="en-US" altLang="zh-TW" sz="3600" smtClean="0">
                <a:solidFill>
                  <a:srgbClr val="666666"/>
                </a:solidFill>
                <a:latin typeface="Arial" charset="0"/>
                <a:ea typeface="新細明體" charset="0"/>
              </a:rPr>
              <a:t>Template</a:t>
            </a:r>
            <a:endParaRPr lang="en-US" altLang="zh-TW" smtClean="0">
              <a:solidFill>
                <a:srgbClr val="4C4C4C"/>
              </a:solidFill>
              <a:latin typeface="Arial" charset="0"/>
              <a:ea typeface="新細明體" charset="0"/>
            </a:endParaRPr>
          </a:p>
        </p:txBody>
      </p:sp>
      <p:pic>
        <p:nvPicPr>
          <p:cNvPr id="2146" name="Picture 98" descr="card1"/>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9050" y="-28575"/>
            <a:ext cx="9182100" cy="6886575"/>
          </a:xfrm>
          <a:prstGeom prst="rect">
            <a:avLst/>
          </a:prstGeom>
          <a:noFill/>
          <a:extLst>
            <a:ext uri="{909E8E84-426E-40DD-AFC4-6F175D3DCCD1}">
              <a14:hiddenFill xmlns:a14="http://schemas.microsoft.com/office/drawing/2010/main">
                <a:solidFill>
                  <a:srgbClr val="FFFFFF"/>
                </a:solidFill>
              </a14:hiddenFill>
            </a:ext>
          </a:extLst>
        </p:spPr>
      </p:pic>
      <p:sp>
        <p:nvSpPr>
          <p:cNvPr id="2151" name="Text Box 103"/>
          <p:cNvSpPr txBox="1">
            <a:spLocks noChangeArrowheads="1"/>
          </p:cNvSpPr>
          <p:nvPr/>
        </p:nvSpPr>
        <p:spPr bwMode="auto">
          <a:xfrm>
            <a:off x="729964" y="2315121"/>
            <a:ext cx="676970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base">
              <a:spcBef>
                <a:spcPct val="50000"/>
              </a:spcBef>
              <a:spcAft>
                <a:spcPct val="0"/>
              </a:spcAft>
            </a:pPr>
            <a:r>
              <a:rPr lang="zh-TW" altLang="en-US" sz="12000" dirty="0" smtClean="0">
                <a:solidFill>
                  <a:srgbClr val="4C4C4C"/>
                </a:solidFill>
                <a:latin typeface="標楷體" panose="03000509000000000000" pitchFamily="65" charset="-120"/>
                <a:ea typeface="標楷體" panose="03000509000000000000" pitchFamily="65" charset="-120"/>
                <a:cs typeface="Apple LiGothic Medium"/>
              </a:rPr>
              <a:t>結</a:t>
            </a:r>
            <a:r>
              <a:rPr lang="en-US" altLang="zh-TW" sz="12000" dirty="0" smtClean="0">
                <a:solidFill>
                  <a:srgbClr val="4C4C4C"/>
                </a:solidFill>
                <a:latin typeface="標楷體" panose="03000509000000000000" pitchFamily="65" charset="-120"/>
                <a:ea typeface="標楷體" panose="03000509000000000000" pitchFamily="65" charset="-120"/>
                <a:cs typeface="Apple LiGothic Medium"/>
              </a:rPr>
              <a:t>   </a:t>
            </a:r>
            <a:r>
              <a:rPr lang="zh-TW" altLang="en-US" sz="12000" dirty="0" smtClean="0">
                <a:solidFill>
                  <a:srgbClr val="4C4C4C"/>
                </a:solidFill>
                <a:latin typeface="標楷體" panose="03000509000000000000" pitchFamily="65" charset="-120"/>
                <a:ea typeface="標楷體" panose="03000509000000000000" pitchFamily="65" charset="-120"/>
                <a:cs typeface="Apple LiGothic Medium"/>
              </a:rPr>
              <a:t>語</a:t>
            </a:r>
            <a:endParaRPr lang="en-US" altLang="zh-TW" sz="6000" dirty="0" smtClean="0">
              <a:solidFill>
                <a:srgbClr val="4C4C4C"/>
              </a:solidFill>
              <a:latin typeface="標楷體" panose="03000509000000000000" pitchFamily="65" charset="-120"/>
              <a:ea typeface="標楷體" panose="03000509000000000000" pitchFamily="65" charset="-120"/>
              <a:cs typeface="Apple LiGothic Medium"/>
            </a:endParaRPr>
          </a:p>
        </p:txBody>
      </p:sp>
      <p:sp>
        <p:nvSpPr>
          <p:cNvPr id="2153" name="Rectangle 105"/>
          <p:cNvSpPr>
            <a:spLocks noChangeArrowheads="1"/>
          </p:cNvSpPr>
          <p:nvPr/>
        </p:nvSpPr>
        <p:spPr bwMode="auto">
          <a:xfrm>
            <a:off x="5715000" y="166688"/>
            <a:ext cx="1447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endParaRPr lang="en-GB" smtClean="0">
              <a:solidFill>
                <a:srgbClr val="4C4C4C"/>
              </a:solidFill>
              <a:latin typeface="Arial" charset="0"/>
              <a:ea typeface="新細明體" charset="0"/>
            </a:endParaRPr>
          </a:p>
        </p:txBody>
      </p:sp>
    </p:spTree>
    <p:extLst>
      <p:ext uri="{BB962C8B-B14F-4D97-AF65-F5344CB8AC3E}">
        <p14:creationId xmlns:p14="http://schemas.microsoft.com/office/powerpoint/2010/main" val="3805338114"/>
      </p:ext>
    </p:extLst>
  </p:cSld>
  <p:clrMapOvr>
    <a:masterClrMapping/>
  </p:clrMapOvr>
  <mc:AlternateContent xmlns:mc="http://schemas.openxmlformats.org/markup-compatibility/2006" xmlns:p14="http://schemas.microsoft.com/office/powerpoint/2010/main">
    <mc:Choice Requires="p14">
      <p:transition>
        <p14:flip dir="r"/>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re 1"/>
          <p:cNvSpPr>
            <a:spLocks noGrp="1"/>
          </p:cNvSpPr>
          <p:nvPr>
            <p:ph type="title"/>
          </p:nvPr>
        </p:nvSpPr>
        <p:spPr>
          <a:xfrm>
            <a:off x="181444" y="120946"/>
            <a:ext cx="6426126" cy="1073393"/>
          </a:xfrm>
        </p:spPr>
        <p:txBody>
          <a:bodyPr rtlCol="0">
            <a:normAutofit/>
          </a:bodyPr>
          <a:lstStyle/>
          <a:p>
            <a:pPr fontAlgn="auto">
              <a:spcAft>
                <a:spcPts val="0"/>
              </a:spcAft>
              <a:defRPr/>
            </a:pPr>
            <a:r>
              <a:rPr lang="zh-TW" altLang="en-US" sz="3600" dirty="0" smtClean="0">
                <a:solidFill>
                  <a:srgbClr val="FF6600"/>
                </a:solidFill>
                <a:latin typeface="微軟正黑體" panose="020B0604030504040204" pitchFamily="34" charset="-120"/>
                <a:ea typeface="微軟正黑體" panose="020B0604030504040204" pitchFamily="34" charset="-120"/>
                <a:cs typeface="Apple LiGothic Medium"/>
              </a:rPr>
              <a:t>小小的力量也能撼動這世界！</a:t>
            </a:r>
            <a:endParaRPr lang="en-US" sz="3600" dirty="0" smtClean="0">
              <a:solidFill>
                <a:srgbClr val="FF6600"/>
              </a:solidFill>
              <a:latin typeface="微軟正黑體" panose="020B0604030504040204" pitchFamily="34" charset="-120"/>
              <a:ea typeface="微軟正黑體" panose="020B0604030504040204" pitchFamily="34" charset="-120"/>
              <a:cs typeface="Apple LiGothic Medium"/>
            </a:endParaRPr>
          </a:p>
        </p:txBody>
      </p:sp>
      <p:pic>
        <p:nvPicPr>
          <p:cNvPr id="2" name="圖片 1" descr="539323_407587492623300_1274379535_n 拷貝.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10" y="1799068"/>
            <a:ext cx="8210321" cy="4580818"/>
          </a:xfrm>
          <a:prstGeom prst="rect">
            <a:avLst/>
          </a:prstGeom>
        </p:spPr>
      </p:pic>
    </p:spTree>
    <p:extLst>
      <p:ext uri="{BB962C8B-B14F-4D97-AF65-F5344CB8AC3E}">
        <p14:creationId xmlns:p14="http://schemas.microsoft.com/office/powerpoint/2010/main" val="25797266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68952" y="2141208"/>
            <a:ext cx="7608120" cy="1143000"/>
          </a:xfrm>
        </p:spPr>
        <p:txBody>
          <a:bodyPr>
            <a:normAutofit fontScale="90000"/>
          </a:bodyPr>
          <a:lstStyle/>
          <a:p>
            <a:r>
              <a:rPr lang="zh-TW" altLang="en-US" dirty="0" smtClean="0"/>
              <a:t>彩虹</a:t>
            </a:r>
            <a:r>
              <a:rPr lang="zh-TW" altLang="en-US" sz="2700" dirty="0"/>
              <a:t>作詞：</a:t>
            </a:r>
            <a:r>
              <a:rPr lang="zh-TW" altLang="en-US" sz="2700" dirty="0" smtClean="0"/>
              <a:t>陳鎮川</a:t>
            </a:r>
            <a:r>
              <a:rPr lang="en-US" altLang="zh-TW" sz="2700" dirty="0" smtClean="0"/>
              <a:t/>
            </a:r>
            <a:br>
              <a:rPr lang="en-US" altLang="zh-TW" sz="2700" dirty="0" smtClean="0"/>
            </a:br>
            <a:r>
              <a:rPr lang="en-US" altLang="zh-TW" dirty="0" smtClean="0"/>
              <a:t/>
            </a:r>
            <a:br>
              <a:rPr lang="en-US" altLang="zh-TW" dirty="0" smtClean="0"/>
            </a:br>
            <a:r>
              <a:rPr lang="zh-TW" altLang="en-US" sz="2700" dirty="0"/>
              <a:t>衣櫃不算太寬　藏著你的天堂　依然歡迎我分享</a:t>
            </a:r>
            <a:r>
              <a:rPr lang="zh-TW" altLang="en-US" sz="2700" dirty="0"/>
              <a:t/>
            </a:r>
            <a:br>
              <a:rPr lang="zh-TW" altLang="en-US" sz="2700" dirty="0"/>
            </a:br>
            <a:r>
              <a:rPr lang="zh-TW" altLang="en-US" sz="2700" dirty="0"/>
              <a:t>我們的愛很像　都因男人而受傷　卻又繼續碰撞</a:t>
            </a:r>
            <a:r>
              <a:rPr lang="zh-TW" altLang="en-US" sz="2700" dirty="0"/>
              <a:t/>
            </a:r>
            <a:br>
              <a:rPr lang="zh-TW" altLang="en-US" sz="2700" dirty="0"/>
            </a:br>
            <a:r>
              <a:rPr lang="zh-TW" altLang="en-US" sz="2700" dirty="0"/>
              <a:t/>
            </a:r>
            <a:br>
              <a:rPr lang="zh-TW" altLang="en-US" sz="2700" dirty="0"/>
            </a:br>
            <a:r>
              <a:rPr lang="zh-TW" altLang="en-US" sz="2700" dirty="0"/>
              <a:t>當天空昏暗　當氣溫失常　你用巨大的堅強　總能抵擋</a:t>
            </a:r>
            <a:r>
              <a:rPr lang="zh-TW" altLang="en-US" sz="2700" dirty="0"/>
              <a:t/>
            </a:r>
            <a:br>
              <a:rPr lang="zh-TW" altLang="en-US" sz="2700" dirty="0"/>
            </a:br>
            <a:r>
              <a:rPr lang="zh-TW" altLang="en-US" sz="2700" dirty="0" smtClean="0"/>
              <a:t>當</a:t>
            </a:r>
            <a:r>
              <a:rPr lang="zh-TW" altLang="en-US" sz="2700" dirty="0"/>
              <a:t>尖銳眼光　當刺耳聲響　你用彩虹的浪漫　溫柔包裝</a:t>
            </a:r>
            <a:endParaRPr lang="zh-TW" altLang="en-US" sz="2700" dirty="0"/>
          </a:p>
        </p:txBody>
      </p:sp>
      <p:sp>
        <p:nvSpPr>
          <p:cNvPr id="4" name="矩形 3"/>
          <p:cNvSpPr/>
          <p:nvPr/>
        </p:nvSpPr>
        <p:spPr>
          <a:xfrm>
            <a:off x="2239550" y="6187875"/>
            <a:ext cx="5992814" cy="369332"/>
          </a:xfrm>
          <a:prstGeom prst="rect">
            <a:avLst/>
          </a:prstGeom>
        </p:spPr>
        <p:txBody>
          <a:bodyPr wrap="square">
            <a:spAutoFit/>
          </a:bodyPr>
          <a:lstStyle/>
          <a:p>
            <a:r>
              <a:rPr lang="en-US" altLang="zh-TW" kern="0" dirty="0" smtClean="0">
                <a:solidFill>
                  <a:prstClr val="black"/>
                </a:solidFill>
                <a:hlinkClick r:id="rId2"/>
              </a:rPr>
              <a:t>(63) </a:t>
            </a:r>
            <a:r>
              <a:rPr lang="en-US" altLang="zh-TW" kern="0" dirty="0" err="1" smtClean="0">
                <a:solidFill>
                  <a:prstClr val="black"/>
                </a:solidFill>
                <a:hlinkClick r:id="rId2"/>
              </a:rPr>
              <a:t>aMEI</a:t>
            </a:r>
            <a:r>
              <a:rPr lang="zh-TW" altLang="en-US" kern="0" dirty="0" smtClean="0">
                <a:solidFill>
                  <a:prstClr val="black"/>
                </a:solidFill>
                <a:hlinkClick r:id="rId2"/>
              </a:rPr>
              <a:t>張惠妹</a:t>
            </a:r>
            <a:r>
              <a:rPr lang="en-US" altLang="zh-TW" kern="0" dirty="0" smtClean="0">
                <a:solidFill>
                  <a:prstClr val="black"/>
                </a:solidFill>
                <a:hlinkClick r:id="rId2"/>
              </a:rPr>
              <a:t>/AMIT</a:t>
            </a:r>
            <a:r>
              <a:rPr lang="zh-TW" altLang="en-US" kern="0" dirty="0" smtClean="0">
                <a:solidFill>
                  <a:prstClr val="black"/>
                </a:solidFill>
                <a:hlinkClick r:id="rId2"/>
              </a:rPr>
              <a:t>［ 彩虹 ］</a:t>
            </a:r>
            <a:r>
              <a:rPr lang="en-US" altLang="zh-TW" kern="0" dirty="0" smtClean="0">
                <a:solidFill>
                  <a:prstClr val="black"/>
                </a:solidFill>
                <a:hlinkClick r:id="rId2"/>
              </a:rPr>
              <a:t>Official Video - YouTube</a:t>
            </a:r>
            <a:endParaRPr lang="zh-TW" altLang="en-US" kern="0" dirty="0" smtClean="0">
              <a:solidFill>
                <a:prstClr val="black"/>
              </a:solidFill>
            </a:endParaRPr>
          </a:p>
        </p:txBody>
      </p:sp>
    </p:spTree>
    <p:extLst>
      <p:ext uri="{BB962C8B-B14F-4D97-AF65-F5344CB8AC3E}">
        <p14:creationId xmlns:p14="http://schemas.microsoft.com/office/powerpoint/2010/main" val="283474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915858" y="420013"/>
            <a:ext cx="7772400" cy="2760424"/>
          </a:xfrm>
        </p:spPr>
        <p:txBody>
          <a:bodyPr>
            <a:noAutofit/>
          </a:bodyPr>
          <a:lstStyle/>
          <a:p>
            <a:pPr algn="l"/>
            <a:r>
              <a:rPr lang="zh-TW" altLang="zh-TW" sz="9600" b="1" dirty="0">
                <a:solidFill>
                  <a:srgbClr val="0000FF"/>
                </a:solidFill>
                <a:latin typeface="Franklin Gothic Book" charset="0"/>
                <a:ea typeface="微軟正黑體" charset="0"/>
              </a:rPr>
              <a:t>看見</a:t>
            </a:r>
            <a:r>
              <a:rPr lang="zh-TW" altLang="zh-TW" sz="9600" b="1" dirty="0">
                <a:solidFill>
                  <a:srgbClr val="FF0000"/>
                </a:solidFill>
                <a:latin typeface="Franklin Gothic Book" charset="0"/>
                <a:ea typeface="微軟正黑體" charset="0"/>
              </a:rPr>
              <a:t>差異</a:t>
            </a:r>
            <a:r>
              <a:rPr lang="en-US" altLang="zh-TW" sz="9600" b="1" dirty="0">
                <a:solidFill>
                  <a:schemeClr val="tx1"/>
                </a:solidFill>
                <a:latin typeface="Franklin Gothic Book" charset="0"/>
                <a:ea typeface="微軟正黑體" charset="0"/>
              </a:rPr>
              <a:t/>
            </a:r>
            <a:br>
              <a:rPr lang="en-US" altLang="zh-TW" sz="9600" b="1" dirty="0">
                <a:solidFill>
                  <a:schemeClr val="tx1"/>
                </a:solidFill>
                <a:latin typeface="Franklin Gothic Book" charset="0"/>
                <a:ea typeface="微軟正黑體" charset="0"/>
              </a:rPr>
            </a:br>
            <a:r>
              <a:rPr lang="en-US" altLang="zh-TW" sz="9600" b="1" dirty="0" smtClean="0">
                <a:solidFill>
                  <a:schemeClr val="tx1"/>
                </a:solidFill>
                <a:latin typeface="Franklin Gothic Book" charset="0"/>
                <a:ea typeface="微軟正黑體" charset="0"/>
              </a:rPr>
              <a:t>        </a:t>
            </a:r>
            <a:r>
              <a:rPr lang="zh-TW" altLang="zh-TW" sz="9600" b="1" dirty="0" smtClean="0">
                <a:solidFill>
                  <a:schemeClr val="tx1"/>
                </a:solidFill>
                <a:latin typeface="Franklin Gothic Book" charset="0"/>
                <a:ea typeface="微軟正黑體" charset="0"/>
              </a:rPr>
              <a:t>學習</a:t>
            </a:r>
            <a:r>
              <a:rPr lang="zh-TW" altLang="zh-TW" sz="9600" b="1" dirty="0">
                <a:solidFill>
                  <a:srgbClr val="FF6600"/>
                </a:solidFill>
                <a:latin typeface="Franklin Gothic Book" charset="0"/>
                <a:ea typeface="微軟正黑體" charset="0"/>
              </a:rPr>
              <a:t>尊重</a:t>
            </a:r>
            <a:endParaRPr lang="zh-TW" altLang="en-US" sz="9600" dirty="0">
              <a:solidFill>
                <a:srgbClr val="FF6600"/>
              </a:solidFill>
              <a:latin typeface="華康魏碑體" pitchFamily="65" charset="-120"/>
              <a:ea typeface="華康魏碑體" pitchFamily="65" charset="-120"/>
            </a:endParaRPr>
          </a:p>
        </p:txBody>
      </p:sp>
    </p:spTree>
    <p:extLst>
      <p:ext uri="{BB962C8B-B14F-4D97-AF65-F5344CB8AC3E}">
        <p14:creationId xmlns:p14="http://schemas.microsoft.com/office/powerpoint/2010/main" val="2687995495"/>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0178459.jpg"/>
          <p:cNvPicPr>
            <a:picLocks noGrp="1" noChangeAspect="1"/>
          </p:cNvPicPr>
          <p:nvPr>
            <p:ph type="pic" sz="quarter" idx="11"/>
          </p:nvPr>
        </p:nvPicPr>
        <p:blipFill>
          <a:blip r:embed="rId3" cstate="print"/>
          <a:srcRect l="6255" r="6255"/>
          <a:stretch>
            <a:fillRect/>
          </a:stretch>
        </p:blipFill>
        <p:spPr/>
      </p:pic>
      <p:sp>
        <p:nvSpPr>
          <p:cNvPr id="7" name="Rectangle 6"/>
          <p:cNvSpPr>
            <a:spLocks noGrp="1"/>
          </p:cNvSpPr>
          <p:nvPr>
            <p:ph type="body" sz="quarter" idx="15"/>
          </p:nvPr>
        </p:nvSpPr>
        <p:spPr>
          <a:xfrm rot="16200000">
            <a:off x="5593773" y="2159577"/>
            <a:ext cx="5181600" cy="1433946"/>
          </a:xfrm>
        </p:spPr>
        <p:txBody>
          <a:bodyPr vert="eaVert">
            <a:noAutofit/>
            <a:scene3d>
              <a:camera prst="orthographicFront"/>
              <a:lightRig rig="threePt" dir="t"/>
            </a:scene3d>
            <a:sp3d extrusionH="57150">
              <a:bevelT w="38100" h="38100" prst="angle"/>
            </a:sp3d>
          </a:bodyPr>
          <a:lstStyle/>
          <a:p>
            <a:pPr algn="ctr"/>
            <a:r>
              <a:rPr lang="zh-TW" alt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6">
                      <a:satMod val="175000"/>
                      <a:alpha val="40000"/>
                    </a:schemeClr>
                  </a:glow>
                  <a:outerShdw blurRad="75057" dist="38100" dir="5400000" sy="-20000" rotWithShape="0">
                    <a:prstClr val="black">
                      <a:alpha val="25000"/>
                    </a:prstClr>
                  </a:outerShdw>
                </a:effectLst>
                <a:latin typeface="標楷體" panose="03000509000000000000" pitchFamily="65" charset="-120"/>
                <a:ea typeface="標楷體" panose="03000509000000000000" pitchFamily="65" charset="-120"/>
              </a:rPr>
              <a:t>感</a:t>
            </a:r>
            <a:endParaRPr lang="en-US" altLang="zh-TW"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6">
                    <a:satMod val="175000"/>
                    <a:alpha val="40000"/>
                  </a:schemeClr>
                </a:glow>
                <a:outerShdw blurRad="75057" dist="38100" dir="5400000" sy="-20000" rotWithShape="0">
                  <a:prstClr val="black">
                    <a:alpha val="25000"/>
                  </a:prstClr>
                </a:outerShdw>
              </a:effectLst>
              <a:latin typeface="標楷體" panose="03000509000000000000" pitchFamily="65" charset="-120"/>
              <a:ea typeface="標楷體" panose="03000509000000000000" pitchFamily="65" charset="-120"/>
            </a:endParaRPr>
          </a:p>
          <a:p>
            <a:pPr algn="ctr"/>
            <a:r>
              <a:rPr lang="zh-TW" alt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6">
                      <a:satMod val="175000"/>
                      <a:alpha val="40000"/>
                    </a:schemeClr>
                  </a:glow>
                  <a:outerShdw blurRad="75057" dist="38100" dir="5400000" sy="-20000" rotWithShape="0">
                    <a:prstClr val="black">
                      <a:alpha val="25000"/>
                    </a:prstClr>
                  </a:outerShdw>
                </a:effectLst>
                <a:latin typeface="標楷體" panose="03000509000000000000" pitchFamily="65" charset="-120"/>
                <a:ea typeface="標楷體" panose="03000509000000000000" pitchFamily="65" charset="-120"/>
              </a:rPr>
              <a:t>謝</a:t>
            </a:r>
            <a:endParaRPr lang="en-US" altLang="zh-TW"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6">
                    <a:satMod val="175000"/>
                    <a:alpha val="40000"/>
                  </a:schemeClr>
                </a:glow>
                <a:outerShdw blurRad="75057" dist="38100" dir="5400000" sy="-20000" rotWithShape="0">
                  <a:prstClr val="black">
                    <a:alpha val="25000"/>
                  </a:prstClr>
                </a:outerShdw>
              </a:effectLst>
              <a:latin typeface="標楷體" panose="03000509000000000000" pitchFamily="65" charset="-120"/>
              <a:ea typeface="標楷體" panose="03000509000000000000" pitchFamily="65" charset="-120"/>
            </a:endParaRPr>
          </a:p>
          <a:p>
            <a:pPr algn="ctr"/>
            <a:r>
              <a:rPr lang="zh-TW" alt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6">
                      <a:satMod val="175000"/>
                      <a:alpha val="40000"/>
                    </a:schemeClr>
                  </a:glow>
                  <a:outerShdw blurRad="75057" dist="38100" dir="5400000" sy="-20000" rotWithShape="0">
                    <a:prstClr val="black">
                      <a:alpha val="25000"/>
                    </a:prstClr>
                  </a:outerShdw>
                </a:effectLst>
                <a:latin typeface="標楷體" panose="03000509000000000000" pitchFamily="65" charset="-120"/>
                <a:ea typeface="標楷體" panose="03000509000000000000" pitchFamily="65" charset="-120"/>
              </a:rPr>
              <a:t>聆</a:t>
            </a:r>
            <a:endParaRPr lang="en-US" altLang="zh-TW"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6">
                    <a:satMod val="175000"/>
                    <a:alpha val="40000"/>
                  </a:schemeClr>
                </a:glow>
                <a:outerShdw blurRad="75057" dist="38100" dir="5400000" sy="-20000" rotWithShape="0">
                  <a:prstClr val="black">
                    <a:alpha val="25000"/>
                  </a:prstClr>
                </a:outerShdw>
              </a:effectLst>
              <a:latin typeface="標楷體" panose="03000509000000000000" pitchFamily="65" charset="-120"/>
              <a:ea typeface="標楷體" panose="03000509000000000000" pitchFamily="65" charset="-120"/>
            </a:endParaRPr>
          </a:p>
          <a:p>
            <a:pPr algn="ctr"/>
            <a:r>
              <a:rPr lang="zh-TW" alt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6">
                      <a:satMod val="175000"/>
                      <a:alpha val="40000"/>
                    </a:schemeClr>
                  </a:glow>
                  <a:outerShdw blurRad="75057" dist="38100" dir="5400000" sy="-20000" rotWithShape="0">
                    <a:prstClr val="black">
                      <a:alpha val="25000"/>
                    </a:prstClr>
                  </a:outerShdw>
                </a:effectLst>
                <a:latin typeface="標楷體" panose="03000509000000000000" pitchFamily="65" charset="-120"/>
                <a:ea typeface="標楷體" panose="03000509000000000000" pitchFamily="65" charset="-120"/>
              </a:rPr>
              <a:t>聽</a:t>
            </a:r>
            <a:endPar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6">
                    <a:satMod val="175000"/>
                    <a:alpha val="40000"/>
                  </a:schemeClr>
                </a:glow>
                <a:outerShdw blurRad="75057" dist="38100" dir="5400000" sy="-20000" rotWithShape="0">
                  <a:prstClr val="black">
                    <a:alpha val="25000"/>
                  </a:prstClr>
                </a:outerShdw>
              </a:effectLst>
              <a:latin typeface="標楷體" panose="03000509000000000000" pitchFamily="65" charset="-120"/>
              <a:ea typeface="標楷體" panose="03000509000000000000" pitchFamily="65" charset="-120"/>
            </a:endParaRPr>
          </a:p>
        </p:txBody>
      </p:sp>
      <p:sp>
        <p:nvSpPr>
          <p:cNvPr id="5" name="Text Placeholder 4"/>
          <p:cNvSpPr>
            <a:spLocks noGrp="1"/>
          </p:cNvSpPr>
          <p:nvPr>
            <p:ph type="body" sz="quarter" idx="10"/>
          </p:nvPr>
        </p:nvSpPr>
        <p:spPr/>
        <p:txBody>
          <a:bodyPr/>
          <a:lstStyle/>
          <a:p>
            <a:pPr marL="0" indent="0" algn="ctr">
              <a:spcBef>
                <a:spcPts val="1152"/>
              </a:spcBef>
              <a:buNone/>
            </a:pPr>
            <a:r>
              <a:rPr lang="zh-TW" altLang="en-US" sz="5400" b="0" i="0" baseline="0" dirty="0" smtClean="0">
                <a:solidFill>
                  <a:schemeClr val="bg1"/>
                </a:solidFill>
                <a:latin typeface="標楷體" panose="03000509000000000000" pitchFamily="65" charset="-120"/>
                <a:ea typeface="標楷體" panose="03000509000000000000" pitchFamily="65" charset="-120"/>
              </a:rPr>
              <a:t>祝您有個美好又性平的一天</a:t>
            </a:r>
            <a:endParaRPr lang="en-US" sz="5400" b="0" i="0" baseline="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7055884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資料庫圖表 9"/>
          <p:cNvGraphicFramePr/>
          <p:nvPr>
            <p:extLst>
              <p:ext uri="{D42A27DB-BD31-4B8C-83A1-F6EECF244321}">
                <p14:modId xmlns:p14="http://schemas.microsoft.com/office/powerpoint/2010/main" val="2024186387"/>
              </p:ext>
            </p:extLst>
          </p:nvPr>
        </p:nvGraphicFramePr>
        <p:xfrm>
          <a:off x="0" y="31338"/>
          <a:ext cx="9144000" cy="4991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文字方塊 10"/>
          <p:cNvSpPr txBox="1"/>
          <p:nvPr/>
        </p:nvSpPr>
        <p:spPr>
          <a:xfrm>
            <a:off x="1313847" y="5523259"/>
            <a:ext cx="7237879" cy="861774"/>
          </a:xfrm>
          <a:prstGeom prst="rect">
            <a:avLst/>
          </a:prstGeom>
          <a:noFill/>
        </p:spPr>
        <p:txBody>
          <a:bodyPr wrap="none" rtlCol="0">
            <a:spAutoFit/>
          </a:bodyPr>
          <a:lstStyle/>
          <a:p>
            <a:r>
              <a:rPr kumimoji="1" lang="zh-TW" altLang="en-US" sz="5000" b="1" dirty="0" smtClean="0">
                <a:solidFill>
                  <a:srgbClr val="FF0000"/>
                </a:solidFill>
                <a:latin typeface="Apple LiGothic Medium"/>
                <a:ea typeface="Apple LiGothic Medium"/>
                <a:cs typeface="Apple LiGothic Medium"/>
              </a:rPr>
              <a:t>性別平等在歷史中的發展</a:t>
            </a:r>
            <a:endParaRPr kumimoji="1" lang="zh-TW" altLang="en-US" sz="5000" b="1" dirty="0">
              <a:solidFill>
                <a:srgbClr val="FF0000"/>
              </a:solidFill>
              <a:latin typeface="Apple LiGothic Medium"/>
              <a:ea typeface="Apple LiGothic Medium"/>
              <a:cs typeface="Apple LiGothic Medium"/>
            </a:endParaRPr>
          </a:p>
        </p:txBody>
      </p:sp>
    </p:spTree>
    <p:extLst>
      <p:ext uri="{BB962C8B-B14F-4D97-AF65-F5344CB8AC3E}">
        <p14:creationId xmlns:p14="http://schemas.microsoft.com/office/powerpoint/2010/main" val="1469207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3140189085"/>
              </p:ext>
            </p:extLst>
          </p:nvPr>
        </p:nvGraphicFramePr>
        <p:xfrm>
          <a:off x="605415" y="236292"/>
          <a:ext cx="7973775" cy="61583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33298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6490" name="Group 74"/>
          <p:cNvGraphicFramePr>
            <a:graphicFrameLocks noGrp="1"/>
          </p:cNvGraphicFramePr>
          <p:nvPr>
            <p:ph type="tbl" idx="4294967295"/>
            <p:extLst>
              <p:ext uri="{D42A27DB-BD31-4B8C-83A1-F6EECF244321}">
                <p14:modId xmlns:p14="http://schemas.microsoft.com/office/powerpoint/2010/main" val="1327054995"/>
              </p:ext>
            </p:extLst>
          </p:nvPr>
        </p:nvGraphicFramePr>
        <p:xfrm>
          <a:off x="0" y="-77788"/>
          <a:ext cx="9144000" cy="7078665"/>
        </p:xfrm>
        <a:graphic>
          <a:graphicData uri="http://schemas.openxmlformats.org/drawingml/2006/table">
            <a:tbl>
              <a:tblPr/>
              <a:tblGrid>
                <a:gridCol w="1235075"/>
                <a:gridCol w="2073275"/>
                <a:gridCol w="3279775"/>
                <a:gridCol w="182563"/>
                <a:gridCol w="2373312"/>
              </a:tblGrid>
              <a:tr h="411163">
                <a:tc gridSpan="5">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800" b="1" i="1" u="none" strike="noStrike" cap="none" normalizeH="0" baseline="0" dirty="0" smtClean="0">
                          <a:ln>
                            <a:noFill/>
                          </a:ln>
                          <a:solidFill>
                            <a:schemeClr val="bg1"/>
                          </a:solidFill>
                          <a:effectLst/>
                          <a:latin typeface="新細明體" pitchFamily="18" charset="-120"/>
                          <a:ea typeface="新細明體" pitchFamily="18" charset="-120"/>
                        </a:rPr>
                        <a:t>性別平等教育課程綱要的架構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25438">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主題軸</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主要概念</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次要概念</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r>
              <a:tr h="425450">
                <a:tc rowSpan="3">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性別的</a:t>
                      </a:r>
                    </a:p>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自我瞭解</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F17B"/>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身心發展</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59D"/>
                    </a:solidFill>
                  </a:tcPr>
                </a:tc>
                <a:tc gridSpan="2">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身心發展差異</a:t>
                      </a: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59D"/>
                    </a:solidFill>
                  </a:tcPr>
                </a:tc>
                <a:tc h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身體意象</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59D"/>
                    </a:solidFill>
                  </a:tcPr>
                </a:tc>
              </a:tr>
              <a:tr h="360363">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性別認同</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F17B"/>
                    </a:solidFill>
                  </a:tcPr>
                </a:tc>
                <a:tc gridSpan="2">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rgbClr val="FF0000"/>
                          </a:solidFill>
                          <a:effectLst/>
                          <a:latin typeface="標楷體" pitchFamily="65" charset="-120"/>
                          <a:ea typeface="標楷體" pitchFamily="65" charset="-120"/>
                        </a:rPr>
                        <a:t>性取向</a:t>
                      </a: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F17B"/>
                    </a:solidFill>
                  </a:tcPr>
                </a:tc>
                <a:tc h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rgbClr val="FF0000"/>
                          </a:solidFill>
                          <a:effectLst/>
                          <a:latin typeface="標楷體" pitchFamily="65" charset="-120"/>
                          <a:ea typeface="標楷體" pitchFamily="65" charset="-120"/>
                        </a:rPr>
                        <a:t>多元的性別特質</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F17B"/>
                    </a:solidFill>
                  </a:tcPr>
                </a:tc>
              </a:tr>
              <a:tr h="4349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生涯發展</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59D"/>
                    </a:solidFill>
                  </a:tcPr>
                </a:tc>
                <a:tc gridSpan="2">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不同性別者的成就與貢獻</a:t>
                      </a: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59D"/>
                    </a:solidFill>
                  </a:tcPr>
                </a:tc>
                <a:tc h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職業的性別區隔</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59D"/>
                    </a:solidFill>
                  </a:tcPr>
                </a:tc>
              </a:tr>
              <a:tr h="496888">
                <a:tc rowSpan="8">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endParaRPr kumimoji="1" lang="en-US" altLang="zh-TW" sz="2000" b="1"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endParaRPr kumimoji="1" lang="en-US" altLang="zh-TW" sz="2000" b="1"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endParaRPr kumimoji="1" lang="en-US" altLang="zh-TW" sz="2000" b="1"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性別的</a:t>
                      </a:r>
                    </a:p>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人我關係</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性別角色</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gridSpan="3">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性別角色的刻板化</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hMerge="1">
                  <a:txBody>
                    <a:bodyPr/>
                    <a:lstStyle/>
                    <a:p>
                      <a:endParaRPr lang="zh-TW" altLang="en-US"/>
                    </a:p>
                  </a:txBody>
                  <a:tcPr/>
                </a:tc>
                <a:tc hMerge="1">
                  <a:txBody>
                    <a:bodyPr/>
                    <a:lstStyle/>
                    <a:p>
                      <a:endParaRPr lang="zh-TW" altLang="en-US"/>
                    </a:p>
                  </a:txBody>
                  <a:tcPr/>
                </a:tc>
              </a:tr>
              <a:tr h="4270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性別互動</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gridSpan="2">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互動模式</a:t>
                      </a: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表現自我</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r>
              <a:tr h="412750">
                <a:tc vMerge="1">
                  <a:txBody>
                    <a:bodyPr/>
                    <a:lstStyle/>
                    <a:p>
                      <a:endParaRPr lang="zh-TW" altLang="en-US"/>
                    </a:p>
                  </a:txBody>
                  <a:tcPr/>
                </a:tc>
                <a:tc rowSpan="2">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性別與情感</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gridSpan="2">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情緒管理</a:t>
                      </a: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h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情感的表達與溝通</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r>
              <a:tr h="433388">
                <a:tc vMerge="1">
                  <a:txBody>
                    <a:bodyPr/>
                    <a:lstStyle/>
                    <a:p>
                      <a:endParaRPr lang="zh-TW" altLang="en-US"/>
                    </a:p>
                  </a:txBody>
                  <a:tcPr/>
                </a:tc>
                <a:tc vMerge="1">
                  <a:txBody>
                    <a:bodyPr/>
                    <a:lstStyle/>
                    <a:p>
                      <a:endParaRPr lang="zh-TW" altLang="en-US"/>
                    </a:p>
                  </a:txBody>
                  <a:tcPr/>
                </a:tc>
                <a:tc gridSpan="3">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rgbClr val="FF0000"/>
                          </a:solidFill>
                          <a:effectLst/>
                          <a:latin typeface="標楷體" pitchFamily="65" charset="-120"/>
                          <a:ea typeface="標楷體" pitchFamily="65" charset="-120"/>
                        </a:rPr>
                        <a:t>情感關係與處理</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hMerge="1">
                  <a:txBody>
                    <a:bodyPr/>
                    <a:lstStyle/>
                    <a:p>
                      <a:endParaRPr lang="zh-TW" altLang="en-US"/>
                    </a:p>
                  </a:txBody>
                  <a:tcPr/>
                </a:tc>
                <a:tc hMerge="1">
                  <a:txBody>
                    <a:bodyPr/>
                    <a:lstStyle/>
                    <a:p>
                      <a:endParaRPr lang="zh-TW" altLang="en-US"/>
                    </a:p>
                  </a:txBody>
                  <a:tcPr/>
                </a:tc>
              </a:tr>
              <a:tr h="423863">
                <a:tc vMerge="1">
                  <a:txBody>
                    <a:bodyPr/>
                    <a:lstStyle/>
                    <a:p>
                      <a:endParaRPr lang="zh-TW" altLang="en-US"/>
                    </a:p>
                  </a:txBody>
                  <a:tcPr/>
                </a:tc>
                <a:tc rowSpan="2">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性與權力</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gridSpan="2">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身體的界限</a:t>
                      </a: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rgbClr val="FF0000"/>
                          </a:solidFill>
                          <a:effectLst/>
                          <a:latin typeface="標楷體" pitchFamily="65" charset="-120"/>
                          <a:ea typeface="標楷體" pitchFamily="65" charset="-120"/>
                        </a:rPr>
                        <a:t>性與愛</a:t>
                      </a:r>
                      <a:r>
                        <a:rPr kumimoji="1" lang="zh-TW" altLang="en-US" sz="2000" b="1" i="0" u="none" strike="noStrike" cap="none" normalizeH="0" baseline="0" smtClean="0">
                          <a:ln>
                            <a:noFill/>
                          </a:ln>
                          <a:solidFill>
                            <a:srgbClr val="CC0000"/>
                          </a:solidFill>
                          <a:effectLst/>
                          <a:latin typeface="標楷體" pitchFamily="65" charset="-120"/>
                          <a:ea typeface="標楷體" pitchFamily="65" charset="-12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r>
              <a:tr h="360363">
                <a:tc vMerge="1">
                  <a:txBody>
                    <a:bodyPr/>
                    <a:lstStyle/>
                    <a:p>
                      <a:endParaRPr lang="zh-TW" altLang="en-US"/>
                    </a:p>
                  </a:txBody>
                  <a:tcPr/>
                </a:tc>
                <a:tc vMerge="1">
                  <a:txBody>
                    <a:bodyPr/>
                    <a:lstStyle/>
                    <a:p>
                      <a:endParaRPr lang="zh-TW" altLang="en-US"/>
                    </a:p>
                  </a:txBody>
                  <a:tcPr/>
                </a:tc>
                <a:tc gridSpan="3">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性騷擾與性侵害防治</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zh-TW" altLang="en-US"/>
                    </a:p>
                  </a:txBody>
                  <a:tcPr/>
                </a:tc>
                <a:tc hMerge="1">
                  <a:txBody>
                    <a:bodyPr/>
                    <a:lstStyle/>
                    <a:p>
                      <a:endParaRPr lang="zh-TW" altLang="en-US"/>
                    </a:p>
                  </a:txBody>
                  <a:tcPr/>
                </a:tc>
              </a:tr>
              <a:tr h="3333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家庭與婚姻</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gridSpan="2">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rgbClr val="FF0000"/>
                          </a:solidFill>
                          <a:effectLst/>
                          <a:latin typeface="標楷體" pitchFamily="65" charset="-120"/>
                          <a:ea typeface="標楷體" pitchFamily="65" charset="-120"/>
                        </a:rPr>
                        <a:t>多元家庭型態</a:t>
                      </a: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h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rgbClr val="FF0000"/>
                          </a:solidFill>
                          <a:effectLst/>
                          <a:latin typeface="標楷體" pitchFamily="65" charset="-120"/>
                          <a:ea typeface="標楷體" pitchFamily="65" charset="-120"/>
                        </a:rPr>
                        <a:t>家庭暴力</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r>
              <a:tr h="360363">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性別與法律</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gridSpan="3">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權益與法律救濟</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zh-TW" altLang="en-US"/>
                    </a:p>
                  </a:txBody>
                  <a:tcPr/>
                </a:tc>
                <a:tc hMerge="1">
                  <a:txBody>
                    <a:bodyPr/>
                    <a:lstStyle/>
                    <a:p>
                      <a:endParaRPr lang="zh-TW" altLang="en-US"/>
                    </a:p>
                  </a:txBody>
                  <a:tcPr/>
                </a:tc>
              </a:tr>
              <a:tr h="366713">
                <a:tc rowSpan="3">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性別的</a:t>
                      </a:r>
                    </a:p>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smtClean="0">
                          <a:ln>
                            <a:noFill/>
                          </a:ln>
                          <a:solidFill>
                            <a:schemeClr val="tx1"/>
                          </a:solidFill>
                          <a:effectLst/>
                          <a:latin typeface="標楷體" pitchFamily="65" charset="-120"/>
                          <a:ea typeface="標楷體" pitchFamily="65" charset="-120"/>
                        </a:rPr>
                        <a:t>自我突破</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資源的運用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gridSpan="2">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資訊、科技與媒體資源的運用</a:t>
                      </a: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h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校園資源的運用</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398463">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社會的參與</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3">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對公共事務的參與</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TW" altLang="en-US"/>
                    </a:p>
                  </a:txBody>
                  <a:tcPr/>
                </a:tc>
                <a:tc hMerge="1">
                  <a:txBody>
                    <a:bodyPr/>
                    <a:lstStyle/>
                    <a:p>
                      <a:endParaRPr lang="zh-TW" altLang="en-US"/>
                    </a:p>
                  </a:txBody>
                  <a:tcPr/>
                </a:tc>
              </a:tr>
              <a:tr h="425450">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社會建構的批判</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000" b="1" i="0" u="none" strike="noStrike" cap="none" normalizeH="0" baseline="0" dirty="0" smtClean="0">
                          <a:ln>
                            <a:noFill/>
                          </a:ln>
                          <a:solidFill>
                            <a:schemeClr val="tx1"/>
                          </a:solidFill>
                          <a:effectLst/>
                          <a:latin typeface="標楷體" pitchFamily="65" charset="-120"/>
                          <a:ea typeface="標楷體" pitchFamily="65" charset="-120"/>
                        </a:rPr>
                        <a:t>社會文化中的性別權力關係</a:t>
                      </a: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gridSpan="2">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1800" b="1" i="0" u="none" strike="noStrike" cap="none" normalizeH="0" baseline="0" dirty="0" smtClean="0">
                          <a:ln>
                            <a:noFill/>
                          </a:ln>
                          <a:solidFill>
                            <a:schemeClr val="tx1"/>
                          </a:solidFill>
                          <a:effectLst/>
                          <a:latin typeface="標楷體" pitchFamily="65" charset="-120"/>
                          <a:ea typeface="標楷體" pitchFamily="65" charset="-120"/>
                        </a:rPr>
                        <a:t>多元文化中的性別關係</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hMerge="1">
                  <a:txBody>
                    <a:bodyPr/>
                    <a:lstStyle/>
                    <a:p>
                      <a:endParaRPr lang="zh-TW" altLang="en-US"/>
                    </a:p>
                  </a:txBody>
                  <a:tcPr/>
                </a:tc>
              </a:tr>
            </a:tbl>
          </a:graphicData>
        </a:graphic>
      </p:graphicFrame>
      <p:sp>
        <p:nvSpPr>
          <p:cNvPr id="4" name="矩形 3"/>
          <p:cNvSpPr/>
          <p:nvPr/>
        </p:nvSpPr>
        <p:spPr>
          <a:xfrm>
            <a:off x="1258888" y="836613"/>
            <a:ext cx="2089150" cy="1223962"/>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TW" altLang="en-US">
              <a:solidFill>
                <a:prstClr val="white"/>
              </a:solidFill>
              <a:latin typeface="Century Gothic"/>
              <a:ea typeface="微軟正黑體"/>
            </a:endParaRPr>
          </a:p>
        </p:txBody>
      </p:sp>
      <p:sp>
        <p:nvSpPr>
          <p:cNvPr id="5" name="矩形 4"/>
          <p:cNvSpPr/>
          <p:nvPr/>
        </p:nvSpPr>
        <p:spPr>
          <a:xfrm>
            <a:off x="1244600" y="2078038"/>
            <a:ext cx="2087563" cy="3367087"/>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TW" altLang="en-US" dirty="0">
              <a:solidFill>
                <a:srgbClr val="7030A0"/>
              </a:solidFill>
              <a:latin typeface="Century Gothic"/>
              <a:ea typeface="微軟正黑體"/>
            </a:endParaRPr>
          </a:p>
        </p:txBody>
      </p:sp>
      <p:sp>
        <p:nvSpPr>
          <p:cNvPr id="6" name="矩形 5"/>
          <p:cNvSpPr/>
          <p:nvPr/>
        </p:nvSpPr>
        <p:spPr>
          <a:xfrm>
            <a:off x="1239838" y="5502275"/>
            <a:ext cx="2087562" cy="152717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TW" altLang="en-US">
              <a:solidFill>
                <a:prstClr val="white"/>
              </a:solidFill>
              <a:latin typeface="Century Gothic"/>
              <a:ea typeface="微軟正黑體"/>
            </a:endParaRPr>
          </a:p>
        </p:txBody>
      </p:sp>
    </p:spTree>
    <p:extLst>
      <p:ext uri="{BB962C8B-B14F-4D97-AF65-F5344CB8AC3E}">
        <p14:creationId xmlns:p14="http://schemas.microsoft.com/office/powerpoint/2010/main" val="9066039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625" y="423310"/>
            <a:ext cx="8229600" cy="719690"/>
          </a:xfrm>
        </p:spPr>
        <p:txBody>
          <a:bodyPr rtlCol="0">
            <a:normAutofit fontScale="90000"/>
          </a:bodyPr>
          <a:lstStyle/>
          <a:p>
            <a:pPr lvl="0" eaLnBrk="1" hangingPunct="1"/>
            <a:r>
              <a:rPr kumimoji="1" lang="zh-TW" altLang="en-US" b="1" dirty="0" smtClean="0">
                <a:latin typeface="Verdana" pitchFamily="34" charset="0"/>
                <a:ea typeface="標楷體" pitchFamily="65" charset="-120"/>
              </a:rPr>
              <a:t>主題一：</a:t>
            </a:r>
            <a:r>
              <a:rPr kumimoji="1" lang="zh-TW" altLang="en-US" b="1" dirty="0" smtClean="0">
                <a:solidFill>
                  <a:schemeClr val="tx1">
                    <a:lumMod val="95000"/>
                    <a:lumOff val="5000"/>
                  </a:schemeClr>
                </a:solidFill>
                <a:latin typeface="Verdana" pitchFamily="34" charset="0"/>
                <a:ea typeface="標楷體" pitchFamily="65" charset="-120"/>
              </a:rPr>
              <a:t>性別的</a:t>
            </a:r>
            <a:r>
              <a:rPr kumimoji="1" lang="zh-TW" altLang="en-US" b="1" dirty="0">
                <a:solidFill>
                  <a:schemeClr val="tx1">
                    <a:lumMod val="95000"/>
                    <a:lumOff val="5000"/>
                  </a:schemeClr>
                </a:solidFill>
                <a:latin typeface="Verdana" pitchFamily="34" charset="0"/>
                <a:ea typeface="標楷體" pitchFamily="65" charset="-120"/>
              </a:rPr>
              <a:t>自我了解</a:t>
            </a:r>
            <a:br>
              <a:rPr kumimoji="1" lang="zh-TW" altLang="en-US" b="1" dirty="0">
                <a:solidFill>
                  <a:schemeClr val="tx1">
                    <a:lumMod val="95000"/>
                    <a:lumOff val="5000"/>
                  </a:schemeClr>
                </a:solidFill>
                <a:latin typeface="Verdana" pitchFamily="34" charset="0"/>
                <a:ea typeface="標楷體" pitchFamily="65" charset="-120"/>
              </a:rPr>
            </a:br>
            <a:endParaRPr lang="fr-CA" dirty="0" smtClean="0">
              <a:solidFill>
                <a:schemeClr val="tx1">
                  <a:lumMod val="75000"/>
                  <a:lumOff val="25000"/>
                </a:schemeClr>
              </a:solidFill>
              <a:ea typeface="+mj-ea"/>
            </a:endParaRPr>
          </a:p>
        </p:txBody>
      </p:sp>
      <p:graphicFrame>
        <p:nvGraphicFramePr>
          <p:cNvPr id="6" name="表格 5"/>
          <p:cNvGraphicFramePr>
            <a:graphicFrameLocks noGrp="1"/>
          </p:cNvGraphicFramePr>
          <p:nvPr>
            <p:extLst>
              <p:ext uri="{D42A27DB-BD31-4B8C-83A1-F6EECF244321}">
                <p14:modId xmlns:p14="http://schemas.microsoft.com/office/powerpoint/2010/main" val="3973196345"/>
              </p:ext>
            </p:extLst>
          </p:nvPr>
        </p:nvGraphicFramePr>
        <p:xfrm>
          <a:off x="272166" y="1353787"/>
          <a:ext cx="8542970" cy="4756025"/>
        </p:xfrm>
        <a:graphic>
          <a:graphicData uri="http://schemas.openxmlformats.org/drawingml/2006/table">
            <a:tbl>
              <a:tblPr/>
              <a:tblGrid>
                <a:gridCol w="2041542"/>
                <a:gridCol w="3857349"/>
                <a:gridCol w="2644079"/>
              </a:tblGrid>
              <a:tr h="1135103">
                <a:tc gridSpan="3">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800" b="1" i="1" u="none" strike="noStrike" cap="none" normalizeH="0" baseline="0" dirty="0" smtClean="0">
                          <a:ln>
                            <a:noFill/>
                          </a:ln>
                          <a:solidFill>
                            <a:schemeClr val="bg1"/>
                          </a:solidFill>
                          <a:effectLst/>
                          <a:latin typeface="新細明體" pitchFamily="18" charset="-120"/>
                          <a:ea typeface="新細明體" pitchFamily="18" charset="-120"/>
                        </a:rPr>
                        <a:t>性別平等教育課程綱要的架構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zh-TW" altLang="en-US"/>
                    </a:p>
                  </a:txBody>
                  <a:tcPr/>
                </a:tc>
                <a:tc hMerge="1">
                  <a:txBody>
                    <a:bodyPr/>
                    <a:lstStyle/>
                    <a:p>
                      <a:endParaRPr lang="zh-TW" altLang="en-US"/>
                    </a:p>
                  </a:txBody>
                  <a:tcPr/>
                </a:tc>
              </a:tr>
              <a:tr h="868019">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smtClean="0">
                          <a:ln>
                            <a:noFill/>
                          </a:ln>
                          <a:solidFill>
                            <a:schemeClr val="tx1"/>
                          </a:solidFill>
                          <a:effectLst/>
                          <a:latin typeface="標楷體" pitchFamily="65" charset="-120"/>
                          <a:ea typeface="標楷體" pitchFamily="65" charset="-120"/>
                        </a:rPr>
                        <a:t>主要概念</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次要概念</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r>
              <a:tr h="932010">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身心發展</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59D"/>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身心發展差異</a:t>
                      </a: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59D"/>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smtClean="0">
                          <a:ln>
                            <a:noFill/>
                          </a:ln>
                          <a:solidFill>
                            <a:schemeClr val="tx1"/>
                          </a:solidFill>
                          <a:effectLst/>
                          <a:latin typeface="標楷體" pitchFamily="65" charset="-120"/>
                          <a:ea typeface="標楷體" pitchFamily="65" charset="-120"/>
                        </a:rPr>
                        <a:t>身體意象</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59D"/>
                    </a:solidFill>
                  </a:tcPr>
                </a:tc>
              </a:tr>
              <a:tr h="868019">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性別認同</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F17B"/>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rgbClr val="FF0000"/>
                          </a:solidFill>
                          <a:effectLst/>
                          <a:latin typeface="標楷體" pitchFamily="65" charset="-120"/>
                          <a:ea typeface="標楷體" pitchFamily="65" charset="-120"/>
                        </a:rPr>
                        <a:t>性取向</a:t>
                      </a: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F17B"/>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smtClean="0">
                          <a:ln>
                            <a:noFill/>
                          </a:ln>
                          <a:solidFill>
                            <a:srgbClr val="FF0000"/>
                          </a:solidFill>
                          <a:effectLst/>
                          <a:latin typeface="標楷體" pitchFamily="65" charset="-120"/>
                          <a:ea typeface="標楷體" pitchFamily="65" charset="-120"/>
                        </a:rPr>
                        <a:t>多元的性別特質</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F17B"/>
                    </a:solidFill>
                  </a:tcPr>
                </a:tc>
              </a:tr>
              <a:tr h="952874">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smtClean="0">
                          <a:ln>
                            <a:noFill/>
                          </a:ln>
                          <a:solidFill>
                            <a:schemeClr val="tx1"/>
                          </a:solidFill>
                          <a:effectLst/>
                          <a:latin typeface="標楷體" pitchFamily="65" charset="-120"/>
                          <a:ea typeface="標楷體" pitchFamily="65" charset="-120"/>
                        </a:rPr>
                        <a:t>生涯發展</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59D"/>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不同性別者的成就與貢獻</a:t>
                      </a: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59D"/>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 typeface="Wingdings" pitchFamily="2" charset="2"/>
                        <a:buNone/>
                        <a:tabLst/>
                      </a:pPr>
                      <a:r>
                        <a:rPr kumimoji="1" lang="zh-TW" altLang="en-US" sz="2400" b="1" i="0" u="none" strike="noStrike" cap="none" normalizeH="0" baseline="0" dirty="0" smtClean="0">
                          <a:ln>
                            <a:noFill/>
                          </a:ln>
                          <a:solidFill>
                            <a:schemeClr val="tx1"/>
                          </a:solidFill>
                          <a:effectLst/>
                          <a:latin typeface="標楷體" pitchFamily="65" charset="-120"/>
                          <a:ea typeface="標楷體" pitchFamily="65" charset="-120"/>
                        </a:rPr>
                        <a:t>職業的性別區隔</a:t>
                      </a:r>
                    </a:p>
                  </a:txBody>
                  <a:tcPr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F59D"/>
                    </a:solidFill>
                  </a:tcPr>
                </a:tc>
              </a:tr>
            </a:tbl>
          </a:graphicData>
        </a:graphic>
      </p:graphicFrame>
    </p:spTree>
    <p:extLst>
      <p:ext uri="{BB962C8B-B14F-4D97-AF65-F5344CB8AC3E}">
        <p14:creationId xmlns:p14="http://schemas.microsoft.com/office/powerpoint/2010/main" val="744186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79463" y="295833"/>
            <a:ext cx="7583488" cy="929932"/>
          </a:xfrm>
        </p:spPr>
        <p:txBody>
          <a:bodyPr>
            <a:normAutofit/>
          </a:bodyPr>
          <a:lstStyle/>
          <a:p>
            <a:pPr algn="ctr"/>
            <a:r>
              <a:rPr lang="en-US" altLang="zh-TW" sz="4400" dirty="0">
                <a:solidFill>
                  <a:srgbClr val="CC0000"/>
                </a:solidFill>
                <a:latin typeface="華康魏碑體" charset="0"/>
                <a:ea typeface="華康魏碑體" charset="0"/>
                <a:cs typeface="華康魏碑體" charset="0"/>
              </a:rPr>
              <a:t> </a:t>
            </a:r>
            <a:r>
              <a:rPr lang="zh-TW" altLang="en-US" sz="4400" dirty="0">
                <a:solidFill>
                  <a:srgbClr val="CC0000"/>
                </a:solidFill>
                <a:latin typeface="華康魏碑體" charset="0"/>
                <a:ea typeface="華康魏碑體" charset="0"/>
                <a:cs typeface="華康魏碑體" charset="0"/>
              </a:rPr>
              <a:t>性取</a:t>
            </a:r>
            <a:r>
              <a:rPr lang="zh-TW" altLang="en-US" sz="4400" dirty="0" smtClean="0">
                <a:solidFill>
                  <a:srgbClr val="CC0000"/>
                </a:solidFill>
                <a:latin typeface="華康魏碑體" charset="0"/>
                <a:ea typeface="華康魏碑體" charset="0"/>
                <a:cs typeface="華康魏碑體" charset="0"/>
              </a:rPr>
              <a:t>向、多元的性</a:t>
            </a:r>
            <a:r>
              <a:rPr lang="zh-TW" altLang="en-US" sz="4400" dirty="0">
                <a:solidFill>
                  <a:srgbClr val="CC0000"/>
                </a:solidFill>
                <a:latin typeface="華康魏碑體" charset="0"/>
                <a:ea typeface="華康魏碑體" charset="0"/>
                <a:cs typeface="華康魏碑體" charset="0"/>
              </a:rPr>
              <a:t>別特質</a:t>
            </a:r>
            <a:endParaRPr kumimoji="1" lang="zh-TW" altLang="en-US" sz="4400" dirty="0"/>
          </a:p>
        </p:txBody>
      </p:sp>
      <p:pic>
        <p:nvPicPr>
          <p:cNvPr id="4" name="Picture 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987" b="13987"/>
          <a:stretch/>
        </p:blipFill>
        <p:spPr>
          <a:xfrm>
            <a:off x="501650" y="1949450"/>
            <a:ext cx="8255000" cy="4459288"/>
          </a:xfrm>
          <a:noFill/>
          <a:ln/>
          <a:extLs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extLst>
      <p:ext uri="{BB962C8B-B14F-4D97-AF65-F5344CB8AC3E}">
        <p14:creationId xmlns:p14="http://schemas.microsoft.com/office/powerpoint/2010/main" val="423497420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像素">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Pixel">
      <a:majorFont>
        <a:latin typeface="Corbel"/>
        <a:ea typeface=""/>
        <a:cs typeface=""/>
        <a:font script="Jpan" typeface="メイリオ"/>
        <a:font script="Hans" typeface="宋体"/>
        <a:font script="Hant" typeface="新細明體"/>
      </a:majorFont>
      <a:minorFont>
        <a:latin typeface="Corbel"/>
        <a:ea typeface=""/>
        <a:cs typeface=""/>
        <a:font script="Jpan" typeface="メイリオ"/>
        <a:font script="Hans" typeface="宋体"/>
        <a:font script="Hant" typeface="新細明體"/>
      </a:minorFont>
    </a:fontScheme>
    <a:fmtScheme name="Pixel">
      <a:fillStyleLst>
        <a:solidFill>
          <a:schemeClr val="phClr"/>
        </a:solidFill>
        <a:solidFill>
          <a:schemeClr val="phClr">
            <a:satMod val="150000"/>
          </a:schemeClr>
        </a:solidFill>
        <a:solidFill>
          <a:schemeClr val="phClr">
            <a:shade val="80000"/>
            <a:lumMod val="90000"/>
          </a:scheme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50800" cap="flat" cmpd="sng" algn="ctr">
          <a:solidFill>
            <a:schemeClr val="phClr">
              <a:alpha val="80000"/>
            </a:schemeClr>
          </a:solidFill>
          <a:prstDash val="solid"/>
        </a:ln>
      </a:lnStyleLst>
      <a:effectStyleLst>
        <a:effectStyle>
          <a:effectLst/>
        </a:effectStyle>
        <a:effectStyle>
          <a:effectLst>
            <a:outerShdw blurRad="50800" dist="63500" dir="2700000" sx="102000" sy="102000" rotWithShape="0">
              <a:srgbClr val="000000">
                <a:alpha val="50000"/>
              </a:srgbClr>
            </a:outerShdw>
          </a:effectLst>
          <a:scene3d>
            <a:camera prst="orthographicFront">
              <a:rot lat="0" lon="0" rev="0"/>
            </a:camera>
            <a:lightRig rig="glow" dir="tl"/>
          </a:scene3d>
          <a:sp3d>
            <a:bevelT w="0" h="0"/>
          </a:sp3d>
        </a:effectStyle>
        <a:effectStyle>
          <a:effectLst>
            <a:outerShdw blurRad="63500" dist="38100" dir="3600000" sx="103000" sy="103000" rotWithShape="0">
              <a:srgbClr val="000000">
                <a:alpha val="60000"/>
              </a:srgbClr>
            </a:outerShdw>
          </a:effectLst>
          <a:scene3d>
            <a:camera prst="orthographicFront">
              <a:rot lat="0" lon="0" rev="0"/>
            </a:camera>
            <a:lightRig rig="flat" dir="t">
              <a:rot lat="0" lon="0" rev="5400000"/>
            </a:lightRig>
          </a:scene3d>
          <a:sp3d prstMaterial="softmetal">
            <a:bevelT w="63500" h="38100"/>
          </a:sp3d>
        </a:effectStyle>
      </a:effectStyleLst>
      <a:bgFillStyleLst>
        <a:solidFill>
          <a:schemeClr val="phClr"/>
        </a:solidFill>
        <a:gradFill rotWithShape="1">
          <a:gsLst>
            <a:gs pos="0">
              <a:schemeClr val="phClr">
                <a:tint val="100000"/>
                <a:shade val="95000"/>
                <a:satMod val="350000"/>
              </a:schemeClr>
            </a:gs>
            <a:gs pos="100000">
              <a:schemeClr val="phClr">
                <a:shade val="20000"/>
                <a:satMod val="150000"/>
              </a:schemeClr>
            </a:gs>
          </a:gsLst>
          <a:lin ang="5400000" scaled="0"/>
        </a:gradFill>
        <a:blipFill rotWithShape="1">
          <a:blip xmlns:r="http://schemas.openxmlformats.org/officeDocument/2006/relationships" r:embed="rId1">
            <a:duotone>
              <a:schemeClr val="phClr">
                <a:shade val="1000"/>
                <a:satMod val="400000"/>
              </a:schemeClr>
              <a:schemeClr val="phClr">
                <a:tint val="50000"/>
                <a:satMod val="4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5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Default Design">
  <a:themeElements>
    <a:clrScheme name="">
      <a:dk1>
        <a:srgbClr val="4C4C4C"/>
      </a:dk1>
      <a:lt1>
        <a:srgbClr val="CCCCCC"/>
      </a:lt1>
      <a:dk2>
        <a:srgbClr val="FF0080"/>
      </a:dk2>
      <a:lt2>
        <a:srgbClr val="666666"/>
      </a:lt2>
      <a:accent1>
        <a:srgbClr val="333333"/>
      </a:accent1>
      <a:accent2>
        <a:srgbClr val="66CCFF"/>
      </a:accent2>
      <a:accent3>
        <a:srgbClr val="E2E2E2"/>
      </a:accent3>
      <a:accent4>
        <a:srgbClr val="404040"/>
      </a:accent4>
      <a:accent5>
        <a:srgbClr val="ADADAD"/>
      </a:accent5>
      <a:accent6>
        <a:srgbClr val="5CB9E7"/>
      </a:accent6>
      <a:hlink>
        <a:srgbClr val="FF0080"/>
      </a:hlink>
      <a:folHlink>
        <a:srgbClr val="666666"/>
      </a:folHlink>
    </a:clrScheme>
    <a:fontScheme name="Default Design">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新細明體"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新細明體"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3366FF"/>
        </a:hlink>
        <a:folHlink>
          <a:srgbClr val="6699FF"/>
        </a:folHlink>
      </a:clrScheme>
      <a:clrMap bg1="lt1" tx1="dk1" bg2="lt2" tx2="dk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808080"/>
        </a:lt2>
        <a:accent1>
          <a:srgbClr val="CCECFF"/>
        </a:accent1>
        <a:accent2>
          <a:srgbClr val="333399"/>
        </a:accent2>
        <a:accent3>
          <a:srgbClr val="FFFFFF"/>
        </a:accent3>
        <a:accent4>
          <a:srgbClr val="000056"/>
        </a:accent4>
        <a:accent5>
          <a:srgbClr val="E2F4F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8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9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8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20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5_PowerPoint 2011 簡介">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奧斯丁">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角度">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5.xml><?xml version="1.0" encoding="utf-8"?>
<a:theme xmlns:a="http://schemas.openxmlformats.org/drawingml/2006/main" name="專案狀態報告">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owerPoint 2011 簡介">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像素.thmx</Template>
  <TotalTime>7117</TotalTime>
  <Words>1148</Words>
  <Application>Microsoft Office PowerPoint</Application>
  <PresentationFormat>如螢幕大小 (4:3)</PresentationFormat>
  <Paragraphs>277</Paragraphs>
  <Slides>46</Slides>
  <Notes>7</Notes>
  <HiddenSlides>0</HiddenSlides>
  <MMClips>2</MMClips>
  <ScaleCrop>false</ScaleCrop>
  <HeadingPairs>
    <vt:vector size="6" baseType="variant">
      <vt:variant>
        <vt:lpstr>使用字型</vt:lpstr>
      </vt:variant>
      <vt:variant>
        <vt:i4>22</vt:i4>
      </vt:variant>
      <vt:variant>
        <vt:lpstr>佈景主題</vt:lpstr>
      </vt:variant>
      <vt:variant>
        <vt:i4>22</vt:i4>
      </vt:variant>
      <vt:variant>
        <vt:lpstr>投影片標題</vt:lpstr>
      </vt:variant>
      <vt:variant>
        <vt:i4>46</vt:i4>
      </vt:variant>
    </vt:vector>
  </HeadingPairs>
  <TitlesOfParts>
    <vt:vector size="90" baseType="lpstr">
      <vt:lpstr>Apple LiGothic Medium</vt:lpstr>
      <vt:lpstr>ＭＳ Ｐゴシック</vt:lpstr>
      <vt:lpstr>Tunga</vt:lpstr>
      <vt:lpstr>文鼎粗行楷</vt:lpstr>
      <vt:lpstr>華康魏碑體</vt:lpstr>
      <vt:lpstr>微軟正黑體</vt:lpstr>
      <vt:lpstr>新細明體</vt:lpstr>
      <vt:lpstr>標楷體</vt:lpstr>
      <vt:lpstr>儷黑 Pro</vt:lpstr>
      <vt:lpstr>Arial</vt:lpstr>
      <vt:lpstr>Calibri</vt:lpstr>
      <vt:lpstr>Century Gothic</vt:lpstr>
      <vt:lpstr>Corbel</vt:lpstr>
      <vt:lpstr>Courier New</vt:lpstr>
      <vt:lpstr>Franklin Gothic Book</vt:lpstr>
      <vt:lpstr>Franklin Gothic Medium</vt:lpstr>
      <vt:lpstr>Georgia</vt:lpstr>
      <vt:lpstr>Perpetua</vt:lpstr>
      <vt:lpstr>Times New Roman</vt:lpstr>
      <vt:lpstr>Verdana</vt:lpstr>
      <vt:lpstr>Wingdings</vt:lpstr>
      <vt:lpstr>Wingdings 2</vt:lpstr>
      <vt:lpstr>像素</vt:lpstr>
      <vt:lpstr>Office 佈景主題</vt:lpstr>
      <vt:lpstr>奧斯丁</vt:lpstr>
      <vt:lpstr>角度</vt:lpstr>
      <vt:lpstr>專案狀態報告</vt:lpstr>
      <vt:lpstr>PowerPoint 2011 簡介</vt:lpstr>
      <vt:lpstr>1_Office 佈景主題</vt:lpstr>
      <vt:lpstr>Thème Office</vt:lpstr>
      <vt:lpstr>1_Thème Office</vt:lpstr>
      <vt:lpstr>2_Thème Office</vt:lpstr>
      <vt:lpstr>15_Thème Office</vt:lpstr>
      <vt:lpstr>Default Design</vt:lpstr>
      <vt:lpstr>22_Thème Office</vt:lpstr>
      <vt:lpstr>24_Thème Office</vt:lpstr>
      <vt:lpstr>6_Thème Office</vt:lpstr>
      <vt:lpstr>7_Thème Office</vt:lpstr>
      <vt:lpstr>28_Thème Office</vt:lpstr>
      <vt:lpstr>29_Thème Office</vt:lpstr>
      <vt:lpstr>8_Thème Office</vt:lpstr>
      <vt:lpstr>20_Thème Office</vt:lpstr>
      <vt:lpstr>預設簡報設計</vt:lpstr>
      <vt:lpstr>5_PowerPoint 2011 簡介</vt:lpstr>
      <vt:lpstr>友善校園- 性教育與性平教育之教學分享</vt:lpstr>
      <vt:lpstr>PowerPoint 簡報</vt:lpstr>
      <vt:lpstr>「一直覺得這一首歌很溫柔，每次在唱這首歌時，希望世界可以更加溫柔，也希望大家可以更溫柔的去看待所有形狀的愛。」-盧廣仲 2021金曲獎 年度最佳歌曲</vt:lpstr>
      <vt:lpstr>課綱議題</vt:lpstr>
      <vt:lpstr>PowerPoint 簡報</vt:lpstr>
      <vt:lpstr>PowerPoint 簡報</vt:lpstr>
      <vt:lpstr>PowerPoint 簡報</vt:lpstr>
      <vt:lpstr>主題一：性別的自我了解 </vt:lpstr>
      <vt:lpstr> 性取向、多元的性別特質</vt:lpstr>
      <vt:lpstr>人們不在意世界變怎樣 卻非常在意年輕人做跟他們想的不一樣</vt:lpstr>
      <vt:lpstr>身體意象</vt:lpstr>
      <vt:lpstr>身體意象</vt:lpstr>
      <vt:lpstr>PowerPoint 簡報</vt:lpstr>
      <vt:lpstr>PowerPoint 簡報</vt:lpstr>
      <vt:lpstr>身體意象</vt:lpstr>
      <vt:lpstr>身體意象與性取向</vt:lpstr>
      <vt:lpstr>身體意象與性取向</vt:lpstr>
      <vt:lpstr>PowerPoint 簡報</vt:lpstr>
      <vt:lpstr>省 思</vt:lpstr>
      <vt:lpstr>主題軸二：性別的人我關係 </vt:lpstr>
      <vt:lpstr>性別角色刻板化</vt:lpstr>
      <vt:lpstr>性別角色與家庭分工</vt:lpstr>
      <vt:lpstr>家庭暴力</vt:lpstr>
      <vt:lpstr>家庭暴力</vt:lpstr>
      <vt:lpstr>家庭暴力</vt:lpstr>
      <vt:lpstr>主題軸三：性別的自我突破 </vt:lpstr>
      <vt:lpstr>十二年國民基本教育課程綱要 國民中小學暨普通型高級中等學校 性別平等教育議題核心素養表  </vt:lpstr>
      <vt:lpstr>十二年國民基本教育課程綱要 國民中小學暨普通型高級中等學校  議題融入說明手冊 4.1性別平等教育  4.1.1基本理念 4.1.2學習目標 4.1.3學習主題與實質內涵</vt:lpstr>
      <vt:lpstr>性別平等教育法第三章</vt:lpstr>
      <vt:lpstr>性別，怎麼教？</vt:lpstr>
      <vt:lpstr>PowerPoint 簡報</vt:lpstr>
      <vt:lpstr>台灣玫瑰少年的殞落</vt:lpstr>
      <vt:lpstr>他／她們 用生命告訴我們什麼？ </vt:lpstr>
      <vt:lpstr>玫瑰少年    作詞：蔡依林／五月天阿信 / 歌詞協力：陳怡茹   誰把誰的靈魂 裝進誰的身體   誰把誰的身體 變成囹圄囚禁自己 亂世總是最 不缺耳語  哪種美麗會換來妒忌 你並沒有罪 有罪的是這世界  生而為人無罪 你不需要抱歉 One day I will be you baby boy, and you gon‘be me 喧嘩如果不停 讓我陪你安靜 I wish I could hug you, till you’re really really being free  哪朵玫瑰沒有荊棘  最好的 報復是 美麗   最美的 盛開是 反擊 別讓誰去 改變了你 你是你 或是妳 都行  會有人 全心的 愛你  試著想像 you switched to his body  Sexuality 當心什麼會傷你 多少次的重傷 多少次的冷語  Drowning 誰會拉你  Dreaming 誰會陪你 Same shit happens every day  你離開後 世界可改變 多少無知罪愆 事過不境遷  永誌不忘紀念 往事不如煙  玫瑰少年 在我心裡   綻放著 鮮豔的 傳奇  我們都 從來沒 忘記  你的控訴 沒有聲音  卻傾訴 更多的 真理  卻喚醒 無數的 真心</vt:lpstr>
      <vt:lpstr>教案分享      </vt:lpstr>
      <vt:lpstr>PowerPoint 簡報</vt:lpstr>
      <vt:lpstr>PowerPoint 簡報</vt:lpstr>
      <vt:lpstr>分享回饋</vt:lpstr>
      <vt:lpstr>      網路資源</vt:lpstr>
      <vt:lpstr>網路資源</vt:lpstr>
      <vt:lpstr>    網路資源</vt:lpstr>
      <vt:lpstr>PowerPoint 簡報</vt:lpstr>
      <vt:lpstr>小小的力量也能撼動這世界！</vt:lpstr>
      <vt:lpstr>彩虹作詞：陳鎮川  衣櫃不算太寬　藏著你的天堂　依然歡迎我分享 我們的愛很像　都因男人而受傷　卻又繼續碰撞  當天空昏暗　當氣溫失常　你用巨大的堅強　總能抵擋 當尖銳眼光　當刺耳聲響　你用彩虹的浪漫　溫柔包裝</vt:lpstr>
      <vt:lpstr>看見差異         學習尊重</vt:lpstr>
      <vt:lpstr>PowerPoint 簡報</vt:lpstr>
    </vt:vector>
  </TitlesOfParts>
  <Company>長樂國小</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子奇 田</dc:creator>
  <cp:lastModifiedBy>username</cp:lastModifiedBy>
  <cp:revision>205</cp:revision>
  <dcterms:created xsi:type="dcterms:W3CDTF">2012-05-16T00:30:56Z</dcterms:created>
  <dcterms:modified xsi:type="dcterms:W3CDTF">2021-08-25T02:20:45Z</dcterms:modified>
</cp:coreProperties>
</file>