
<file path=[Content_Types].xml><?xml version="1.0" encoding="utf-8"?>
<Types xmlns="http://schemas.openxmlformats.org/package/2006/content-types">
  <Default Extension="xml" ContentType="application/xml"/>
  <Default Extension="rels" ContentType="application/vnd.openxmlformats-package.relationships+xml"/>
  <Default Extension="jpeg" ContentType="image/jpg"/>
  <Default Extension="png" ContentType="image/png"/>
  <Default Extension="bmp" ContentType="image/bmp"/>
  <Default Extension="gif" ContentType="image/gif"/>
  <Default Extension="tif" ContentType="image/tif"/>
  <Default Extension="pdf" ContentType="application/pdf"/>
  <Default Extension="mov" ContentType="application/movie"/>
  <Default Extension="vml" ContentType="application/vnd.openxmlformats-officedocument.vmlDrawing"/>
  <Default Extension="xlsx" ContentType="application/vnd.openxmlformats-officedocument.spreadsheetml.sheet"/>
  <Override PartName="/docProps/core.xml" ContentType="application/vnd.openxmlformats-package.core-properties+xml"/>
  <Override PartName="/docProps/app.xml" ContentType="application/vnd.openxmlformats-officedocument.extended-properties+xml"/>
  <Override PartName="/ppt/presentation.xml" ContentType="application/vnd.openxmlformats-officedocument.presentationml.presentation.main+xml"/>
  <Override PartName="/ppt/presProps.xml" ContentType="application/vnd.openxmlformats-officedocument.presentationml.presProps+xml"/>
  <Override PartName="/ppt/viewProps.xml" ContentType="application/vnd.openxmlformats-officedocument.presentationml.viewProps+xml"/>
  <Override PartName="/ppt/commentAuthors.xml" ContentType="application/vnd.openxmlformats-officedocument.presentationml.commentAuthors+xml"/>
  <Override PartName="/ppt/tableStyles.xml" ContentType="application/vnd.openxmlformats-officedocument.presentationml.tableStyles+xml"/>
  <Override PartName="/ppt/slideMasters/slideMaster1.xml" ContentType="application/vnd.openxmlformats-officedocument.presentationml.slideMaster+xml"/>
  <Override PartName="/ppt/theme/theme1.xml" ContentType="application/vnd.openxmlformats-officedocument.theme+xml"/>
  <Override PartName="/ppt/notesMasters/notesMaster1.xml" ContentType="application/vnd.openxmlformats-officedocument.presentationml.notes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media/image1.jpeg" ContentType="image/jpeg"/>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media/image2.jpeg" ContentType="image/jpeg"/>
  <Override PartName="/ppt/media/image3.jpeg" ContentType="image/jpeg"/>
  <Override PartName="/ppt/media/image4.jpeg" ContentType="image/jpeg"/>
  <Override PartName="/ppt/theme/theme2.xml" ContentType="application/vnd.openxmlformats-officedocument.theme+xml"/>
  <Override PartName="/ppt/media/image5.jpeg" ContentType="image/jpeg"/>
  <Override PartName="/ppt/media/image6.jpeg" ContentType="image/jpeg"/>
  <Override PartName="/ppt/media/image7.jpeg" ContentType="image/jpeg"/>
  <Override PartName="/ppt/media/image8.jpeg" ContentType="image/jpeg"/>
  <Override PartName="/ppt/media/image9.jpeg" ContentType="image/jpeg"/>
  <Override PartName="/ppt/media/image10.jpeg" ContentType="image/jpeg"/>
  <Override PartName="/ppt/media/image11.jpeg" ContentType="image/jpeg"/>
  <Override PartName="/ppt/media/image12.jpeg" ContentType="image/jpeg"/>
</Types>
</file>

<file path=_rels/.rels><?xml version="1.0" encoding="UTF-8"?>
<Relationships xmlns="http://schemas.openxmlformats.org/package/2006/relationships"><Relationship Id="rId1" Type="http://schemas.openxmlformats.org/package/2006/relationships/metadata/core-properties" Target="docProps/core.xml"/><Relationship Id="rId2" Type="http://schemas.openxmlformats.org/officeDocument/2006/relationships/extended-properties" Target="docProps/app.xml"/><Relationship Id="rId3"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sldMasterIdLst>
    <p:sldMasterId id="2147483648" r:id="rId5"/>
  </p:sldMasterIdLst>
  <p:notesMasterIdLst>
    <p:notesMasterId r:id="rId7"/>
  </p:notesMasterIdLst>
  <p:sldIdLst>
    <p:sldId id="256" r:id="rId8"/>
    <p:sldId id="257" r:id="rId9"/>
    <p:sldId id="258" r:id="rId10"/>
    <p:sldId id="259" r:id="rId11"/>
    <p:sldId id="260" r:id="rId12"/>
    <p:sldId id="261" r:id="rId13"/>
    <p:sldId id="262" r:id="rId14"/>
    <p:sldId id="263" r:id="rId15"/>
    <p:sldId id="264" r:id="rId16"/>
    <p:sldId id="265" r:id="rId17"/>
    <p:sldId id="266" r:id="rId18"/>
    <p:sldId id="267" r:id="rId19"/>
  </p:sldIdLst>
  <p:sldSz cx="13004800" cy="9753600"/>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ctr" defTabSz="584200" rtl="0" fontAlgn="auto" latinLnBrk="0" hangingPunct="0">
      <a:lnSpc>
        <a:spcPct val="100000"/>
      </a:lnSpc>
      <a:spcBef>
        <a:spcPts val="0"/>
      </a:spcBef>
      <a:spcAft>
        <a:spcPts val="0"/>
      </a:spcAft>
      <a:buClrTx/>
      <a:buSzTx/>
      <a:buFontTx/>
      <a:buNone/>
      <a:tabLst/>
      <a:defRPr b="0" baseline="0" cap="none" i="0" spc="0" strike="noStrike" sz="3600" u="none" kumimoji="0" normalizeH="0">
        <a:ln>
          <a:noFill/>
        </a:ln>
        <a:solidFill>
          <a:srgbClr val="3E231A"/>
        </a:solidFill>
        <a:effectLst/>
        <a:uFillTx/>
        <a:latin typeface="+mn-lt"/>
        <a:ea typeface="+mn-ea"/>
        <a:cs typeface="+mn-cs"/>
        <a:sym typeface="Papyrus"/>
      </a:defRPr>
    </a:lvl1pPr>
    <a:lvl2pPr marL="0" marR="0" indent="0" algn="ctr" defTabSz="584200" rtl="0" fontAlgn="auto" latinLnBrk="0" hangingPunct="0">
      <a:lnSpc>
        <a:spcPct val="100000"/>
      </a:lnSpc>
      <a:spcBef>
        <a:spcPts val="0"/>
      </a:spcBef>
      <a:spcAft>
        <a:spcPts val="0"/>
      </a:spcAft>
      <a:buClrTx/>
      <a:buSzTx/>
      <a:buFontTx/>
      <a:buNone/>
      <a:tabLst/>
      <a:defRPr b="0" baseline="0" cap="none" i="0" spc="0" strike="noStrike" sz="3600" u="none" kumimoji="0" normalizeH="0">
        <a:ln>
          <a:noFill/>
        </a:ln>
        <a:solidFill>
          <a:srgbClr val="3E231A"/>
        </a:solidFill>
        <a:effectLst/>
        <a:uFillTx/>
        <a:latin typeface="+mn-lt"/>
        <a:ea typeface="+mn-ea"/>
        <a:cs typeface="+mn-cs"/>
        <a:sym typeface="Papyrus"/>
      </a:defRPr>
    </a:lvl2pPr>
    <a:lvl3pPr marL="0" marR="0" indent="0" algn="ctr" defTabSz="584200" rtl="0" fontAlgn="auto" latinLnBrk="0" hangingPunct="0">
      <a:lnSpc>
        <a:spcPct val="100000"/>
      </a:lnSpc>
      <a:spcBef>
        <a:spcPts val="0"/>
      </a:spcBef>
      <a:spcAft>
        <a:spcPts val="0"/>
      </a:spcAft>
      <a:buClrTx/>
      <a:buSzTx/>
      <a:buFontTx/>
      <a:buNone/>
      <a:tabLst/>
      <a:defRPr b="0" baseline="0" cap="none" i="0" spc="0" strike="noStrike" sz="3600" u="none" kumimoji="0" normalizeH="0">
        <a:ln>
          <a:noFill/>
        </a:ln>
        <a:solidFill>
          <a:srgbClr val="3E231A"/>
        </a:solidFill>
        <a:effectLst/>
        <a:uFillTx/>
        <a:latin typeface="+mn-lt"/>
        <a:ea typeface="+mn-ea"/>
        <a:cs typeface="+mn-cs"/>
        <a:sym typeface="Papyrus"/>
      </a:defRPr>
    </a:lvl3pPr>
    <a:lvl4pPr marL="0" marR="0" indent="0" algn="ctr" defTabSz="584200" rtl="0" fontAlgn="auto" latinLnBrk="0" hangingPunct="0">
      <a:lnSpc>
        <a:spcPct val="100000"/>
      </a:lnSpc>
      <a:spcBef>
        <a:spcPts val="0"/>
      </a:spcBef>
      <a:spcAft>
        <a:spcPts val="0"/>
      </a:spcAft>
      <a:buClrTx/>
      <a:buSzTx/>
      <a:buFontTx/>
      <a:buNone/>
      <a:tabLst/>
      <a:defRPr b="0" baseline="0" cap="none" i="0" spc="0" strike="noStrike" sz="3600" u="none" kumimoji="0" normalizeH="0">
        <a:ln>
          <a:noFill/>
        </a:ln>
        <a:solidFill>
          <a:srgbClr val="3E231A"/>
        </a:solidFill>
        <a:effectLst/>
        <a:uFillTx/>
        <a:latin typeface="+mn-lt"/>
        <a:ea typeface="+mn-ea"/>
        <a:cs typeface="+mn-cs"/>
        <a:sym typeface="Papyrus"/>
      </a:defRPr>
    </a:lvl4pPr>
    <a:lvl5pPr marL="0" marR="0" indent="0" algn="ctr" defTabSz="584200" rtl="0" fontAlgn="auto" latinLnBrk="0" hangingPunct="0">
      <a:lnSpc>
        <a:spcPct val="100000"/>
      </a:lnSpc>
      <a:spcBef>
        <a:spcPts val="0"/>
      </a:spcBef>
      <a:spcAft>
        <a:spcPts val="0"/>
      </a:spcAft>
      <a:buClrTx/>
      <a:buSzTx/>
      <a:buFontTx/>
      <a:buNone/>
      <a:tabLst/>
      <a:defRPr b="0" baseline="0" cap="none" i="0" spc="0" strike="noStrike" sz="3600" u="none" kumimoji="0" normalizeH="0">
        <a:ln>
          <a:noFill/>
        </a:ln>
        <a:solidFill>
          <a:srgbClr val="3E231A"/>
        </a:solidFill>
        <a:effectLst/>
        <a:uFillTx/>
        <a:latin typeface="+mn-lt"/>
        <a:ea typeface="+mn-ea"/>
        <a:cs typeface="+mn-cs"/>
        <a:sym typeface="Papyrus"/>
      </a:defRPr>
    </a:lvl5pPr>
    <a:lvl6pPr marL="0" marR="0" indent="0" algn="ctr" defTabSz="584200" rtl="0" fontAlgn="auto" latinLnBrk="0" hangingPunct="0">
      <a:lnSpc>
        <a:spcPct val="100000"/>
      </a:lnSpc>
      <a:spcBef>
        <a:spcPts val="0"/>
      </a:spcBef>
      <a:spcAft>
        <a:spcPts val="0"/>
      </a:spcAft>
      <a:buClrTx/>
      <a:buSzTx/>
      <a:buFontTx/>
      <a:buNone/>
      <a:tabLst/>
      <a:defRPr b="0" baseline="0" cap="none" i="0" spc="0" strike="noStrike" sz="3600" u="none" kumimoji="0" normalizeH="0">
        <a:ln>
          <a:noFill/>
        </a:ln>
        <a:solidFill>
          <a:srgbClr val="3E231A"/>
        </a:solidFill>
        <a:effectLst/>
        <a:uFillTx/>
        <a:latin typeface="+mn-lt"/>
        <a:ea typeface="+mn-ea"/>
        <a:cs typeface="+mn-cs"/>
        <a:sym typeface="Papyrus"/>
      </a:defRPr>
    </a:lvl6pPr>
    <a:lvl7pPr marL="0" marR="0" indent="0" algn="ctr" defTabSz="584200" rtl="0" fontAlgn="auto" latinLnBrk="0" hangingPunct="0">
      <a:lnSpc>
        <a:spcPct val="100000"/>
      </a:lnSpc>
      <a:spcBef>
        <a:spcPts val="0"/>
      </a:spcBef>
      <a:spcAft>
        <a:spcPts val="0"/>
      </a:spcAft>
      <a:buClrTx/>
      <a:buSzTx/>
      <a:buFontTx/>
      <a:buNone/>
      <a:tabLst/>
      <a:defRPr b="0" baseline="0" cap="none" i="0" spc="0" strike="noStrike" sz="3600" u="none" kumimoji="0" normalizeH="0">
        <a:ln>
          <a:noFill/>
        </a:ln>
        <a:solidFill>
          <a:srgbClr val="3E231A"/>
        </a:solidFill>
        <a:effectLst/>
        <a:uFillTx/>
        <a:latin typeface="+mn-lt"/>
        <a:ea typeface="+mn-ea"/>
        <a:cs typeface="+mn-cs"/>
        <a:sym typeface="Papyrus"/>
      </a:defRPr>
    </a:lvl7pPr>
    <a:lvl8pPr marL="0" marR="0" indent="0" algn="ctr" defTabSz="584200" rtl="0" fontAlgn="auto" latinLnBrk="0" hangingPunct="0">
      <a:lnSpc>
        <a:spcPct val="100000"/>
      </a:lnSpc>
      <a:spcBef>
        <a:spcPts val="0"/>
      </a:spcBef>
      <a:spcAft>
        <a:spcPts val="0"/>
      </a:spcAft>
      <a:buClrTx/>
      <a:buSzTx/>
      <a:buFontTx/>
      <a:buNone/>
      <a:tabLst/>
      <a:defRPr b="0" baseline="0" cap="none" i="0" spc="0" strike="noStrike" sz="3600" u="none" kumimoji="0" normalizeH="0">
        <a:ln>
          <a:noFill/>
        </a:ln>
        <a:solidFill>
          <a:srgbClr val="3E231A"/>
        </a:solidFill>
        <a:effectLst/>
        <a:uFillTx/>
        <a:latin typeface="+mn-lt"/>
        <a:ea typeface="+mn-ea"/>
        <a:cs typeface="+mn-cs"/>
        <a:sym typeface="Papyrus"/>
      </a:defRPr>
    </a:lvl8pPr>
    <a:lvl9pPr marL="0" marR="0" indent="0" algn="ctr" defTabSz="584200" rtl="0" fontAlgn="auto" latinLnBrk="0" hangingPunct="0">
      <a:lnSpc>
        <a:spcPct val="100000"/>
      </a:lnSpc>
      <a:spcBef>
        <a:spcPts val="0"/>
      </a:spcBef>
      <a:spcAft>
        <a:spcPts val="0"/>
      </a:spcAft>
      <a:buClrTx/>
      <a:buSzTx/>
      <a:buFontTx/>
      <a:buNone/>
      <a:tabLst/>
      <a:defRPr b="0" baseline="0" cap="none" i="0" spc="0" strike="noStrike" sz="3600" u="none" kumimoji="0" normalizeH="0">
        <a:ln>
          <a:noFill/>
        </a:ln>
        <a:solidFill>
          <a:srgbClr val="3E231A"/>
        </a:solidFill>
        <a:effectLst/>
        <a:uFillTx/>
        <a:latin typeface="+mn-lt"/>
        <a:ea typeface="+mn-ea"/>
        <a:cs typeface="+mn-cs"/>
        <a:sym typeface="Papyru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file>

<file path=ppt/presProps.xml><?xml version="1.0" encoding="utf-8"?>
<p:presentationP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showPr loop="0"/>
</p:presentationPr>
</file>

<file path=ppt/tableStyles.xml><?xml version="1.0" encoding="utf-8"?>
<a:tblStyleLst xmlns:a="http://schemas.openxmlformats.org/drawingml/2006/main" xmlns:r="http://schemas.openxmlformats.org/officeDocument/2006/relationships" def="{5940675A-B579-460E-94D1-54222C63F5DA}">
  <a:tblStyle styleId="{4C3C2611-4C71-4FC5-86AE-919BDF0F9419}" styleName="">
    <a:tblBg/>
    <a:wholeTbl>
      <a:tcTxStyle b="off" i="off">
        <a:fontRef idx="minor">
          <a:srgbClr val="3E231A"/>
        </a:fontRef>
        <a:srgbClr val="3E231A"/>
      </a:tcTxStyle>
      <a:tcStyle>
        <a:tcBdr>
          <a:left>
            <a:ln w="12700" cap="flat">
              <a:solidFill>
                <a:srgbClr val="3E231A"/>
              </a:solidFill>
              <a:prstDash val="solid"/>
              <a:miter lim="400000"/>
            </a:ln>
          </a:left>
          <a:right>
            <a:ln w="12700" cap="flat">
              <a:solidFill>
                <a:srgbClr val="3E231A"/>
              </a:solidFill>
              <a:prstDash val="solid"/>
              <a:miter lim="400000"/>
            </a:ln>
          </a:right>
          <a:top>
            <a:ln w="12700" cap="flat">
              <a:solidFill>
                <a:srgbClr val="3E231A"/>
              </a:solidFill>
              <a:prstDash val="solid"/>
              <a:miter lim="400000"/>
            </a:ln>
          </a:top>
          <a:bottom>
            <a:ln w="12700" cap="flat">
              <a:solidFill>
                <a:srgbClr val="3E231A"/>
              </a:solidFill>
              <a:prstDash val="solid"/>
              <a:miter lim="400000"/>
            </a:ln>
          </a:bottom>
          <a:insideH>
            <a:ln w="12700" cap="flat">
              <a:solidFill>
                <a:srgbClr val="3E231A"/>
              </a:solidFill>
              <a:prstDash val="solid"/>
              <a:miter lim="400000"/>
            </a:ln>
          </a:insideH>
          <a:insideV>
            <a:ln w="12700" cap="flat">
              <a:solidFill>
                <a:srgbClr val="3E231A"/>
              </a:solidFill>
              <a:prstDash val="solid"/>
              <a:miter lim="400000"/>
            </a:ln>
          </a:insideV>
        </a:tcBdr>
        <a:fill>
          <a:noFill/>
        </a:fill>
      </a:tcStyle>
    </a:wholeTbl>
    <a:band2H>
      <a:tcTxStyle b="def" i="def"/>
      <a:tcStyle>
        <a:tcBdr/>
        <a:fill>
          <a:solidFill>
            <a:srgbClr val="FFEBD2">
              <a:alpha val="48000"/>
            </a:srgbClr>
          </a:solidFill>
        </a:fill>
      </a:tcStyle>
    </a:band2H>
    <a:firstCol>
      <a:tcTxStyle b="off" i="off">
        <a:fontRef idx="minor">
          <a:srgbClr val="3E231A"/>
        </a:fontRef>
        <a:srgbClr val="3E231A"/>
      </a:tcTxStyle>
      <a:tcStyle>
        <a:tcBdr>
          <a:left>
            <a:ln w="12700" cap="flat">
              <a:solidFill>
                <a:srgbClr val="3E231A"/>
              </a:solidFill>
              <a:prstDash val="solid"/>
              <a:miter lim="400000"/>
            </a:ln>
          </a:left>
          <a:right>
            <a:ln w="12700" cap="flat">
              <a:solidFill>
                <a:srgbClr val="3E231A"/>
              </a:solidFill>
              <a:prstDash val="solid"/>
              <a:miter lim="400000"/>
            </a:ln>
          </a:right>
          <a:top>
            <a:ln w="12700" cap="flat">
              <a:solidFill>
                <a:srgbClr val="3E231A"/>
              </a:solidFill>
              <a:prstDash val="solid"/>
              <a:miter lim="400000"/>
            </a:ln>
          </a:top>
          <a:bottom>
            <a:ln w="12700" cap="flat">
              <a:solidFill>
                <a:srgbClr val="3E231A"/>
              </a:solidFill>
              <a:prstDash val="solid"/>
              <a:miter lim="400000"/>
            </a:ln>
          </a:bottom>
          <a:insideH>
            <a:ln w="12700" cap="flat">
              <a:solidFill>
                <a:srgbClr val="3E231A"/>
              </a:solidFill>
              <a:prstDash val="solid"/>
              <a:miter lim="400000"/>
            </a:ln>
          </a:insideH>
          <a:insideV>
            <a:ln w="12700" cap="flat">
              <a:solidFill>
                <a:srgbClr val="3E231A"/>
              </a:solidFill>
              <a:prstDash val="solid"/>
              <a:miter lim="400000"/>
            </a:ln>
          </a:insideV>
        </a:tcBdr>
        <a:fill>
          <a:solidFill>
            <a:srgbClr val="D6A96F">
              <a:alpha val="48000"/>
            </a:srgbClr>
          </a:solidFill>
        </a:fill>
      </a:tcStyle>
    </a:firstCol>
    <a:lastRow>
      <a:tcTxStyle b="off" i="off">
        <a:fontRef idx="minor">
          <a:srgbClr val="3E231A"/>
        </a:fontRef>
        <a:srgbClr val="3E231A"/>
      </a:tcTxStyle>
      <a:tcStyle>
        <a:tcBdr>
          <a:left>
            <a:ln w="12700" cap="flat">
              <a:solidFill>
                <a:srgbClr val="3E231A"/>
              </a:solidFill>
              <a:prstDash val="solid"/>
              <a:miter lim="400000"/>
            </a:ln>
          </a:left>
          <a:right>
            <a:ln w="12700" cap="flat">
              <a:solidFill>
                <a:srgbClr val="3E231A"/>
              </a:solidFill>
              <a:prstDash val="solid"/>
              <a:miter lim="400000"/>
            </a:ln>
          </a:right>
          <a:top>
            <a:ln w="25400" cap="flat">
              <a:solidFill>
                <a:srgbClr val="3E231A"/>
              </a:solidFill>
              <a:prstDash val="solid"/>
              <a:miter lim="400000"/>
            </a:ln>
          </a:top>
          <a:bottom>
            <a:ln w="12700" cap="flat">
              <a:solidFill>
                <a:srgbClr val="3E231A"/>
              </a:solidFill>
              <a:prstDash val="solid"/>
              <a:miter lim="400000"/>
            </a:ln>
          </a:bottom>
          <a:insideH>
            <a:ln w="12700" cap="flat">
              <a:solidFill>
                <a:srgbClr val="3E231A"/>
              </a:solidFill>
              <a:prstDash val="solid"/>
              <a:miter lim="400000"/>
            </a:ln>
          </a:insideH>
          <a:insideV>
            <a:ln w="12700" cap="flat">
              <a:solidFill>
                <a:srgbClr val="3E231A"/>
              </a:solidFill>
              <a:prstDash val="solid"/>
              <a:miter lim="400000"/>
            </a:ln>
          </a:insideV>
        </a:tcBdr>
        <a:fill>
          <a:solidFill>
            <a:srgbClr val="D6A96F">
              <a:alpha val="48000"/>
            </a:srgbClr>
          </a:solidFill>
        </a:fill>
      </a:tcStyle>
    </a:lastRow>
    <a:firstRow>
      <a:tcTxStyle b="off" i="off">
        <a:fontRef idx="minor">
          <a:srgbClr val="3E231A"/>
        </a:fontRef>
        <a:srgbClr val="3E231A"/>
      </a:tcTxStyle>
      <a:tcStyle>
        <a:tcBdr>
          <a:left>
            <a:ln w="12700" cap="flat">
              <a:solidFill>
                <a:srgbClr val="3E231A"/>
              </a:solidFill>
              <a:prstDash val="solid"/>
              <a:miter lim="400000"/>
            </a:ln>
          </a:left>
          <a:right>
            <a:ln w="12700" cap="flat">
              <a:solidFill>
                <a:srgbClr val="3E231A"/>
              </a:solidFill>
              <a:prstDash val="solid"/>
              <a:miter lim="400000"/>
            </a:ln>
          </a:right>
          <a:top>
            <a:ln w="12700" cap="flat">
              <a:solidFill>
                <a:srgbClr val="3E231A"/>
              </a:solidFill>
              <a:prstDash val="solid"/>
              <a:miter lim="400000"/>
            </a:ln>
          </a:top>
          <a:bottom>
            <a:ln w="25400" cap="flat">
              <a:solidFill>
                <a:srgbClr val="3E231A"/>
              </a:solidFill>
              <a:prstDash val="solid"/>
              <a:miter lim="400000"/>
            </a:ln>
          </a:bottom>
          <a:insideH>
            <a:ln w="12700" cap="flat">
              <a:solidFill>
                <a:srgbClr val="3E231A"/>
              </a:solidFill>
              <a:prstDash val="solid"/>
              <a:miter lim="400000"/>
            </a:ln>
          </a:insideH>
          <a:insideV>
            <a:ln w="12700" cap="flat">
              <a:solidFill>
                <a:srgbClr val="3E231A"/>
              </a:solidFill>
              <a:prstDash val="solid"/>
              <a:miter lim="400000"/>
            </a:ln>
          </a:insideV>
        </a:tcBdr>
        <a:fill>
          <a:solidFill>
            <a:srgbClr val="D6A96F">
              <a:alpha val="48000"/>
            </a:srgbClr>
          </a:solidFill>
        </a:fill>
      </a:tcStyle>
    </a:firstRow>
  </a:tblStyle>
  <a:tblStyle styleId="{C7B018BB-80A7-4F77-B60F-C8B233D01FF8}" styleName="">
    <a:tblBg/>
    <a:wholeTbl>
      <a:tcTxStyle b="off" i="off">
        <a:fontRef idx="minor">
          <a:srgbClr val="3E231A"/>
        </a:fontRef>
        <a:srgbClr val="3E231A"/>
      </a:tcTxStyle>
      <a:tcStyle>
        <a:tcBdr>
          <a:left>
            <a:ln w="12700" cap="flat">
              <a:noFill/>
              <a:miter lim="400000"/>
            </a:ln>
          </a:left>
          <a:right>
            <a:ln w="12700" cap="flat">
              <a:noFill/>
              <a:miter lim="400000"/>
            </a:ln>
          </a:right>
          <a:top>
            <a:ln w="12700" cap="flat">
              <a:solidFill>
                <a:srgbClr val="3E231A"/>
              </a:solidFill>
              <a:prstDash val="solid"/>
              <a:miter lim="400000"/>
            </a:ln>
          </a:top>
          <a:bottom>
            <a:ln w="12700" cap="flat">
              <a:solidFill>
                <a:srgbClr val="3E231A"/>
              </a:solidFill>
              <a:prstDash val="solid"/>
              <a:miter lim="400000"/>
            </a:ln>
          </a:bottom>
          <a:insideH>
            <a:ln w="12700" cap="flat">
              <a:solidFill>
                <a:srgbClr val="3E231A"/>
              </a:solidFill>
              <a:prstDash val="solid"/>
              <a:miter lim="400000"/>
            </a:ln>
          </a:insideH>
          <a:insideV>
            <a:ln w="12700" cap="flat">
              <a:noFill/>
              <a:miter lim="400000"/>
            </a:ln>
          </a:insideV>
        </a:tcBdr>
        <a:fill>
          <a:noFill/>
        </a:fill>
      </a:tcStyle>
    </a:wholeTbl>
    <a:band2H>
      <a:tcTxStyle b="def" i="def"/>
      <a:tcStyle>
        <a:tcBdr/>
        <a:fill>
          <a:solidFill>
            <a:srgbClr val="76654F">
              <a:alpha val="20000"/>
            </a:srgbClr>
          </a:solidFill>
        </a:fill>
      </a:tcStyle>
    </a:band2H>
    <a:firstCol>
      <a:tcTxStyle b="off" i="off">
        <a:fontRef idx="minor">
          <a:srgbClr val="FFFFFF"/>
        </a:fontRef>
        <a:srgbClr val="FFFFFF"/>
      </a:tcTxStyle>
      <a:tcStyle>
        <a:tcBdr>
          <a:left>
            <a:ln w="12700" cap="flat">
              <a:solidFill>
                <a:srgbClr val="3E231A"/>
              </a:solidFill>
              <a:prstDash val="solid"/>
              <a:miter lim="400000"/>
            </a:ln>
          </a:left>
          <a:right>
            <a:ln w="12700" cap="flat">
              <a:solidFill>
                <a:srgbClr val="3E231A"/>
              </a:solidFill>
              <a:prstDash val="solid"/>
              <a:miter lim="400000"/>
            </a:ln>
          </a:right>
          <a:top>
            <a:ln w="12700" cap="flat">
              <a:noFill/>
              <a:miter lim="400000"/>
            </a:ln>
          </a:top>
          <a:bottom>
            <a:ln w="12700" cap="flat">
              <a:noFill/>
              <a:miter lim="400000"/>
            </a:ln>
          </a:bottom>
          <a:insideH>
            <a:ln w="12700" cap="flat">
              <a:noFill/>
              <a:miter lim="400000"/>
            </a:ln>
          </a:insideH>
          <a:insideV>
            <a:ln w="12700" cap="flat">
              <a:solidFill>
                <a:srgbClr val="3E231A"/>
              </a:solidFill>
              <a:prstDash val="solid"/>
              <a:miter lim="400000"/>
            </a:ln>
          </a:insideV>
        </a:tcBdr>
        <a:fill>
          <a:solidFill>
            <a:srgbClr val="9BA7B4">
              <a:alpha val="90000"/>
            </a:srgbClr>
          </a:solidFill>
        </a:fill>
      </a:tcStyle>
    </a:firstCol>
    <a:lastRow>
      <a:tcTxStyle b="off" i="off">
        <a:fontRef idx="minor">
          <a:srgbClr val="FFFFFF"/>
        </a:fontRef>
        <a:srgbClr val="FFFFFF"/>
      </a:tcTxStyle>
      <a:tcStyle>
        <a:tcBdr>
          <a:left>
            <a:ln w="12700" cap="flat">
              <a:noFill/>
              <a:miter lim="400000"/>
            </a:ln>
          </a:left>
          <a:right>
            <a:ln w="12700" cap="flat">
              <a:noFill/>
              <a:miter lim="400000"/>
            </a:ln>
          </a:right>
          <a:top>
            <a:ln w="12700" cap="flat">
              <a:solidFill>
                <a:srgbClr val="3E231A"/>
              </a:solidFill>
              <a:prstDash val="solid"/>
              <a:miter lim="400000"/>
            </a:ln>
          </a:top>
          <a:bottom>
            <a:ln w="12700" cap="flat">
              <a:solidFill>
                <a:srgbClr val="3E231A"/>
              </a:solidFill>
              <a:prstDash val="solid"/>
              <a:miter lim="400000"/>
            </a:ln>
          </a:bottom>
          <a:insideH>
            <a:ln w="12700" cap="flat">
              <a:solidFill>
                <a:srgbClr val="3E231A"/>
              </a:solidFill>
              <a:prstDash val="solid"/>
              <a:miter lim="400000"/>
            </a:ln>
          </a:insideH>
          <a:insideV>
            <a:ln w="12700" cap="flat">
              <a:noFill/>
              <a:miter lim="400000"/>
            </a:ln>
          </a:insideV>
        </a:tcBdr>
        <a:fill>
          <a:solidFill>
            <a:srgbClr val="6F8B9E">
              <a:alpha val="90000"/>
            </a:srgbClr>
          </a:solidFill>
        </a:fill>
      </a:tcStyle>
    </a:lastRow>
    <a:firstRow>
      <a:tcTxStyle b="off" i="off">
        <a:fontRef idx="minor">
          <a:srgbClr val="FFFFFF"/>
        </a:fontRef>
        <a:srgbClr val="FFFFFF"/>
      </a:tcTxStyle>
      <a:tcStyle>
        <a:tcBdr>
          <a:left>
            <a:ln w="12700" cap="flat">
              <a:noFill/>
              <a:miter lim="400000"/>
            </a:ln>
          </a:left>
          <a:right>
            <a:ln w="12700" cap="flat">
              <a:noFill/>
              <a:miter lim="400000"/>
            </a:ln>
          </a:right>
          <a:top>
            <a:ln w="12700" cap="flat">
              <a:solidFill>
                <a:srgbClr val="3E231A"/>
              </a:solidFill>
              <a:prstDash val="solid"/>
              <a:miter lim="400000"/>
            </a:ln>
          </a:top>
          <a:bottom>
            <a:ln w="12700" cap="flat">
              <a:solidFill>
                <a:srgbClr val="3E231A"/>
              </a:solidFill>
              <a:prstDash val="solid"/>
              <a:miter lim="400000"/>
            </a:ln>
          </a:bottom>
          <a:insideH>
            <a:ln w="12700" cap="flat">
              <a:solidFill>
                <a:srgbClr val="3E231A"/>
              </a:solidFill>
              <a:prstDash val="solid"/>
              <a:miter lim="400000"/>
            </a:ln>
          </a:insideH>
          <a:insideV>
            <a:ln w="12700" cap="flat">
              <a:noFill/>
              <a:miter lim="400000"/>
            </a:ln>
          </a:insideV>
        </a:tcBdr>
        <a:fill>
          <a:solidFill>
            <a:srgbClr val="6F8B9E">
              <a:alpha val="90000"/>
            </a:srgbClr>
          </a:solidFill>
        </a:fill>
      </a:tcStyle>
    </a:firstRow>
  </a:tblStyle>
  <a:tblStyle styleId="{EEE7283C-3CF3-47DC-8721-378D4A62B228}" styleName="">
    <a:tblBg/>
    <a:wholeTbl>
      <a:tcTxStyle b="off" i="off">
        <a:fontRef idx="minor">
          <a:srgbClr val="3E231A"/>
        </a:fontRef>
        <a:srgbClr val="3E231A"/>
      </a:tcTxStyle>
      <a:tcStyle>
        <a:tcBdr>
          <a:left>
            <a:ln w="12700" cap="flat">
              <a:noFill/>
              <a:miter lim="400000"/>
            </a:ln>
          </a:left>
          <a:right>
            <a:ln w="12700" cap="flat">
              <a:noFill/>
              <a:miter lim="400000"/>
            </a:ln>
          </a:right>
          <a:top>
            <a:ln w="12700" cap="flat">
              <a:solidFill>
                <a:srgbClr val="3D231A"/>
              </a:solidFill>
              <a:prstDash val="solid"/>
              <a:miter lim="400000"/>
            </a:ln>
          </a:top>
          <a:bottom>
            <a:ln w="12700" cap="flat">
              <a:solidFill>
                <a:srgbClr val="3D231A"/>
              </a:solidFill>
              <a:prstDash val="solid"/>
              <a:miter lim="400000"/>
            </a:ln>
          </a:bottom>
          <a:insideH>
            <a:ln w="12700" cap="flat">
              <a:solidFill>
                <a:srgbClr val="3D231A"/>
              </a:solidFill>
              <a:prstDash val="solid"/>
              <a:miter lim="400000"/>
            </a:ln>
          </a:insideH>
          <a:insideV>
            <a:ln w="12700" cap="flat">
              <a:noFill/>
              <a:miter lim="400000"/>
            </a:ln>
          </a:insideV>
        </a:tcBdr>
        <a:fill>
          <a:noFill/>
        </a:fill>
      </a:tcStyle>
    </a:wholeTbl>
    <a:band2H>
      <a:tcTxStyle b="def" i="def"/>
      <a:tcStyle>
        <a:tcBdr/>
        <a:fill>
          <a:solidFill>
            <a:srgbClr val="B1A596">
              <a:alpha val="20000"/>
            </a:srgbClr>
          </a:solidFill>
        </a:fill>
      </a:tcStyle>
    </a:band2H>
    <a:firstCol>
      <a:tcTxStyle b="off" i="off">
        <a:fontRef idx="minor">
          <a:srgbClr val="3E231A"/>
        </a:fontRef>
        <a:srgbClr val="3E231A"/>
      </a:tcTxStyle>
      <a:tcStyle>
        <a:tcBdr>
          <a:left>
            <a:ln w="12700" cap="flat">
              <a:solidFill>
                <a:srgbClr val="3D231A"/>
              </a:solidFill>
              <a:prstDash val="solid"/>
              <a:miter lim="400000"/>
            </a:ln>
          </a:left>
          <a:right>
            <a:ln w="12700" cap="flat">
              <a:solidFill>
                <a:srgbClr val="3D231A"/>
              </a:solidFill>
              <a:prstDash val="solid"/>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BCA581">
              <a:alpha val="50000"/>
            </a:srgbClr>
          </a:solidFill>
        </a:fill>
      </a:tcStyle>
    </a:firstCol>
    <a:lastRow>
      <a:tcTxStyle b="off" i="off">
        <a:fontRef idx="minor">
          <a:srgbClr val="3E231A"/>
        </a:fontRef>
        <a:srgbClr val="3E231A"/>
      </a:tcTxStyle>
      <a:tcStyle>
        <a:tcBdr>
          <a:left>
            <a:ln w="12700" cap="flat">
              <a:noFill/>
              <a:miter lim="400000"/>
            </a:ln>
          </a:left>
          <a:right>
            <a:ln w="12700" cap="flat">
              <a:noFill/>
              <a:miter lim="400000"/>
            </a:ln>
          </a:right>
          <a:top>
            <a:ln w="25400" cap="flat">
              <a:solidFill>
                <a:srgbClr val="3D231A"/>
              </a:solidFill>
              <a:prstDash val="solid"/>
              <a:miter lim="400000"/>
            </a:ln>
          </a:top>
          <a:bottom>
            <a:ln w="12700" cap="flat">
              <a:solidFill>
                <a:srgbClr val="3D231A"/>
              </a:solidFill>
              <a:prstDash val="solid"/>
              <a:miter lim="400000"/>
            </a:ln>
          </a:bottom>
          <a:insideH>
            <a:ln w="12700" cap="flat">
              <a:solidFill>
                <a:srgbClr val="3D231A"/>
              </a:solidFill>
              <a:prstDash val="solid"/>
              <a:miter lim="400000"/>
            </a:ln>
          </a:insideH>
          <a:insideV>
            <a:ln w="12700" cap="flat">
              <a:noFill/>
              <a:miter lim="400000"/>
            </a:ln>
          </a:insideV>
        </a:tcBdr>
        <a:fill>
          <a:noFill/>
        </a:fill>
      </a:tcStyle>
    </a:lastRow>
    <a:firstRow>
      <a:tcTxStyle b="off" i="off">
        <a:fontRef idx="minor">
          <a:srgbClr val="FFFFFF"/>
        </a:fontRef>
        <a:srgbClr val="FFFFFF"/>
      </a:tcTxStyle>
      <a:tcStyle>
        <a:tcBdr>
          <a:left>
            <a:ln w="12700" cap="flat">
              <a:noFill/>
              <a:miter lim="400000"/>
            </a:ln>
          </a:left>
          <a:right>
            <a:ln w="12700" cap="flat">
              <a:noFill/>
              <a:miter lim="400000"/>
            </a:ln>
          </a:right>
          <a:top>
            <a:ln w="12700" cap="flat">
              <a:solidFill>
                <a:srgbClr val="3D231A"/>
              </a:solidFill>
              <a:prstDash val="solid"/>
              <a:miter lim="400000"/>
            </a:ln>
          </a:top>
          <a:bottom>
            <a:ln w="12700" cap="flat">
              <a:solidFill>
                <a:srgbClr val="3D231A"/>
              </a:solidFill>
              <a:prstDash val="solid"/>
              <a:miter lim="400000"/>
            </a:ln>
          </a:bottom>
          <a:insideH>
            <a:ln w="12700" cap="flat">
              <a:solidFill>
                <a:srgbClr val="3D231A"/>
              </a:solidFill>
              <a:prstDash val="solid"/>
              <a:miter lim="400000"/>
            </a:ln>
          </a:insideH>
          <a:insideV>
            <a:ln w="12700" cap="flat">
              <a:noFill/>
              <a:miter lim="400000"/>
            </a:ln>
          </a:insideV>
        </a:tcBdr>
        <a:fill>
          <a:solidFill>
            <a:srgbClr val="A56333">
              <a:alpha val="75000"/>
            </a:srgbClr>
          </a:solidFill>
        </a:fill>
      </a:tcStyle>
    </a:firstRow>
  </a:tblStyle>
  <a:tblStyle styleId="{CF821DB8-F4EB-4A41-A1BA-3FCAFE7338EE}" styleName="">
    <a:tblBg/>
    <a:wholeTbl>
      <a:tcTxStyle b="off" i="off">
        <a:fontRef idx="minor">
          <a:srgbClr val="3E231A"/>
        </a:fontRef>
        <a:srgbClr val="3E231A"/>
      </a:tcTxStyle>
      <a:tcStyle>
        <a:tcBdr>
          <a:left>
            <a:ln w="12700" cap="flat">
              <a:noFill/>
              <a:miter lim="400000"/>
            </a:ln>
          </a:left>
          <a:right>
            <a:ln w="12700" cap="flat">
              <a:noFill/>
              <a:miter lim="400000"/>
            </a:ln>
          </a:right>
          <a:top>
            <a:ln w="12700" cap="flat">
              <a:solidFill>
                <a:srgbClr val="3E231A"/>
              </a:solidFill>
              <a:prstDash val="solid"/>
              <a:miter lim="400000"/>
            </a:ln>
          </a:top>
          <a:bottom>
            <a:ln w="12700" cap="flat">
              <a:solidFill>
                <a:srgbClr val="3E231A"/>
              </a:solidFill>
              <a:prstDash val="solid"/>
              <a:miter lim="400000"/>
            </a:ln>
          </a:bottom>
          <a:insideH>
            <a:ln w="12700" cap="flat">
              <a:solidFill>
                <a:srgbClr val="3E231A"/>
              </a:solidFill>
              <a:prstDash val="solid"/>
              <a:miter lim="400000"/>
            </a:ln>
          </a:insideH>
          <a:insideV>
            <a:ln w="12700" cap="flat">
              <a:noFill/>
              <a:miter lim="400000"/>
            </a:ln>
          </a:insideV>
        </a:tcBdr>
        <a:fill>
          <a:solidFill>
            <a:srgbClr val="C19B68">
              <a:alpha val="50000"/>
            </a:srgbClr>
          </a:solidFill>
        </a:fill>
      </a:tcStyle>
    </a:wholeTbl>
    <a:band2H>
      <a:tcTxStyle b="def" i="def"/>
      <a:tcStyle>
        <a:tcBdr/>
        <a:fill>
          <a:solidFill>
            <a:srgbClr val="C09B6C">
              <a:alpha val="26000"/>
            </a:srgbClr>
          </a:solidFill>
        </a:fill>
      </a:tcStyle>
    </a:band2H>
    <a:firstCol>
      <a:tcTxStyle b="off" i="off">
        <a:fontRef idx="minor">
          <a:srgbClr val="FFFFFF"/>
        </a:fontRef>
        <a:srgbClr val="FFFFFF"/>
      </a:tcTxStyle>
      <a:tcStyle>
        <a:tcBdr>
          <a:left>
            <a:ln w="12700" cap="flat">
              <a:solidFill>
                <a:srgbClr val="3E231A"/>
              </a:solidFill>
              <a:prstDash val="solid"/>
              <a:miter lim="400000"/>
            </a:ln>
          </a:left>
          <a:right>
            <a:ln w="12700" cap="flat">
              <a:solidFill>
                <a:srgbClr val="3E231A"/>
              </a:solidFill>
              <a:prstDash val="solid"/>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845C39">
              <a:alpha val="80000"/>
            </a:srgbClr>
          </a:solidFill>
        </a:fill>
      </a:tcStyle>
    </a:firstCol>
    <a:lastRow>
      <a:tcTxStyle b="off" i="off">
        <a:fontRef idx="minor">
          <a:srgbClr val="FFFFFF"/>
        </a:fontRef>
        <a:srgbClr val="FFFFFF"/>
      </a:tcTxStyle>
      <a:tcStyle>
        <a:tcBdr>
          <a:left>
            <a:ln w="12700" cap="flat">
              <a:noFill/>
              <a:miter lim="400000"/>
            </a:ln>
          </a:left>
          <a:right>
            <a:ln w="12700" cap="flat">
              <a:noFill/>
              <a:miter lim="400000"/>
            </a:ln>
          </a:right>
          <a:top>
            <a:ln w="12700" cap="flat">
              <a:solidFill>
                <a:srgbClr val="3E231A"/>
              </a:solidFill>
              <a:prstDash val="solid"/>
              <a:miter lim="400000"/>
            </a:ln>
          </a:top>
          <a:bottom>
            <a:ln w="12700" cap="flat">
              <a:solidFill>
                <a:srgbClr val="3E231A"/>
              </a:solidFill>
              <a:prstDash val="solid"/>
              <a:miter lim="400000"/>
            </a:ln>
          </a:bottom>
          <a:insideH>
            <a:ln w="12700" cap="flat">
              <a:noFill/>
              <a:miter lim="400000"/>
            </a:ln>
          </a:insideH>
          <a:insideV>
            <a:ln w="12700" cap="flat">
              <a:noFill/>
              <a:miter lim="400000"/>
            </a:ln>
          </a:insideV>
        </a:tcBdr>
        <a:fill>
          <a:solidFill>
            <a:srgbClr val="A77A48">
              <a:alpha val="81000"/>
            </a:srgbClr>
          </a:solidFill>
        </a:fill>
      </a:tcStyle>
    </a:lastRow>
    <a:firstRow>
      <a:tcTxStyle b="off" i="off">
        <a:fontRef idx="minor">
          <a:srgbClr val="FFFFFF"/>
        </a:fontRef>
        <a:srgbClr val="FFFFFF"/>
      </a:tcTxStyle>
      <a:tcStyle>
        <a:tcBdr>
          <a:left>
            <a:ln w="12700" cap="flat">
              <a:noFill/>
              <a:miter lim="400000"/>
            </a:ln>
          </a:left>
          <a:right>
            <a:ln w="12700" cap="flat">
              <a:noFill/>
              <a:miter lim="400000"/>
            </a:ln>
          </a:right>
          <a:top>
            <a:ln w="12700" cap="flat">
              <a:solidFill>
                <a:srgbClr val="3E231A"/>
              </a:solidFill>
              <a:prstDash val="solid"/>
              <a:miter lim="400000"/>
            </a:ln>
          </a:top>
          <a:bottom>
            <a:ln w="12700" cap="flat">
              <a:solidFill>
                <a:srgbClr val="3E231A"/>
              </a:solidFill>
              <a:prstDash val="solid"/>
              <a:miter lim="400000"/>
            </a:ln>
          </a:bottom>
          <a:insideH>
            <a:ln w="12700" cap="flat">
              <a:noFill/>
              <a:miter lim="400000"/>
            </a:ln>
          </a:insideH>
          <a:insideV>
            <a:ln w="12700" cap="flat">
              <a:noFill/>
              <a:miter lim="400000"/>
            </a:ln>
          </a:insideV>
        </a:tcBdr>
        <a:fill>
          <a:solidFill>
            <a:srgbClr val="633E29">
              <a:alpha val="85000"/>
            </a:srgbClr>
          </a:solidFill>
        </a:fill>
      </a:tcStyle>
    </a:firstRow>
  </a:tblStyle>
  <a:tblStyle styleId="{33BA23B1-9221-436E-865A-0063620EA4FD}" styleName="">
    <a:tblBg/>
    <a:wholeTbl>
      <a:tcTxStyle b="off" i="off">
        <a:fontRef idx="minor">
          <a:srgbClr val="3E231A"/>
        </a:fontRef>
        <a:srgbClr val="3E231A"/>
      </a:tcTxStyle>
      <a:tcStyle>
        <a:tcBdr>
          <a:left>
            <a:ln w="12700" cap="flat">
              <a:noFill/>
              <a:miter lim="400000"/>
            </a:ln>
          </a:left>
          <a:right>
            <a:ln w="12700" cap="flat">
              <a:noFill/>
              <a:miter lim="400000"/>
            </a:ln>
          </a:right>
          <a:top>
            <a:ln w="12700" cap="flat">
              <a:solidFill>
                <a:srgbClr val="828D8E"/>
              </a:solidFill>
              <a:prstDash val="solid"/>
              <a:miter lim="400000"/>
            </a:ln>
          </a:top>
          <a:bottom>
            <a:ln w="12700" cap="flat">
              <a:solidFill>
                <a:srgbClr val="828D8E"/>
              </a:solidFill>
              <a:prstDash val="solid"/>
              <a:miter lim="400000"/>
            </a:ln>
          </a:bottom>
          <a:insideH>
            <a:ln w="12700" cap="flat">
              <a:solidFill>
                <a:srgbClr val="828D8E"/>
              </a:solidFill>
              <a:prstDash val="solid"/>
              <a:miter lim="400000"/>
            </a:ln>
          </a:insideH>
          <a:insideV>
            <a:ln w="12700" cap="flat">
              <a:noFill/>
              <a:miter lim="400000"/>
            </a:ln>
          </a:insideV>
        </a:tcBdr>
        <a:fill>
          <a:noFill/>
        </a:fill>
      </a:tcStyle>
    </a:wholeTbl>
    <a:band2H>
      <a:tcTxStyle b="def" i="def"/>
      <a:tcStyle>
        <a:tcBdr/>
        <a:fill>
          <a:solidFill>
            <a:srgbClr val="76654F">
              <a:alpha val="20000"/>
            </a:srgbClr>
          </a:solidFill>
        </a:fill>
      </a:tcStyle>
    </a:band2H>
    <a:firstCol>
      <a:tcTxStyle b="off" i="off">
        <a:fontRef idx="minor">
          <a:srgbClr val="3E231A"/>
        </a:fontRef>
        <a:srgbClr val="3E231A"/>
      </a:tcTxStyle>
      <a:tcStyle>
        <a:tcBdr>
          <a:left>
            <a:ln w="12700" cap="flat">
              <a:solidFill>
                <a:srgbClr val="828D8E"/>
              </a:solidFill>
              <a:prstDash val="solid"/>
              <a:miter lim="400000"/>
            </a:ln>
          </a:left>
          <a:right>
            <a:ln w="12700" cap="flat">
              <a:solidFill>
                <a:srgbClr val="828D8E"/>
              </a:solidFill>
              <a:prstDash val="solid"/>
              <a:miter lim="400000"/>
            </a:ln>
          </a:right>
          <a:top>
            <a:ln w="12700" cap="flat">
              <a:solidFill>
                <a:srgbClr val="828D8E"/>
              </a:solidFill>
              <a:prstDash val="solid"/>
              <a:miter lim="400000"/>
            </a:ln>
          </a:top>
          <a:bottom>
            <a:ln w="12700" cap="flat">
              <a:solidFill>
                <a:srgbClr val="828D8E"/>
              </a:solidFill>
              <a:prstDash val="solid"/>
              <a:miter lim="400000"/>
            </a:ln>
          </a:bottom>
          <a:insideH>
            <a:ln w="12700" cap="flat">
              <a:solidFill>
                <a:srgbClr val="828D8E"/>
              </a:solidFill>
              <a:prstDash val="solid"/>
              <a:miter lim="400000"/>
            </a:ln>
          </a:insideH>
          <a:insideV>
            <a:ln w="12700" cap="flat">
              <a:noFill/>
              <a:miter lim="400000"/>
            </a:ln>
          </a:insideV>
        </a:tcBdr>
        <a:fill>
          <a:solidFill>
            <a:srgbClr val="E6DFD8">
              <a:alpha val="61000"/>
            </a:srgbClr>
          </a:solidFill>
        </a:fill>
      </a:tcStyle>
    </a:firstCol>
    <a:lastRow>
      <a:tcTxStyle b="off" i="off">
        <a:fontRef idx="minor">
          <a:srgbClr val="3E231A"/>
        </a:fontRef>
        <a:srgbClr val="3E231A"/>
      </a:tcTxStyle>
      <a:tcStyle>
        <a:tcBdr>
          <a:left>
            <a:ln w="12700" cap="flat">
              <a:noFill/>
              <a:miter lim="400000"/>
            </a:ln>
          </a:left>
          <a:right>
            <a:ln w="12700" cap="flat">
              <a:noFill/>
              <a:miter lim="400000"/>
            </a:ln>
          </a:right>
          <a:top>
            <a:ln w="12700" cap="flat">
              <a:solidFill>
                <a:srgbClr val="828D8E"/>
              </a:solidFill>
              <a:prstDash val="solid"/>
              <a:miter lim="400000"/>
            </a:ln>
          </a:top>
          <a:bottom>
            <a:ln w="12700" cap="flat">
              <a:solidFill>
                <a:srgbClr val="828D8E"/>
              </a:solidFill>
              <a:prstDash val="solid"/>
              <a:miter lim="400000"/>
            </a:ln>
          </a:bottom>
          <a:insideH>
            <a:ln w="12700" cap="flat">
              <a:noFill/>
              <a:miter lim="400000"/>
            </a:ln>
          </a:insideH>
          <a:insideV>
            <a:ln w="12700" cap="flat">
              <a:noFill/>
              <a:miter lim="400000"/>
            </a:ln>
          </a:insideV>
        </a:tcBdr>
        <a:fill>
          <a:solidFill>
            <a:srgbClr val="E6DFD8">
              <a:alpha val="61000"/>
            </a:srgbClr>
          </a:solidFill>
        </a:fill>
      </a:tcStyle>
    </a:lastRow>
    <a:firstRow>
      <a:tcTxStyle b="off" i="off">
        <a:fontRef idx="minor">
          <a:srgbClr val="FFFFFF"/>
        </a:fontRef>
        <a:srgbClr val="FFFFFF"/>
      </a:tcTxStyle>
      <a:tcStyle>
        <a:tcBdr>
          <a:left>
            <a:ln w="12700" cap="flat">
              <a:noFill/>
              <a:miter lim="400000"/>
            </a:ln>
          </a:left>
          <a:right>
            <a:ln w="12700" cap="flat">
              <a:noFill/>
              <a:miter lim="400000"/>
            </a:ln>
          </a:right>
          <a:top>
            <a:ln w="12700" cap="flat">
              <a:solidFill>
                <a:srgbClr val="828D8E"/>
              </a:solidFill>
              <a:prstDash val="solid"/>
              <a:miter lim="400000"/>
            </a:ln>
          </a:top>
          <a:bottom>
            <a:ln w="12700" cap="flat">
              <a:solidFill>
                <a:srgbClr val="828D8E"/>
              </a:solidFill>
              <a:prstDash val="solid"/>
              <a:miter lim="400000"/>
            </a:ln>
          </a:bottom>
          <a:insideH>
            <a:ln w="12700" cap="flat">
              <a:noFill/>
              <a:miter lim="400000"/>
            </a:ln>
          </a:insideH>
          <a:insideV>
            <a:ln w="12700" cap="flat">
              <a:noFill/>
              <a:miter lim="400000"/>
            </a:ln>
          </a:insideV>
        </a:tcBdr>
        <a:fill>
          <a:solidFill>
            <a:srgbClr val="5D5E5F"/>
          </a:solidFill>
        </a:fill>
      </a:tcStyle>
    </a:firstRow>
  </a:tblStyle>
  <a:tblStyle styleId="{2708684C-4D16-4618-839F-0558EEFCDFE6}" styleName="">
    <a:tblBg/>
    <a:wholeTbl>
      <a:tcTxStyle b="off" i="off">
        <a:fontRef idx="minor">
          <a:srgbClr val="232323"/>
        </a:fontRef>
        <a:srgbClr val="232323"/>
      </a:tcTxStyle>
      <a:tcStyle>
        <a:tcBdr>
          <a:left>
            <a:ln w="12700" cap="flat">
              <a:solidFill>
                <a:srgbClr val="83867F"/>
              </a:solidFill>
              <a:custDash>
                <a:ds d="200000" sp="200000"/>
              </a:custDash>
              <a:miter lim="400000"/>
            </a:ln>
          </a:left>
          <a:right>
            <a:ln w="12700" cap="flat">
              <a:solidFill>
                <a:srgbClr val="83867F"/>
              </a:solidFill>
              <a:custDash>
                <a:ds d="200000" sp="200000"/>
              </a:custDash>
              <a:miter lim="400000"/>
            </a:ln>
          </a:right>
          <a:top>
            <a:ln w="12700" cap="flat">
              <a:solidFill>
                <a:srgbClr val="83867F"/>
              </a:solidFill>
              <a:custDash>
                <a:ds d="200000" sp="200000"/>
              </a:custDash>
              <a:miter lim="400000"/>
            </a:ln>
          </a:top>
          <a:bottom>
            <a:ln w="12700" cap="flat">
              <a:solidFill>
                <a:srgbClr val="83867F"/>
              </a:solidFill>
              <a:custDash>
                <a:ds d="200000" sp="200000"/>
              </a:custDash>
              <a:miter lim="400000"/>
            </a:ln>
          </a:bottom>
          <a:insideH>
            <a:ln w="12700" cap="flat">
              <a:solidFill>
                <a:srgbClr val="83867F"/>
              </a:solidFill>
              <a:custDash>
                <a:ds d="200000" sp="200000"/>
              </a:custDash>
              <a:miter lim="400000"/>
            </a:ln>
          </a:insideH>
          <a:insideV>
            <a:ln w="12700" cap="flat">
              <a:solidFill>
                <a:srgbClr val="83867F"/>
              </a:solidFill>
              <a:custDash>
                <a:ds d="200000" sp="200000"/>
              </a:custDash>
              <a:miter lim="400000"/>
            </a:ln>
          </a:insideV>
        </a:tcBdr>
        <a:fill>
          <a:noFill/>
        </a:fill>
      </a:tcStyle>
    </a:wholeTbl>
    <a:band2H>
      <a:tcTxStyle b="def" i="def"/>
      <a:tcStyle>
        <a:tcBdr/>
        <a:fill>
          <a:solidFill>
            <a:srgbClr val="76654F">
              <a:alpha val="20000"/>
            </a:srgbClr>
          </a:solidFill>
        </a:fill>
      </a:tcStyle>
    </a:band2H>
    <a:firstCol>
      <a:tcTxStyle b="off" i="off">
        <a:fontRef idx="minor">
          <a:srgbClr val="232323"/>
        </a:fontRef>
        <a:srgbClr val="232323"/>
      </a:tcTxStyle>
      <a:tcStyle>
        <a:tcBdr>
          <a:left>
            <a:ln w="12700" cap="flat">
              <a:noFill/>
              <a:miter lim="400000"/>
            </a:ln>
          </a:left>
          <a:right>
            <a:ln w="12700" cap="flat">
              <a:solidFill>
                <a:srgbClr val="3E231A"/>
              </a:solidFill>
              <a:prstDash val="solid"/>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noFill/>
        </a:fill>
      </a:tcStyle>
    </a:firstCol>
    <a:lastRow>
      <a:tcTxStyle b="off" i="off">
        <a:fontRef idx="minor">
          <a:srgbClr val="232323"/>
        </a:fontRef>
        <a:srgbClr val="232323"/>
      </a:tcTxStyle>
      <a:tcStyle>
        <a:tcBdr>
          <a:left>
            <a:ln w="12700" cap="flat">
              <a:noFill/>
              <a:miter lim="400000"/>
            </a:ln>
          </a:left>
          <a:right>
            <a:ln w="12700" cap="flat">
              <a:noFill/>
              <a:miter lim="400000"/>
            </a:ln>
          </a:right>
          <a:top>
            <a:ln w="12700" cap="flat">
              <a:solidFill>
                <a:srgbClr val="3E231A"/>
              </a:solidFill>
              <a:prstDash val="solid"/>
              <a:miter lim="400000"/>
            </a:ln>
          </a:top>
          <a:bottom>
            <a:ln w="12700" cap="flat">
              <a:noFill/>
              <a:miter lim="400000"/>
            </a:ln>
          </a:bottom>
          <a:insideH>
            <a:ln w="12700" cap="flat">
              <a:noFill/>
              <a:miter lim="400000"/>
            </a:ln>
          </a:insideH>
          <a:insideV>
            <a:ln w="12700" cap="flat">
              <a:noFill/>
              <a:miter lim="400000"/>
            </a:ln>
          </a:insideV>
        </a:tcBdr>
        <a:fill>
          <a:noFill/>
        </a:fill>
      </a:tcStyle>
    </a:lastRow>
    <a:firstRow>
      <a:tcTxStyle b="off" i="off">
        <a:fontRef idx="minor">
          <a:srgbClr val="232323"/>
        </a:fontRef>
        <a:srgbClr val="232323"/>
      </a:tcTxStyle>
      <a:tcStyle>
        <a:tcBdr>
          <a:left>
            <a:ln w="12700" cap="flat">
              <a:noFill/>
              <a:miter lim="400000"/>
            </a:ln>
          </a:left>
          <a:right>
            <a:ln w="12700" cap="flat">
              <a:noFill/>
              <a:miter lim="400000"/>
            </a:ln>
          </a:right>
          <a:top>
            <a:ln w="12700" cap="flat">
              <a:noFill/>
              <a:miter lim="400000"/>
            </a:ln>
          </a:top>
          <a:bottom>
            <a:ln w="12700" cap="flat">
              <a:solidFill>
                <a:srgbClr val="3E231A"/>
              </a:solidFill>
              <a:prstDash val="solid"/>
              <a:miter lim="400000"/>
            </a:ln>
          </a:bottom>
          <a:insideH>
            <a:ln w="12700" cap="flat">
              <a:noFill/>
              <a:miter lim="400000"/>
            </a:ln>
          </a:insideH>
          <a:insideV>
            <a:ln w="12700" cap="flat">
              <a:noFill/>
              <a:miter lim="400000"/>
            </a:ln>
          </a:insideV>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Comments="1"/>
</file>

<file path=ppt/_rels/presentation.xml.rels><?xml version="1.0" encoding="UTF-8"?>
<Relationships xmlns="http://schemas.openxmlformats.org/package/2006/relationships"><Relationship Id="rId1" Type="http://schemas.openxmlformats.org/officeDocument/2006/relationships/presProps" Target="presProps.xml"/><Relationship Id="rId2" Type="http://schemas.openxmlformats.org/officeDocument/2006/relationships/viewProps" Target="viewProps.xml"/><Relationship Id="rId3" Type="http://schemas.openxmlformats.org/officeDocument/2006/relationships/commentAuthors" Target="commentAuthors.xml"/><Relationship Id="rId4" Type="http://schemas.openxmlformats.org/officeDocument/2006/relationships/tableStyles" Target="tableStyles.xml"/><Relationship Id="rId5" Type="http://schemas.openxmlformats.org/officeDocument/2006/relationships/slideMaster" Target="slideMasters/slideMaster1.xml"/><Relationship Id="rId6" Type="http://schemas.openxmlformats.org/officeDocument/2006/relationships/theme" Target="theme/theme1.xml"/><Relationship Id="rId7" Type="http://schemas.openxmlformats.org/officeDocument/2006/relationships/notesMaster" Target="notesMasters/notesMaster1.xml"/><Relationship Id="rId8" Type="http://schemas.openxmlformats.org/officeDocument/2006/relationships/slide" Target="slides/slide1.xml"/><Relationship Id="rId9" Type="http://schemas.openxmlformats.org/officeDocument/2006/relationships/slide" Target="slides/slide2.xml"/><Relationship Id="rId10" Type="http://schemas.openxmlformats.org/officeDocument/2006/relationships/slide" Target="slides/slide3.xml"/><Relationship Id="rId11" Type="http://schemas.openxmlformats.org/officeDocument/2006/relationships/slide" Target="slides/slide4.xml"/><Relationship Id="rId12" Type="http://schemas.openxmlformats.org/officeDocument/2006/relationships/slide" Target="slides/slide5.xml"/><Relationship Id="rId13" Type="http://schemas.openxmlformats.org/officeDocument/2006/relationships/slide" Target="slides/slide6.xml"/><Relationship Id="rId14" Type="http://schemas.openxmlformats.org/officeDocument/2006/relationships/slide" Target="slides/slide7.xml"/><Relationship Id="rId15" Type="http://schemas.openxmlformats.org/officeDocument/2006/relationships/slide" Target="slides/slide8.xml"/><Relationship Id="rId16" Type="http://schemas.openxmlformats.org/officeDocument/2006/relationships/slide" Target="slides/slide9.xml"/><Relationship Id="rId17" Type="http://schemas.openxmlformats.org/officeDocument/2006/relationships/slide" Target="slides/slide10.xml"/><Relationship Id="rId18" Type="http://schemas.openxmlformats.org/officeDocument/2006/relationships/slide" Target="slides/slide11.xml"/><Relationship Id="rId19" Type="http://schemas.openxmlformats.org/officeDocument/2006/relationships/slide" Target="slides/slide12.xml"/></Relationships>

</file>

<file path=ppt/notesMasters/_rels/notesMaster1.xml.rels><?xml version="1.0" encoding="UTF-8"?>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cSld>
    <p:spTree>
      <p:nvGrpSpPr>
        <p:cNvPr id="1" name=""/>
        <p:cNvGrpSpPr/>
        <p:nvPr/>
      </p:nvGrpSpPr>
      <p:grpSpPr>
        <a:xfrm>
          <a:off x="0" y="0"/>
          <a:ext cx="0" cy="0"/>
          <a:chOff x="0" y="0"/>
          <a:chExt cx="0" cy="0"/>
        </a:xfrm>
      </p:grpSpPr>
      <p:sp>
        <p:nvSpPr>
          <p:cNvPr id="164" name="Shape 164"/>
          <p:cNvSpPr/>
          <p:nvPr>
            <p:ph type="sldImg"/>
          </p:nvPr>
        </p:nvSpPr>
        <p:spPr>
          <a:xfrm>
            <a:off x="1143000" y="685800"/>
            <a:ext cx="4572000" cy="3429000"/>
          </a:xfrm>
          <a:prstGeom prst="rect">
            <a:avLst/>
          </a:prstGeom>
        </p:spPr>
        <p:txBody>
          <a:bodyPr/>
          <a:lstStyle/>
          <a:p>
            <a:pPr/>
          </a:p>
        </p:txBody>
      </p:sp>
      <p:sp>
        <p:nvSpPr>
          <p:cNvPr id="165" name="Shape 165"/>
          <p:cNvSpPr/>
          <p:nvPr>
            <p:ph type="body" sz="quarter" idx="1"/>
          </p:nvPr>
        </p:nvSpPr>
        <p:spPr>
          <a:xfrm>
            <a:off x="914400" y="4343400"/>
            <a:ext cx="5029200" cy="4114800"/>
          </a:xfrm>
          <a:prstGeom prst="rect">
            <a:avLst/>
          </a:prstGeom>
        </p:spPr>
        <p:txBody>
          <a:bodyPr/>
          <a:lstStyle/>
          <a:p>
            <a:pPr/>
          </a:p>
        </p:txBody>
      </p:sp>
    </p:spTree>
  </p:cSld>
  <p:clrMap bg1="lt1" tx1="dk1" bg2="lt2" tx2="dk2" accent1="accent1" accent2="accent2" accent3="accent3" accent4="accent4" accent5="accent5" accent6="accent6" hlink="hlink" folHlink="folHlink"/>
  <p:notesStyle>
    <a:lvl1pPr defTabSz="457200" latinLnBrk="0">
      <a:lnSpc>
        <a:spcPct val="117999"/>
      </a:lnSpc>
      <a:defRPr sz="2200">
        <a:latin typeface="Helvetica Neue"/>
        <a:ea typeface="Helvetica Neue"/>
        <a:cs typeface="Helvetica Neue"/>
        <a:sym typeface="Helvetica Neue"/>
      </a:defRPr>
    </a:lvl1pPr>
    <a:lvl2pPr indent="228600" defTabSz="457200" latinLnBrk="0">
      <a:lnSpc>
        <a:spcPct val="117999"/>
      </a:lnSpc>
      <a:defRPr sz="2200">
        <a:latin typeface="Helvetica Neue"/>
        <a:ea typeface="Helvetica Neue"/>
        <a:cs typeface="Helvetica Neue"/>
        <a:sym typeface="Helvetica Neue"/>
      </a:defRPr>
    </a:lvl2pPr>
    <a:lvl3pPr indent="457200" defTabSz="457200" latinLnBrk="0">
      <a:lnSpc>
        <a:spcPct val="117999"/>
      </a:lnSpc>
      <a:defRPr sz="2200">
        <a:latin typeface="Helvetica Neue"/>
        <a:ea typeface="Helvetica Neue"/>
        <a:cs typeface="Helvetica Neue"/>
        <a:sym typeface="Helvetica Neue"/>
      </a:defRPr>
    </a:lvl3pPr>
    <a:lvl4pPr indent="685800" defTabSz="457200" latinLnBrk="0">
      <a:lnSpc>
        <a:spcPct val="117999"/>
      </a:lnSpc>
      <a:defRPr sz="2200">
        <a:latin typeface="Helvetica Neue"/>
        <a:ea typeface="Helvetica Neue"/>
        <a:cs typeface="Helvetica Neue"/>
        <a:sym typeface="Helvetica Neue"/>
      </a:defRPr>
    </a:lvl4pPr>
    <a:lvl5pPr indent="914400" defTabSz="457200" latinLnBrk="0">
      <a:lnSpc>
        <a:spcPct val="117999"/>
      </a:lnSpc>
      <a:defRPr sz="2200">
        <a:latin typeface="Helvetica Neue"/>
        <a:ea typeface="Helvetica Neue"/>
        <a:cs typeface="Helvetica Neue"/>
        <a:sym typeface="Helvetica Neue"/>
      </a:defRPr>
    </a:lvl5pPr>
    <a:lvl6pPr indent="1143000" defTabSz="457200" latinLnBrk="0">
      <a:lnSpc>
        <a:spcPct val="117999"/>
      </a:lnSpc>
      <a:defRPr sz="2200">
        <a:latin typeface="Helvetica Neue"/>
        <a:ea typeface="Helvetica Neue"/>
        <a:cs typeface="Helvetica Neue"/>
        <a:sym typeface="Helvetica Neue"/>
      </a:defRPr>
    </a:lvl6pPr>
    <a:lvl7pPr indent="1371600" defTabSz="457200" latinLnBrk="0">
      <a:lnSpc>
        <a:spcPct val="117999"/>
      </a:lnSpc>
      <a:defRPr sz="2200">
        <a:latin typeface="Helvetica Neue"/>
        <a:ea typeface="Helvetica Neue"/>
        <a:cs typeface="Helvetica Neue"/>
        <a:sym typeface="Helvetica Neue"/>
      </a:defRPr>
    </a:lvl7pPr>
    <a:lvl8pPr indent="1600200" defTabSz="457200" latinLnBrk="0">
      <a:lnSpc>
        <a:spcPct val="117999"/>
      </a:lnSpc>
      <a:defRPr sz="2200">
        <a:latin typeface="Helvetica Neue"/>
        <a:ea typeface="Helvetica Neue"/>
        <a:cs typeface="Helvetica Neue"/>
        <a:sym typeface="Helvetica Neue"/>
      </a:defRPr>
    </a:lvl8pPr>
    <a:lvl9pPr indent="1828800" defTabSz="457200" latinLnBrk="0">
      <a:lnSpc>
        <a:spcPct val="117999"/>
      </a:lnSpc>
      <a:defRPr sz="2200">
        <a:latin typeface="Helvetica Neue"/>
        <a:ea typeface="Helvetica Neue"/>
        <a:cs typeface="Helvetica Neue"/>
        <a:sym typeface="Helvetica Neue"/>
      </a:defRPr>
    </a:lvl9pPr>
  </p:notesStyle>
</p:notesMaster>
</file>

<file path=ppt/slideLayouts/_rels/slideLayout1.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jpeg"/></Relationships>

</file>

<file path=ppt/slideLayouts/_rels/slideLayout14.xml.rels><?xml version="1.0" encoding="UTF-8"?>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jpeg"/><Relationship Id="rId3" Type="http://schemas.openxmlformats.org/officeDocument/2006/relationships/image" Target="../media/image4.jpeg"/></Relationships>

</file>

<file path=ppt/slideLayouts/_rels/slideLayout15.xml.rels><?xml version="1.0" encoding="UTF-8"?>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jpeg"/><Relationship Id="rId3" Type="http://schemas.openxmlformats.org/officeDocument/2006/relationships/image" Target="../media/image3.png"/><Relationship Id="rId4" Type="http://schemas.openxmlformats.org/officeDocument/2006/relationships/image" Target="../media/image4.jpeg"/></Relationships>

</file>

<file path=ppt/slideLayouts/_rels/slideLayout16.xml.rels><?xml version="1.0" encoding="UTF-8"?>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jpeg"/><Relationship Id="rId3" Type="http://schemas.openxmlformats.org/officeDocument/2006/relationships/image" Target="../media/image3.png"/><Relationship Id="rId4" Type="http://schemas.openxmlformats.org/officeDocument/2006/relationships/image" Target="../media/image4.jpeg"/></Relationships>

</file>

<file path=ppt/slideLayouts/_rels/slideLayout2.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7.xml.rels><?xml version="1.0" encoding="UTF-8"?>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8.xml.rels><?xml version="1.0" encoding="UTF-8"?>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9.xml.rels><?xml version="1.0" encoding="UTF-8"?>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itle" showMasterSp="1" showMasterPhAnim="1">
  <p:cSld name="大標題與副標題">
    <p:spTree>
      <p:nvGrpSpPr>
        <p:cNvPr id="1" name=""/>
        <p:cNvGrpSpPr/>
        <p:nvPr/>
      </p:nvGrpSpPr>
      <p:grpSpPr>
        <a:xfrm>
          <a:off x="0" y="0"/>
          <a:ext cx="0" cy="0"/>
          <a:chOff x="0" y="0"/>
          <a:chExt cx="0" cy="0"/>
        </a:xfrm>
      </p:grpSpPr>
      <p:sp>
        <p:nvSpPr>
          <p:cNvPr id="11" name="大標題文字"/>
          <p:cNvSpPr txBox="1"/>
          <p:nvPr>
            <p:ph type="title"/>
          </p:nvPr>
        </p:nvSpPr>
        <p:spPr>
          <a:xfrm>
            <a:off x="1270000" y="1689100"/>
            <a:ext cx="10464800" cy="3467100"/>
          </a:xfrm>
          <a:prstGeom prst="rect">
            <a:avLst/>
          </a:prstGeom>
        </p:spPr>
        <p:txBody>
          <a:bodyPr anchor="b"/>
          <a:lstStyle>
            <a:lvl1pPr algn="ctr"/>
          </a:lstStyle>
          <a:p>
            <a:pPr/>
            <a:r>
              <a:t>大標題文字</a:t>
            </a:r>
          </a:p>
        </p:txBody>
      </p:sp>
      <p:sp>
        <p:nvSpPr>
          <p:cNvPr id="12" name="內文層級一…"/>
          <p:cNvSpPr txBox="1"/>
          <p:nvPr>
            <p:ph type="body" sz="quarter" idx="1"/>
          </p:nvPr>
        </p:nvSpPr>
        <p:spPr>
          <a:xfrm>
            <a:off x="1270000" y="5181600"/>
            <a:ext cx="10464800" cy="1460500"/>
          </a:xfrm>
          <a:prstGeom prst="rect">
            <a:avLst/>
          </a:prstGeom>
        </p:spPr>
        <p:txBody>
          <a:bodyPr anchor="t"/>
          <a:lstStyle>
            <a:lvl1pPr marL="0" indent="0" algn="ctr">
              <a:spcBef>
                <a:spcPts val="0"/>
              </a:spcBef>
              <a:buSzTx/>
              <a:buNone/>
              <a:defRPr sz="3600"/>
            </a:lvl1pPr>
            <a:lvl2pPr marL="0" indent="0" algn="ctr">
              <a:spcBef>
                <a:spcPts val="0"/>
              </a:spcBef>
              <a:buSzTx/>
              <a:buNone/>
              <a:defRPr sz="3600"/>
            </a:lvl2pPr>
            <a:lvl3pPr marL="0" indent="0" algn="ctr">
              <a:spcBef>
                <a:spcPts val="0"/>
              </a:spcBef>
              <a:buSzTx/>
              <a:buNone/>
              <a:defRPr sz="3600"/>
            </a:lvl3pPr>
            <a:lvl4pPr marL="0" indent="0" algn="ctr">
              <a:spcBef>
                <a:spcPts val="0"/>
              </a:spcBef>
              <a:buSzTx/>
              <a:buNone/>
              <a:defRPr sz="3600"/>
            </a:lvl4pPr>
            <a:lvl5pPr marL="0" indent="0" algn="ctr">
              <a:spcBef>
                <a:spcPts val="0"/>
              </a:spcBef>
              <a:buSzTx/>
              <a:buNone/>
              <a:defRPr sz="3600"/>
            </a:lvl5pPr>
          </a:lstStyle>
          <a:p>
            <a:pPr/>
            <a:r>
              <a:t>內文層級一</a:t>
            </a:r>
          </a:p>
          <a:p>
            <a:pPr lvl="1"/>
            <a:r>
              <a:t>內文層級二</a:t>
            </a:r>
          </a:p>
          <a:p>
            <a:pPr lvl="2"/>
            <a:r>
              <a:t>內文層級三</a:t>
            </a:r>
          </a:p>
          <a:p>
            <a:pPr lvl="3"/>
            <a:r>
              <a:t>內文層級四</a:t>
            </a:r>
          </a:p>
          <a:p>
            <a:pPr lvl="4"/>
            <a:r>
              <a:t>內文層級五</a:t>
            </a:r>
          </a:p>
        </p:txBody>
      </p:sp>
      <p:sp>
        <p:nvSpPr>
          <p:cNvPr id="13" name="幻燈片編號"/>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0.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名言語錄">
    <p:spTree>
      <p:nvGrpSpPr>
        <p:cNvPr id="1" name=""/>
        <p:cNvGrpSpPr/>
        <p:nvPr/>
      </p:nvGrpSpPr>
      <p:grpSpPr>
        <a:xfrm>
          <a:off x="0" y="0"/>
          <a:ext cx="0" cy="0"/>
          <a:chOff x="0" y="0"/>
          <a:chExt cx="0" cy="0"/>
        </a:xfrm>
      </p:grpSpPr>
      <p:sp>
        <p:nvSpPr>
          <p:cNvPr id="93" name="「在此輸入名言語錄。」"/>
          <p:cNvSpPr txBox="1"/>
          <p:nvPr>
            <p:ph type="body" sz="quarter" idx="13"/>
          </p:nvPr>
        </p:nvSpPr>
        <p:spPr>
          <a:xfrm>
            <a:off x="1270000" y="4267200"/>
            <a:ext cx="10464800" cy="850900"/>
          </a:xfrm>
          <a:prstGeom prst="rect">
            <a:avLst/>
          </a:prstGeom>
        </p:spPr>
        <p:txBody>
          <a:bodyPr>
            <a:spAutoFit/>
          </a:bodyPr>
          <a:lstStyle>
            <a:lvl1pPr marL="0" indent="0" algn="ctr">
              <a:spcBef>
                <a:spcPts val="0"/>
              </a:spcBef>
              <a:buSzTx/>
              <a:buNone/>
            </a:lvl1pPr>
          </a:lstStyle>
          <a:p>
            <a:pPr/>
            <a:r>
              <a:t>「在此輸入名言語錄。」</a:t>
            </a:r>
          </a:p>
        </p:txBody>
      </p:sp>
      <p:sp>
        <p:nvSpPr>
          <p:cNvPr id="94" name="–王大明"/>
          <p:cNvSpPr txBox="1"/>
          <p:nvPr>
            <p:ph type="body" sz="quarter" idx="14"/>
          </p:nvPr>
        </p:nvSpPr>
        <p:spPr>
          <a:xfrm>
            <a:off x="1270000" y="6362700"/>
            <a:ext cx="10464800" cy="703133"/>
          </a:xfrm>
          <a:prstGeom prst="rect">
            <a:avLst/>
          </a:prstGeom>
        </p:spPr>
        <p:txBody>
          <a:bodyPr anchor="t">
            <a:spAutoFit/>
          </a:bodyPr>
          <a:lstStyle>
            <a:lvl1pPr marL="0" indent="0" algn="ctr">
              <a:spcBef>
                <a:spcPts val="0"/>
              </a:spcBef>
              <a:buSzTx/>
              <a:buNone/>
              <a:defRPr sz="2800"/>
            </a:lvl1pPr>
          </a:lstStyle>
          <a:p>
            <a:pPr/>
            <a:r>
              <a:t>–王大明</a:t>
            </a:r>
          </a:p>
        </p:txBody>
      </p:sp>
      <p:sp>
        <p:nvSpPr>
          <p:cNvPr id="95" name="幻燈片編號"/>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1.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照片">
    <p:spTree>
      <p:nvGrpSpPr>
        <p:cNvPr id="1" name=""/>
        <p:cNvGrpSpPr/>
        <p:nvPr/>
      </p:nvGrpSpPr>
      <p:grpSpPr>
        <a:xfrm>
          <a:off x="0" y="0"/>
          <a:ext cx="0" cy="0"/>
          <a:chOff x="0" y="0"/>
          <a:chExt cx="0" cy="0"/>
        </a:xfrm>
      </p:grpSpPr>
      <p:sp>
        <p:nvSpPr>
          <p:cNvPr id="102" name="影像"/>
          <p:cNvSpPr/>
          <p:nvPr>
            <p:ph type="pic" idx="13"/>
          </p:nvPr>
        </p:nvSpPr>
        <p:spPr>
          <a:xfrm>
            <a:off x="0" y="0"/>
            <a:ext cx="13004800" cy="9753600"/>
          </a:xfrm>
          <a:prstGeom prst="rect">
            <a:avLst/>
          </a:prstGeom>
        </p:spPr>
        <p:txBody>
          <a:bodyPr lIns="91439" tIns="45719" rIns="91439" bIns="45719" anchor="t">
            <a:noAutofit/>
          </a:bodyPr>
          <a:lstStyle/>
          <a:p>
            <a:pPr/>
          </a:p>
        </p:txBody>
      </p:sp>
      <p:sp>
        <p:nvSpPr>
          <p:cNvPr id="103" name="幻燈片編號"/>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2.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空白">
    <p:spTree>
      <p:nvGrpSpPr>
        <p:cNvPr id="1" name=""/>
        <p:cNvGrpSpPr/>
        <p:nvPr/>
      </p:nvGrpSpPr>
      <p:grpSpPr>
        <a:xfrm>
          <a:off x="0" y="0"/>
          <a:ext cx="0" cy="0"/>
          <a:chOff x="0" y="0"/>
          <a:chExt cx="0" cy="0"/>
        </a:xfrm>
      </p:grpSpPr>
      <p:sp>
        <p:nvSpPr>
          <p:cNvPr id="110" name="幻燈片編號"/>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3.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大標題與副標題">
    <p:bg>
      <p:bgPr>
        <a:blipFill rotWithShape="1">
          <a:blip r:embed="rId2"/>
          <a:srcRect l="0" t="0" r="0" b="0"/>
          <a:tile tx="0" ty="0" sx="100000" sy="100000" flip="none" algn="tl"/>
        </a:blipFill>
      </p:bgPr>
    </p:bg>
    <p:spTree>
      <p:nvGrpSpPr>
        <p:cNvPr id="1" name=""/>
        <p:cNvGrpSpPr/>
        <p:nvPr/>
      </p:nvGrpSpPr>
      <p:grpSpPr>
        <a:xfrm>
          <a:off x="0" y="0"/>
          <a:ext cx="0" cy="0"/>
          <a:chOff x="0" y="0"/>
          <a:chExt cx="0" cy="0"/>
        </a:xfrm>
      </p:grpSpPr>
      <p:sp>
        <p:nvSpPr>
          <p:cNvPr id="117" name="線條"/>
          <p:cNvSpPr/>
          <p:nvPr/>
        </p:nvSpPr>
        <p:spPr>
          <a:xfrm flipV="1">
            <a:off x="508000" y="9245596"/>
            <a:ext cx="11988800" cy="5"/>
          </a:xfrm>
          <a:prstGeom prst="line">
            <a:avLst/>
          </a:prstGeom>
          <a:ln w="76200">
            <a:solidFill>
              <a:srgbClr val="444444">
                <a:alpha val="30000"/>
              </a:srgbClr>
            </a:solidFill>
            <a:miter lim="400000"/>
          </a:ln>
        </p:spPr>
        <p:txBody>
          <a:bodyPr lIns="45718" tIns="45718" rIns="45718" bIns="45718"/>
          <a:lstStyle/>
          <a:p>
            <a:pPr>
              <a:defRPr>
                <a:solidFill>
                  <a:srgbClr val="606060"/>
                </a:solidFill>
                <a:latin typeface="Helvetica"/>
                <a:ea typeface="Helvetica"/>
                <a:cs typeface="Helvetica"/>
                <a:sym typeface="Helvetica"/>
              </a:defRPr>
            </a:pPr>
          </a:p>
        </p:txBody>
      </p:sp>
      <p:sp>
        <p:nvSpPr>
          <p:cNvPr id="118" name="線條"/>
          <p:cNvSpPr/>
          <p:nvPr/>
        </p:nvSpPr>
        <p:spPr>
          <a:xfrm flipV="1">
            <a:off x="508000" y="507999"/>
            <a:ext cx="11988800" cy="2"/>
          </a:xfrm>
          <a:prstGeom prst="line">
            <a:avLst/>
          </a:prstGeom>
          <a:ln w="12700">
            <a:solidFill>
              <a:srgbClr val="444444">
                <a:alpha val="30000"/>
              </a:srgbClr>
            </a:solidFill>
            <a:miter lim="400000"/>
          </a:ln>
        </p:spPr>
        <p:txBody>
          <a:bodyPr lIns="45718" tIns="45718" rIns="45718" bIns="45718"/>
          <a:lstStyle/>
          <a:p>
            <a:pPr>
              <a:defRPr>
                <a:solidFill>
                  <a:srgbClr val="606060"/>
                </a:solidFill>
                <a:latin typeface="Helvetica"/>
                <a:ea typeface="Helvetica"/>
                <a:cs typeface="Helvetica"/>
                <a:sym typeface="Helvetica"/>
              </a:defRPr>
            </a:pPr>
          </a:p>
        </p:txBody>
      </p:sp>
      <p:sp>
        <p:nvSpPr>
          <p:cNvPr id="119" name="線條"/>
          <p:cNvSpPr/>
          <p:nvPr/>
        </p:nvSpPr>
        <p:spPr>
          <a:xfrm>
            <a:off x="508000" y="5181600"/>
            <a:ext cx="11988800" cy="0"/>
          </a:xfrm>
          <a:prstGeom prst="line">
            <a:avLst/>
          </a:prstGeom>
          <a:ln w="12700">
            <a:solidFill>
              <a:srgbClr val="444444">
                <a:alpha val="30000"/>
              </a:srgbClr>
            </a:solidFill>
            <a:miter lim="400000"/>
          </a:ln>
        </p:spPr>
        <p:txBody>
          <a:bodyPr lIns="45718" tIns="45718" rIns="45718" bIns="45718"/>
          <a:lstStyle/>
          <a:p>
            <a:pPr>
              <a:defRPr>
                <a:solidFill>
                  <a:srgbClr val="606060"/>
                </a:solidFill>
                <a:latin typeface="Helvetica"/>
                <a:ea typeface="Helvetica"/>
                <a:cs typeface="Helvetica"/>
                <a:sym typeface="Helvetica"/>
              </a:defRPr>
            </a:pPr>
          </a:p>
        </p:txBody>
      </p:sp>
      <p:sp>
        <p:nvSpPr>
          <p:cNvPr id="120" name="大標題文字"/>
          <p:cNvSpPr txBox="1"/>
          <p:nvPr>
            <p:ph type="title"/>
          </p:nvPr>
        </p:nvSpPr>
        <p:spPr>
          <a:xfrm>
            <a:off x="508000" y="3009900"/>
            <a:ext cx="11988800" cy="2032000"/>
          </a:xfrm>
          <a:prstGeom prst="rect">
            <a:avLst/>
          </a:prstGeom>
        </p:spPr>
        <p:txBody>
          <a:bodyPr anchor="b"/>
          <a:lstStyle>
            <a:lvl1pPr>
              <a:lnSpc>
                <a:spcPct val="90000"/>
              </a:lnSpc>
              <a:defRPr cap="all" sz="6400">
                <a:solidFill>
                  <a:srgbClr val="FFFFFF"/>
                </a:solidFill>
                <a:latin typeface="標楷體"/>
                <a:ea typeface="標楷體"/>
                <a:cs typeface="標楷體"/>
                <a:sym typeface="標楷體"/>
              </a:defRPr>
            </a:lvl1pPr>
          </a:lstStyle>
          <a:p>
            <a:pPr/>
            <a:r>
              <a:t>大標題文字</a:t>
            </a:r>
          </a:p>
        </p:txBody>
      </p:sp>
      <p:sp>
        <p:nvSpPr>
          <p:cNvPr id="121" name="內文層級一…"/>
          <p:cNvSpPr txBox="1"/>
          <p:nvPr>
            <p:ph type="body" sz="quarter" idx="1"/>
          </p:nvPr>
        </p:nvSpPr>
        <p:spPr>
          <a:xfrm>
            <a:off x="508000" y="5562600"/>
            <a:ext cx="11988800" cy="825500"/>
          </a:xfrm>
          <a:prstGeom prst="rect">
            <a:avLst/>
          </a:prstGeom>
        </p:spPr>
        <p:txBody>
          <a:bodyPr anchor="t"/>
          <a:lstStyle>
            <a:lvl1pPr marL="0" indent="0">
              <a:lnSpc>
                <a:spcPct val="120000"/>
              </a:lnSpc>
              <a:spcBef>
                <a:spcPts val="0"/>
              </a:spcBef>
              <a:buSzTx/>
              <a:buNone/>
              <a:defRPr sz="2400">
                <a:solidFill>
                  <a:srgbClr val="606060"/>
                </a:solidFill>
                <a:latin typeface="Gill Sans"/>
                <a:ea typeface="Gill Sans"/>
                <a:cs typeface="Gill Sans"/>
                <a:sym typeface="Gill Sans"/>
              </a:defRPr>
            </a:lvl1pPr>
            <a:lvl2pPr marL="0" indent="0">
              <a:lnSpc>
                <a:spcPct val="120000"/>
              </a:lnSpc>
              <a:spcBef>
                <a:spcPts val="0"/>
              </a:spcBef>
              <a:buSzTx/>
              <a:buNone/>
              <a:defRPr sz="2400">
                <a:solidFill>
                  <a:srgbClr val="606060"/>
                </a:solidFill>
                <a:latin typeface="Gill Sans"/>
                <a:ea typeface="Gill Sans"/>
                <a:cs typeface="Gill Sans"/>
                <a:sym typeface="Gill Sans"/>
              </a:defRPr>
            </a:lvl2pPr>
            <a:lvl3pPr marL="0" indent="0">
              <a:lnSpc>
                <a:spcPct val="120000"/>
              </a:lnSpc>
              <a:spcBef>
                <a:spcPts val="0"/>
              </a:spcBef>
              <a:buSzTx/>
              <a:buNone/>
              <a:defRPr sz="2400">
                <a:solidFill>
                  <a:srgbClr val="606060"/>
                </a:solidFill>
                <a:latin typeface="Gill Sans"/>
                <a:ea typeface="Gill Sans"/>
                <a:cs typeface="Gill Sans"/>
                <a:sym typeface="Gill Sans"/>
              </a:defRPr>
            </a:lvl3pPr>
            <a:lvl4pPr marL="0" indent="0">
              <a:lnSpc>
                <a:spcPct val="120000"/>
              </a:lnSpc>
              <a:spcBef>
                <a:spcPts val="0"/>
              </a:spcBef>
              <a:buSzTx/>
              <a:buNone/>
              <a:defRPr sz="2400">
                <a:solidFill>
                  <a:srgbClr val="606060"/>
                </a:solidFill>
                <a:latin typeface="Gill Sans"/>
                <a:ea typeface="Gill Sans"/>
                <a:cs typeface="Gill Sans"/>
                <a:sym typeface="Gill Sans"/>
              </a:defRPr>
            </a:lvl4pPr>
            <a:lvl5pPr marL="0" indent="0">
              <a:lnSpc>
                <a:spcPct val="120000"/>
              </a:lnSpc>
              <a:spcBef>
                <a:spcPts val="0"/>
              </a:spcBef>
              <a:buSzTx/>
              <a:buNone/>
              <a:defRPr sz="2400">
                <a:solidFill>
                  <a:srgbClr val="606060"/>
                </a:solidFill>
                <a:latin typeface="Gill Sans"/>
                <a:ea typeface="Gill Sans"/>
                <a:cs typeface="Gill Sans"/>
                <a:sym typeface="Gill Sans"/>
              </a:defRPr>
            </a:lvl5pPr>
          </a:lstStyle>
          <a:p>
            <a:pPr/>
            <a:r>
              <a:t>內文層級一</a:t>
            </a:r>
          </a:p>
          <a:p>
            <a:pPr lvl="1"/>
            <a:r>
              <a:t>內文層級二</a:t>
            </a:r>
          </a:p>
          <a:p>
            <a:pPr lvl="2"/>
            <a:r>
              <a:t>內文層級三</a:t>
            </a:r>
          </a:p>
          <a:p>
            <a:pPr lvl="3"/>
            <a:r>
              <a:t>內文層級四</a:t>
            </a:r>
          </a:p>
          <a:p>
            <a:pPr lvl="4"/>
            <a:r>
              <a:t>內文層級五</a:t>
            </a:r>
          </a:p>
        </p:txBody>
      </p:sp>
      <p:sp>
        <p:nvSpPr>
          <p:cNvPr id="122" name="幻燈片編號"/>
          <p:cNvSpPr txBox="1"/>
          <p:nvPr>
            <p:ph type="sldNum" sz="quarter" idx="2"/>
          </p:nvPr>
        </p:nvSpPr>
        <p:spPr>
          <a:xfrm>
            <a:off x="12154001" y="8763000"/>
            <a:ext cx="342901" cy="368300"/>
          </a:xfrm>
          <a:prstGeom prst="rect">
            <a:avLst/>
          </a:prstGeom>
        </p:spPr>
        <p:txBody>
          <a:bodyPr anchor="t"/>
          <a:lstStyle>
            <a:lvl1pPr>
              <a:defRPr>
                <a:solidFill>
                  <a:srgbClr val="606060"/>
                </a:solidFill>
                <a:latin typeface="Gill Sans"/>
                <a:ea typeface="Gill Sans"/>
                <a:cs typeface="Gill Sans"/>
                <a:sym typeface="Gill Sans"/>
              </a:defRPr>
            </a:lvl1p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4.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Default">
    <p:bg>
      <p:bgPr>
        <a:solidFill>
          <a:srgbClr val="FFFFFF"/>
        </a:solidFill>
      </p:bgPr>
    </p:bg>
    <p:spTree>
      <p:nvGrpSpPr>
        <p:cNvPr id="1" name=""/>
        <p:cNvGrpSpPr/>
        <p:nvPr/>
      </p:nvGrpSpPr>
      <p:grpSpPr>
        <a:xfrm>
          <a:off x="0" y="0"/>
          <a:ext cx="0" cy="0"/>
          <a:chOff x="0" y="0"/>
          <a:chExt cx="0" cy="0"/>
        </a:xfrm>
      </p:grpSpPr>
      <p:pic>
        <p:nvPicPr>
          <p:cNvPr id="129" name="2" descr="2"/>
          <p:cNvPicPr>
            <a:picLocks noChangeAspect="1"/>
          </p:cNvPicPr>
          <p:nvPr/>
        </p:nvPicPr>
        <p:blipFill>
          <a:blip r:embed="rId2">
            <a:extLst/>
          </a:blip>
          <a:stretch>
            <a:fillRect/>
          </a:stretch>
        </p:blipFill>
        <p:spPr>
          <a:xfrm>
            <a:off x="-3" y="-3"/>
            <a:ext cx="13004805" cy="2081675"/>
          </a:xfrm>
          <a:prstGeom prst="rect">
            <a:avLst/>
          </a:prstGeom>
          <a:ln w="12700">
            <a:miter lim="400000"/>
          </a:ln>
        </p:spPr>
      </p:pic>
      <p:pic>
        <p:nvPicPr>
          <p:cNvPr id="130" name="19905415_10211050408549123_5046474789861571256_n.jpg" descr="19905415_10211050408549123_5046474789861571256_n.jpg"/>
          <p:cNvPicPr>
            <a:picLocks noChangeAspect="1"/>
          </p:cNvPicPr>
          <p:nvPr/>
        </p:nvPicPr>
        <p:blipFill>
          <a:blip r:embed="rId3">
            <a:extLst/>
          </a:blip>
          <a:stretch>
            <a:fillRect/>
          </a:stretch>
        </p:blipFill>
        <p:spPr>
          <a:xfrm>
            <a:off x="-18011" y="-86240"/>
            <a:ext cx="13103734" cy="2197732"/>
          </a:xfrm>
          <a:prstGeom prst="rect">
            <a:avLst/>
          </a:prstGeom>
          <a:ln w="12700">
            <a:miter lim="400000"/>
          </a:ln>
        </p:spPr>
      </p:pic>
      <p:sp>
        <p:nvSpPr>
          <p:cNvPr id="131" name="幻燈片編號"/>
          <p:cNvSpPr txBox="1"/>
          <p:nvPr>
            <p:ph type="sldNum" sz="quarter" idx="2"/>
          </p:nvPr>
        </p:nvSpPr>
        <p:spPr>
          <a:xfrm>
            <a:off x="11957542" y="8882098"/>
            <a:ext cx="397018" cy="389266"/>
          </a:xfrm>
          <a:prstGeom prst="rect">
            <a:avLst/>
          </a:prstGeom>
        </p:spPr>
        <p:txBody>
          <a:bodyPr lIns="65022" tIns="65022" rIns="65022" bIns="65022" anchor="t"/>
          <a:lstStyle>
            <a:lvl1pPr algn="r" defTabSz="1300480">
              <a:defRPr>
                <a:solidFill>
                  <a:srgbClr val="2E2224"/>
                </a:solidFill>
                <a:latin typeface="Arial"/>
                <a:ea typeface="Arial"/>
                <a:cs typeface="Arial"/>
                <a:sym typeface="Arial"/>
              </a:defRPr>
            </a:lvl1p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5.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大標題與項目符號">
    <p:bg>
      <p:bgPr>
        <a:blipFill rotWithShape="1">
          <a:blip r:embed="rId2"/>
          <a:srcRect l="0" t="0" r="0" b="0"/>
          <a:tile tx="0" ty="0" sx="100000" sy="100000" flip="none" algn="tl"/>
        </a:blipFill>
      </p:bgPr>
    </p:bg>
    <p:spTree>
      <p:nvGrpSpPr>
        <p:cNvPr id="1" name=""/>
        <p:cNvGrpSpPr/>
        <p:nvPr/>
      </p:nvGrpSpPr>
      <p:grpSpPr>
        <a:xfrm>
          <a:off x="0" y="0"/>
          <a:ext cx="0" cy="0"/>
          <a:chOff x="0" y="0"/>
          <a:chExt cx="0" cy="0"/>
        </a:xfrm>
      </p:grpSpPr>
      <p:sp>
        <p:nvSpPr>
          <p:cNvPr id="138" name="線條"/>
          <p:cNvSpPr/>
          <p:nvPr/>
        </p:nvSpPr>
        <p:spPr>
          <a:xfrm>
            <a:off x="508000" y="2578100"/>
            <a:ext cx="11988800" cy="0"/>
          </a:xfrm>
          <a:prstGeom prst="line">
            <a:avLst/>
          </a:prstGeom>
          <a:ln w="12700">
            <a:solidFill>
              <a:srgbClr val="444444">
                <a:alpha val="30000"/>
              </a:srgbClr>
            </a:solidFill>
            <a:miter lim="400000"/>
          </a:ln>
        </p:spPr>
        <p:txBody>
          <a:bodyPr lIns="45718" tIns="45718" rIns="45718" bIns="45718"/>
          <a:lstStyle/>
          <a:p>
            <a:pPr>
              <a:defRPr>
                <a:solidFill>
                  <a:srgbClr val="606060"/>
                </a:solidFill>
                <a:latin typeface="Helvetica"/>
                <a:ea typeface="Helvetica"/>
                <a:cs typeface="Helvetica"/>
                <a:sym typeface="Helvetica"/>
              </a:defRPr>
            </a:pPr>
          </a:p>
        </p:txBody>
      </p:sp>
      <p:sp>
        <p:nvSpPr>
          <p:cNvPr id="139" name="線條"/>
          <p:cNvSpPr/>
          <p:nvPr/>
        </p:nvSpPr>
        <p:spPr>
          <a:xfrm flipV="1">
            <a:off x="508000" y="9245596"/>
            <a:ext cx="11988800" cy="5"/>
          </a:xfrm>
          <a:prstGeom prst="line">
            <a:avLst/>
          </a:prstGeom>
          <a:ln w="76200">
            <a:solidFill>
              <a:srgbClr val="444444">
                <a:alpha val="30000"/>
              </a:srgbClr>
            </a:solidFill>
            <a:miter lim="400000"/>
          </a:ln>
        </p:spPr>
        <p:txBody>
          <a:bodyPr lIns="45718" tIns="45718" rIns="45718" bIns="45718"/>
          <a:lstStyle/>
          <a:p>
            <a:pPr>
              <a:defRPr>
                <a:solidFill>
                  <a:srgbClr val="606060"/>
                </a:solidFill>
                <a:latin typeface="Helvetica"/>
                <a:ea typeface="Helvetica"/>
                <a:cs typeface="Helvetica"/>
                <a:sym typeface="Helvetica"/>
              </a:defRPr>
            </a:pPr>
          </a:p>
        </p:txBody>
      </p:sp>
      <p:sp>
        <p:nvSpPr>
          <p:cNvPr id="140" name="線條"/>
          <p:cNvSpPr/>
          <p:nvPr/>
        </p:nvSpPr>
        <p:spPr>
          <a:xfrm flipV="1">
            <a:off x="508000" y="507999"/>
            <a:ext cx="11988800" cy="2"/>
          </a:xfrm>
          <a:prstGeom prst="line">
            <a:avLst/>
          </a:prstGeom>
          <a:ln w="12700">
            <a:solidFill>
              <a:srgbClr val="444444">
                <a:alpha val="30000"/>
              </a:srgbClr>
            </a:solidFill>
            <a:miter lim="400000"/>
          </a:ln>
        </p:spPr>
        <p:txBody>
          <a:bodyPr lIns="45718" tIns="45718" rIns="45718" bIns="45718"/>
          <a:lstStyle/>
          <a:p>
            <a:pPr>
              <a:defRPr>
                <a:solidFill>
                  <a:srgbClr val="606060"/>
                </a:solidFill>
                <a:latin typeface="Helvetica"/>
                <a:ea typeface="Helvetica"/>
                <a:cs typeface="Helvetica"/>
                <a:sym typeface="Helvetica"/>
              </a:defRPr>
            </a:pPr>
          </a:p>
        </p:txBody>
      </p:sp>
      <p:sp>
        <p:nvSpPr>
          <p:cNvPr id="141" name="大標題文字"/>
          <p:cNvSpPr txBox="1"/>
          <p:nvPr>
            <p:ph type="title"/>
          </p:nvPr>
        </p:nvSpPr>
        <p:spPr>
          <a:xfrm>
            <a:off x="508000" y="596900"/>
            <a:ext cx="11988800" cy="1905000"/>
          </a:xfrm>
          <a:prstGeom prst="rect">
            <a:avLst/>
          </a:prstGeom>
        </p:spPr>
        <p:txBody>
          <a:bodyPr/>
          <a:lstStyle>
            <a:lvl1pPr>
              <a:lnSpc>
                <a:spcPct val="90000"/>
              </a:lnSpc>
              <a:defRPr cap="all" sz="6400">
                <a:solidFill>
                  <a:srgbClr val="FFFFFF"/>
                </a:solidFill>
                <a:latin typeface="標楷體"/>
                <a:ea typeface="標楷體"/>
                <a:cs typeface="標楷體"/>
                <a:sym typeface="標楷體"/>
              </a:defRPr>
            </a:lvl1pPr>
          </a:lstStyle>
          <a:p>
            <a:pPr/>
            <a:r>
              <a:t>大標題文字</a:t>
            </a:r>
          </a:p>
        </p:txBody>
      </p:sp>
      <p:sp>
        <p:nvSpPr>
          <p:cNvPr id="142" name="內文層級一…"/>
          <p:cNvSpPr txBox="1"/>
          <p:nvPr>
            <p:ph type="body" idx="1"/>
          </p:nvPr>
        </p:nvSpPr>
        <p:spPr>
          <a:xfrm>
            <a:off x="508000" y="3035300"/>
            <a:ext cx="11988800" cy="5727700"/>
          </a:xfrm>
          <a:prstGeom prst="rect">
            <a:avLst/>
          </a:prstGeom>
        </p:spPr>
        <p:txBody>
          <a:bodyPr/>
          <a:lstStyle>
            <a:lvl1pPr marL="419100" indent="-419100">
              <a:spcBef>
                <a:spcPts val="4200"/>
              </a:spcBef>
              <a:buSzPct val="30000"/>
              <a:buBlip>
                <a:blip r:embed="rId3"/>
              </a:buBlip>
              <a:defRPr sz="3400">
                <a:solidFill>
                  <a:srgbClr val="606060"/>
                </a:solidFill>
                <a:latin typeface="Gill Sans"/>
                <a:ea typeface="Gill Sans"/>
                <a:cs typeface="Gill Sans"/>
                <a:sym typeface="Gill Sans"/>
              </a:defRPr>
            </a:lvl1pPr>
            <a:lvl2pPr marL="838200" indent="-419100">
              <a:spcBef>
                <a:spcPts val="4200"/>
              </a:spcBef>
              <a:buSzPct val="30000"/>
              <a:buBlip>
                <a:blip r:embed="rId3"/>
              </a:buBlip>
              <a:defRPr sz="3400">
                <a:solidFill>
                  <a:srgbClr val="606060"/>
                </a:solidFill>
                <a:latin typeface="Gill Sans"/>
                <a:ea typeface="Gill Sans"/>
                <a:cs typeface="Gill Sans"/>
                <a:sym typeface="Gill Sans"/>
              </a:defRPr>
            </a:lvl2pPr>
            <a:lvl3pPr marL="1257300" indent="-419100">
              <a:spcBef>
                <a:spcPts val="4200"/>
              </a:spcBef>
              <a:buSzPct val="30000"/>
              <a:buBlip>
                <a:blip r:embed="rId3"/>
              </a:buBlip>
              <a:defRPr sz="3400">
                <a:solidFill>
                  <a:srgbClr val="606060"/>
                </a:solidFill>
                <a:latin typeface="Gill Sans"/>
                <a:ea typeface="Gill Sans"/>
                <a:cs typeface="Gill Sans"/>
                <a:sym typeface="Gill Sans"/>
              </a:defRPr>
            </a:lvl3pPr>
            <a:lvl4pPr marL="1676400" indent="-419100">
              <a:spcBef>
                <a:spcPts val="4200"/>
              </a:spcBef>
              <a:buSzPct val="30000"/>
              <a:buBlip>
                <a:blip r:embed="rId3"/>
              </a:buBlip>
              <a:defRPr sz="3400">
                <a:solidFill>
                  <a:srgbClr val="606060"/>
                </a:solidFill>
                <a:latin typeface="Gill Sans"/>
                <a:ea typeface="Gill Sans"/>
                <a:cs typeface="Gill Sans"/>
                <a:sym typeface="Gill Sans"/>
              </a:defRPr>
            </a:lvl4pPr>
            <a:lvl5pPr marL="2095500" indent="-419100">
              <a:spcBef>
                <a:spcPts val="4200"/>
              </a:spcBef>
              <a:buSzPct val="30000"/>
              <a:buBlip>
                <a:blip r:embed="rId3"/>
              </a:buBlip>
              <a:defRPr sz="3400">
                <a:solidFill>
                  <a:srgbClr val="606060"/>
                </a:solidFill>
                <a:latin typeface="Gill Sans"/>
                <a:ea typeface="Gill Sans"/>
                <a:cs typeface="Gill Sans"/>
                <a:sym typeface="Gill Sans"/>
              </a:defRPr>
            </a:lvl5pPr>
          </a:lstStyle>
          <a:p>
            <a:pPr/>
            <a:r>
              <a:t>內文層級一</a:t>
            </a:r>
          </a:p>
          <a:p>
            <a:pPr lvl="1"/>
            <a:r>
              <a:t>內文層級二</a:t>
            </a:r>
          </a:p>
          <a:p>
            <a:pPr lvl="2"/>
            <a:r>
              <a:t>內文層級三</a:t>
            </a:r>
          </a:p>
          <a:p>
            <a:pPr lvl="3"/>
            <a:r>
              <a:t>內文層級四</a:t>
            </a:r>
          </a:p>
          <a:p>
            <a:pPr lvl="4"/>
            <a:r>
              <a:t>內文層級五</a:t>
            </a:r>
          </a:p>
        </p:txBody>
      </p:sp>
      <p:pic>
        <p:nvPicPr>
          <p:cNvPr id="143" name="19905415_10211050408549123_5046474789861571256_n.jpg" descr="19905415_10211050408549123_5046474789861571256_n.jpg"/>
          <p:cNvPicPr>
            <a:picLocks noChangeAspect="1"/>
          </p:cNvPicPr>
          <p:nvPr/>
        </p:nvPicPr>
        <p:blipFill>
          <a:blip r:embed="rId4">
            <a:extLst/>
          </a:blip>
          <a:stretch>
            <a:fillRect/>
          </a:stretch>
        </p:blipFill>
        <p:spPr>
          <a:xfrm>
            <a:off x="-18011" y="-86240"/>
            <a:ext cx="13103734" cy="2197732"/>
          </a:xfrm>
          <a:prstGeom prst="rect">
            <a:avLst/>
          </a:prstGeom>
          <a:ln w="12700">
            <a:miter lim="400000"/>
          </a:ln>
        </p:spPr>
      </p:pic>
      <p:sp>
        <p:nvSpPr>
          <p:cNvPr id="144" name="幻燈片編號"/>
          <p:cNvSpPr txBox="1"/>
          <p:nvPr>
            <p:ph type="sldNum" sz="quarter" idx="2"/>
          </p:nvPr>
        </p:nvSpPr>
        <p:spPr>
          <a:xfrm>
            <a:off x="12166701" y="8763000"/>
            <a:ext cx="342901" cy="368300"/>
          </a:xfrm>
          <a:prstGeom prst="rect">
            <a:avLst/>
          </a:prstGeom>
        </p:spPr>
        <p:txBody>
          <a:bodyPr anchor="t"/>
          <a:lstStyle>
            <a:lvl1pPr>
              <a:defRPr>
                <a:solidFill>
                  <a:srgbClr val="606060"/>
                </a:solidFill>
                <a:latin typeface="Gill Sans"/>
                <a:ea typeface="Gill Sans"/>
                <a:cs typeface="Gill Sans"/>
                <a:sym typeface="Gill Sans"/>
              </a:defRPr>
            </a:lvl1p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6.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大標題、項目符號與照片">
    <p:bg>
      <p:bgPr>
        <a:blipFill rotWithShape="1">
          <a:blip r:embed="rId2"/>
          <a:srcRect l="0" t="0" r="0" b="0"/>
          <a:tile tx="0" ty="0" sx="100000" sy="100000" flip="none" algn="tl"/>
        </a:blipFill>
      </p:bgPr>
    </p:bg>
    <p:spTree>
      <p:nvGrpSpPr>
        <p:cNvPr id="1" name=""/>
        <p:cNvGrpSpPr/>
        <p:nvPr/>
      </p:nvGrpSpPr>
      <p:grpSpPr>
        <a:xfrm>
          <a:off x="0" y="0"/>
          <a:ext cx="0" cy="0"/>
          <a:chOff x="0" y="0"/>
          <a:chExt cx="0" cy="0"/>
        </a:xfrm>
      </p:grpSpPr>
      <p:sp>
        <p:nvSpPr>
          <p:cNvPr id="151" name="線條"/>
          <p:cNvSpPr/>
          <p:nvPr/>
        </p:nvSpPr>
        <p:spPr>
          <a:xfrm>
            <a:off x="508000" y="2578100"/>
            <a:ext cx="11988800" cy="0"/>
          </a:xfrm>
          <a:prstGeom prst="line">
            <a:avLst/>
          </a:prstGeom>
          <a:ln w="12700">
            <a:solidFill>
              <a:srgbClr val="444444">
                <a:alpha val="30000"/>
              </a:srgbClr>
            </a:solidFill>
            <a:miter lim="400000"/>
          </a:ln>
        </p:spPr>
        <p:txBody>
          <a:bodyPr lIns="45718" tIns="45718" rIns="45718" bIns="45718"/>
          <a:lstStyle/>
          <a:p>
            <a:pPr>
              <a:defRPr>
                <a:solidFill>
                  <a:srgbClr val="606060"/>
                </a:solidFill>
                <a:latin typeface="Helvetica"/>
                <a:ea typeface="Helvetica"/>
                <a:cs typeface="Helvetica"/>
                <a:sym typeface="Helvetica"/>
              </a:defRPr>
            </a:pPr>
          </a:p>
        </p:txBody>
      </p:sp>
      <p:sp>
        <p:nvSpPr>
          <p:cNvPr id="152" name="線條"/>
          <p:cNvSpPr/>
          <p:nvPr/>
        </p:nvSpPr>
        <p:spPr>
          <a:xfrm flipV="1">
            <a:off x="508000" y="9245596"/>
            <a:ext cx="11988800" cy="5"/>
          </a:xfrm>
          <a:prstGeom prst="line">
            <a:avLst/>
          </a:prstGeom>
          <a:ln w="76200">
            <a:solidFill>
              <a:srgbClr val="444444">
                <a:alpha val="30000"/>
              </a:srgbClr>
            </a:solidFill>
            <a:miter lim="400000"/>
          </a:ln>
        </p:spPr>
        <p:txBody>
          <a:bodyPr lIns="45718" tIns="45718" rIns="45718" bIns="45718"/>
          <a:lstStyle/>
          <a:p>
            <a:pPr>
              <a:defRPr>
                <a:solidFill>
                  <a:srgbClr val="606060"/>
                </a:solidFill>
                <a:latin typeface="Helvetica"/>
                <a:ea typeface="Helvetica"/>
                <a:cs typeface="Helvetica"/>
                <a:sym typeface="Helvetica"/>
              </a:defRPr>
            </a:pPr>
          </a:p>
        </p:txBody>
      </p:sp>
      <p:sp>
        <p:nvSpPr>
          <p:cNvPr id="153" name="線條"/>
          <p:cNvSpPr/>
          <p:nvPr/>
        </p:nvSpPr>
        <p:spPr>
          <a:xfrm flipV="1">
            <a:off x="508000" y="507999"/>
            <a:ext cx="11988800" cy="2"/>
          </a:xfrm>
          <a:prstGeom prst="line">
            <a:avLst/>
          </a:prstGeom>
          <a:ln w="12700">
            <a:solidFill>
              <a:srgbClr val="444444">
                <a:alpha val="30000"/>
              </a:srgbClr>
            </a:solidFill>
            <a:miter lim="400000"/>
          </a:ln>
        </p:spPr>
        <p:txBody>
          <a:bodyPr lIns="45718" tIns="45718" rIns="45718" bIns="45718"/>
          <a:lstStyle/>
          <a:p>
            <a:pPr>
              <a:defRPr>
                <a:solidFill>
                  <a:srgbClr val="606060"/>
                </a:solidFill>
                <a:latin typeface="Helvetica"/>
                <a:ea typeface="Helvetica"/>
                <a:cs typeface="Helvetica"/>
                <a:sym typeface="Helvetica"/>
              </a:defRPr>
            </a:pPr>
          </a:p>
        </p:txBody>
      </p:sp>
      <p:sp>
        <p:nvSpPr>
          <p:cNvPr id="154" name="影像"/>
          <p:cNvSpPr/>
          <p:nvPr>
            <p:ph type="pic" sz="half" idx="13"/>
          </p:nvPr>
        </p:nvSpPr>
        <p:spPr>
          <a:xfrm>
            <a:off x="620617" y="2994798"/>
            <a:ext cx="5524505" cy="5524504"/>
          </a:xfrm>
          <a:prstGeom prst="rect">
            <a:avLst/>
          </a:prstGeom>
        </p:spPr>
        <p:txBody>
          <a:bodyPr lIns="91439" tIns="45719" rIns="91439" bIns="45719" anchor="t">
            <a:noAutofit/>
          </a:bodyPr>
          <a:lstStyle/>
          <a:p>
            <a:pPr/>
          </a:p>
        </p:txBody>
      </p:sp>
      <p:sp>
        <p:nvSpPr>
          <p:cNvPr id="155" name="大標題文字"/>
          <p:cNvSpPr txBox="1"/>
          <p:nvPr>
            <p:ph type="title"/>
          </p:nvPr>
        </p:nvSpPr>
        <p:spPr>
          <a:xfrm>
            <a:off x="508000" y="596900"/>
            <a:ext cx="11988800" cy="1905000"/>
          </a:xfrm>
          <a:prstGeom prst="rect">
            <a:avLst/>
          </a:prstGeom>
        </p:spPr>
        <p:txBody>
          <a:bodyPr/>
          <a:lstStyle>
            <a:lvl1pPr>
              <a:lnSpc>
                <a:spcPct val="90000"/>
              </a:lnSpc>
              <a:defRPr cap="all" sz="6400">
                <a:solidFill>
                  <a:srgbClr val="FFFFFF"/>
                </a:solidFill>
                <a:latin typeface="標楷體"/>
                <a:ea typeface="標楷體"/>
                <a:cs typeface="標楷體"/>
                <a:sym typeface="標楷體"/>
              </a:defRPr>
            </a:lvl1pPr>
          </a:lstStyle>
          <a:p>
            <a:pPr/>
            <a:r>
              <a:t>大標題文字</a:t>
            </a:r>
          </a:p>
        </p:txBody>
      </p:sp>
      <p:sp>
        <p:nvSpPr>
          <p:cNvPr id="156" name="內文層級一…"/>
          <p:cNvSpPr txBox="1"/>
          <p:nvPr>
            <p:ph type="body" sz="half" idx="1"/>
          </p:nvPr>
        </p:nvSpPr>
        <p:spPr>
          <a:xfrm>
            <a:off x="6781800" y="2971800"/>
            <a:ext cx="5727700" cy="5524500"/>
          </a:xfrm>
          <a:prstGeom prst="rect">
            <a:avLst/>
          </a:prstGeom>
        </p:spPr>
        <p:txBody>
          <a:bodyPr/>
          <a:lstStyle>
            <a:lvl1pPr marL="368300" indent="-368300">
              <a:spcBef>
                <a:spcPts val="3200"/>
              </a:spcBef>
              <a:buSzPct val="30000"/>
              <a:buBlip>
                <a:blip r:embed="rId3"/>
              </a:buBlip>
              <a:defRPr sz="3000">
                <a:solidFill>
                  <a:srgbClr val="606060"/>
                </a:solidFill>
                <a:latin typeface="Gill Sans"/>
                <a:ea typeface="Gill Sans"/>
                <a:cs typeface="Gill Sans"/>
                <a:sym typeface="Gill Sans"/>
              </a:defRPr>
            </a:lvl1pPr>
            <a:lvl2pPr marL="736600" indent="-368300">
              <a:spcBef>
                <a:spcPts val="3200"/>
              </a:spcBef>
              <a:buSzPct val="30000"/>
              <a:buBlip>
                <a:blip r:embed="rId3"/>
              </a:buBlip>
              <a:defRPr sz="3000">
                <a:solidFill>
                  <a:srgbClr val="606060"/>
                </a:solidFill>
                <a:latin typeface="Gill Sans"/>
                <a:ea typeface="Gill Sans"/>
                <a:cs typeface="Gill Sans"/>
                <a:sym typeface="Gill Sans"/>
              </a:defRPr>
            </a:lvl2pPr>
            <a:lvl3pPr marL="1104900" indent="-368300">
              <a:spcBef>
                <a:spcPts val="3200"/>
              </a:spcBef>
              <a:buSzPct val="30000"/>
              <a:buBlip>
                <a:blip r:embed="rId3"/>
              </a:buBlip>
              <a:defRPr sz="3000">
                <a:solidFill>
                  <a:srgbClr val="606060"/>
                </a:solidFill>
                <a:latin typeface="Gill Sans"/>
                <a:ea typeface="Gill Sans"/>
                <a:cs typeface="Gill Sans"/>
                <a:sym typeface="Gill Sans"/>
              </a:defRPr>
            </a:lvl3pPr>
            <a:lvl4pPr marL="1473200" indent="-368300">
              <a:spcBef>
                <a:spcPts val="3200"/>
              </a:spcBef>
              <a:buSzPct val="30000"/>
              <a:buBlip>
                <a:blip r:embed="rId3"/>
              </a:buBlip>
              <a:defRPr sz="3000">
                <a:solidFill>
                  <a:srgbClr val="606060"/>
                </a:solidFill>
                <a:latin typeface="Gill Sans"/>
                <a:ea typeface="Gill Sans"/>
                <a:cs typeface="Gill Sans"/>
                <a:sym typeface="Gill Sans"/>
              </a:defRPr>
            </a:lvl4pPr>
            <a:lvl5pPr marL="1841500" indent="-368300">
              <a:spcBef>
                <a:spcPts val="3200"/>
              </a:spcBef>
              <a:buSzPct val="30000"/>
              <a:buBlip>
                <a:blip r:embed="rId3"/>
              </a:buBlip>
              <a:defRPr sz="3000">
                <a:solidFill>
                  <a:srgbClr val="606060"/>
                </a:solidFill>
                <a:latin typeface="Gill Sans"/>
                <a:ea typeface="Gill Sans"/>
                <a:cs typeface="Gill Sans"/>
                <a:sym typeface="Gill Sans"/>
              </a:defRPr>
            </a:lvl5pPr>
          </a:lstStyle>
          <a:p>
            <a:pPr/>
            <a:r>
              <a:t>內文層級一</a:t>
            </a:r>
          </a:p>
          <a:p>
            <a:pPr lvl="1"/>
            <a:r>
              <a:t>內文層級二</a:t>
            </a:r>
          </a:p>
          <a:p>
            <a:pPr lvl="2"/>
            <a:r>
              <a:t>內文層級三</a:t>
            </a:r>
          </a:p>
          <a:p>
            <a:pPr lvl="3"/>
            <a:r>
              <a:t>內文層級四</a:t>
            </a:r>
          </a:p>
          <a:p>
            <a:pPr lvl="4"/>
            <a:r>
              <a:t>內文層級五</a:t>
            </a:r>
          </a:p>
        </p:txBody>
      </p:sp>
      <p:pic>
        <p:nvPicPr>
          <p:cNvPr id="157" name="19905415_10211050408549123_5046474789861571256_n.jpg" descr="19905415_10211050408549123_5046474789861571256_n.jpg"/>
          <p:cNvPicPr>
            <a:picLocks noChangeAspect="1"/>
          </p:cNvPicPr>
          <p:nvPr/>
        </p:nvPicPr>
        <p:blipFill>
          <a:blip r:embed="rId4">
            <a:extLst/>
          </a:blip>
          <a:stretch>
            <a:fillRect/>
          </a:stretch>
        </p:blipFill>
        <p:spPr>
          <a:xfrm>
            <a:off x="-18011" y="-86240"/>
            <a:ext cx="13103734" cy="2197732"/>
          </a:xfrm>
          <a:prstGeom prst="rect">
            <a:avLst/>
          </a:prstGeom>
          <a:ln w="12700">
            <a:miter lim="400000"/>
          </a:ln>
        </p:spPr>
      </p:pic>
      <p:sp>
        <p:nvSpPr>
          <p:cNvPr id="158" name="幻燈片編號"/>
          <p:cNvSpPr txBox="1"/>
          <p:nvPr>
            <p:ph type="sldNum" sz="quarter" idx="2"/>
          </p:nvPr>
        </p:nvSpPr>
        <p:spPr>
          <a:xfrm>
            <a:off x="12166701" y="8763000"/>
            <a:ext cx="342901" cy="368300"/>
          </a:xfrm>
          <a:prstGeom prst="rect">
            <a:avLst/>
          </a:prstGeom>
        </p:spPr>
        <p:txBody>
          <a:bodyPr anchor="t"/>
          <a:lstStyle>
            <a:lvl1pPr>
              <a:defRPr>
                <a:solidFill>
                  <a:srgbClr val="606060"/>
                </a:solidFill>
                <a:latin typeface="Gill Sans"/>
                <a:ea typeface="Gill Sans"/>
                <a:cs typeface="Gill Sans"/>
                <a:sym typeface="Gill Sans"/>
              </a:defRPr>
            </a:lvl1pPr>
          </a:lstStyle>
          <a:p>
            <a:pPr/>
            <a:fld id="{86CB4B4D-7CA3-9044-876B-883B54F8677D}" type="slidenum"/>
          </a:p>
        </p:txBody>
      </p:sp>
    </p:spTree>
  </p:cSld>
  <p:clrMapOvr>
    <a:masterClrMapping/>
  </p:clrMapOvr>
  <p:transition xmlns:p14="http://schemas.microsoft.com/office/powerpoint/2010/main" spd="med" advClick="1"/>
</p:sldLayout>
</file>

<file path=ppt/slideLayouts/slideLayout2.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照片 - 水平">
    <p:spTree>
      <p:nvGrpSpPr>
        <p:cNvPr id="1" name=""/>
        <p:cNvGrpSpPr/>
        <p:nvPr/>
      </p:nvGrpSpPr>
      <p:grpSpPr>
        <a:xfrm>
          <a:off x="0" y="0"/>
          <a:ext cx="0" cy="0"/>
          <a:chOff x="0" y="0"/>
          <a:chExt cx="0" cy="0"/>
        </a:xfrm>
      </p:grpSpPr>
      <p:sp>
        <p:nvSpPr>
          <p:cNvPr id="20" name="影像"/>
          <p:cNvSpPr/>
          <p:nvPr>
            <p:ph type="pic" sz="half" idx="13"/>
          </p:nvPr>
        </p:nvSpPr>
        <p:spPr>
          <a:xfrm>
            <a:off x="1573807" y="1421425"/>
            <a:ext cx="9855201" cy="5143501"/>
          </a:xfrm>
          <a:prstGeom prst="rect">
            <a:avLst/>
          </a:prstGeom>
          <a:ln w="9525">
            <a:round/>
          </a:ln>
        </p:spPr>
        <p:txBody>
          <a:bodyPr lIns="91439" tIns="45719" rIns="91439" bIns="45719" anchor="t">
            <a:noAutofit/>
          </a:bodyPr>
          <a:lstStyle/>
          <a:p>
            <a:pPr/>
          </a:p>
        </p:txBody>
      </p:sp>
      <p:sp>
        <p:nvSpPr>
          <p:cNvPr id="21" name="大標題文字"/>
          <p:cNvSpPr txBox="1"/>
          <p:nvPr>
            <p:ph type="title"/>
          </p:nvPr>
        </p:nvSpPr>
        <p:spPr>
          <a:xfrm>
            <a:off x="1270000" y="6680200"/>
            <a:ext cx="10464800" cy="1270000"/>
          </a:xfrm>
          <a:prstGeom prst="rect">
            <a:avLst/>
          </a:prstGeom>
        </p:spPr>
        <p:txBody>
          <a:bodyPr anchor="b"/>
          <a:lstStyle>
            <a:lvl1pPr algn="ctr"/>
          </a:lstStyle>
          <a:p>
            <a:pPr/>
            <a:r>
              <a:t>大標題文字</a:t>
            </a:r>
          </a:p>
        </p:txBody>
      </p:sp>
      <p:sp>
        <p:nvSpPr>
          <p:cNvPr id="22" name="內文層級一…"/>
          <p:cNvSpPr txBox="1"/>
          <p:nvPr>
            <p:ph type="body" sz="quarter" idx="1"/>
          </p:nvPr>
        </p:nvSpPr>
        <p:spPr>
          <a:xfrm>
            <a:off x="1270000" y="7835900"/>
            <a:ext cx="10464800" cy="1460500"/>
          </a:xfrm>
          <a:prstGeom prst="rect">
            <a:avLst/>
          </a:prstGeom>
        </p:spPr>
        <p:txBody>
          <a:bodyPr anchor="t"/>
          <a:lstStyle>
            <a:lvl1pPr marL="0" indent="0" algn="ctr">
              <a:spcBef>
                <a:spcPts val="0"/>
              </a:spcBef>
              <a:buSzTx/>
              <a:buNone/>
              <a:defRPr sz="3600"/>
            </a:lvl1pPr>
            <a:lvl2pPr marL="0" indent="0" algn="ctr">
              <a:spcBef>
                <a:spcPts val="0"/>
              </a:spcBef>
              <a:buSzTx/>
              <a:buNone/>
              <a:defRPr sz="3600"/>
            </a:lvl2pPr>
            <a:lvl3pPr marL="0" indent="0" algn="ctr">
              <a:spcBef>
                <a:spcPts val="0"/>
              </a:spcBef>
              <a:buSzTx/>
              <a:buNone/>
              <a:defRPr sz="3600"/>
            </a:lvl3pPr>
            <a:lvl4pPr marL="0" indent="0" algn="ctr">
              <a:spcBef>
                <a:spcPts val="0"/>
              </a:spcBef>
              <a:buSzTx/>
              <a:buNone/>
              <a:defRPr sz="3600"/>
            </a:lvl4pPr>
            <a:lvl5pPr marL="0" indent="0" algn="ctr">
              <a:spcBef>
                <a:spcPts val="0"/>
              </a:spcBef>
              <a:buSzTx/>
              <a:buNone/>
              <a:defRPr sz="3600"/>
            </a:lvl5pPr>
          </a:lstStyle>
          <a:p>
            <a:pPr/>
            <a:r>
              <a:t>內文層級一</a:t>
            </a:r>
          </a:p>
          <a:p>
            <a:pPr lvl="1"/>
            <a:r>
              <a:t>內文層級二</a:t>
            </a:r>
          </a:p>
          <a:p>
            <a:pPr lvl="2"/>
            <a:r>
              <a:t>內文層級三</a:t>
            </a:r>
          </a:p>
          <a:p>
            <a:pPr lvl="3"/>
            <a:r>
              <a:t>內文層級四</a:t>
            </a:r>
          </a:p>
          <a:p>
            <a:pPr lvl="4"/>
            <a:r>
              <a:t>內文層級五</a:t>
            </a:r>
          </a:p>
        </p:txBody>
      </p:sp>
      <p:sp>
        <p:nvSpPr>
          <p:cNvPr id="23" name="幻燈片編號"/>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3.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大標題 - 中央">
    <p:spTree>
      <p:nvGrpSpPr>
        <p:cNvPr id="1" name=""/>
        <p:cNvGrpSpPr/>
        <p:nvPr/>
      </p:nvGrpSpPr>
      <p:grpSpPr>
        <a:xfrm>
          <a:off x="0" y="0"/>
          <a:ext cx="0" cy="0"/>
          <a:chOff x="0" y="0"/>
          <a:chExt cx="0" cy="0"/>
        </a:xfrm>
      </p:grpSpPr>
      <p:sp>
        <p:nvSpPr>
          <p:cNvPr id="30" name="大標題文字"/>
          <p:cNvSpPr txBox="1"/>
          <p:nvPr>
            <p:ph type="title"/>
          </p:nvPr>
        </p:nvSpPr>
        <p:spPr>
          <a:xfrm>
            <a:off x="1270000" y="3289300"/>
            <a:ext cx="10464800" cy="3175000"/>
          </a:xfrm>
          <a:prstGeom prst="rect">
            <a:avLst/>
          </a:prstGeom>
        </p:spPr>
        <p:txBody>
          <a:bodyPr/>
          <a:lstStyle>
            <a:lvl1pPr algn="ctr"/>
          </a:lstStyle>
          <a:p>
            <a:pPr/>
            <a:r>
              <a:t>大標題文字</a:t>
            </a:r>
          </a:p>
        </p:txBody>
      </p:sp>
      <p:sp>
        <p:nvSpPr>
          <p:cNvPr id="31" name="幻燈片編號"/>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4.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照片 - 直式">
    <p:spTree>
      <p:nvGrpSpPr>
        <p:cNvPr id="1" name=""/>
        <p:cNvGrpSpPr/>
        <p:nvPr/>
      </p:nvGrpSpPr>
      <p:grpSpPr>
        <a:xfrm>
          <a:off x="0" y="0"/>
          <a:ext cx="0" cy="0"/>
          <a:chOff x="0" y="0"/>
          <a:chExt cx="0" cy="0"/>
        </a:xfrm>
      </p:grpSpPr>
      <p:sp>
        <p:nvSpPr>
          <p:cNvPr id="38" name="影像"/>
          <p:cNvSpPr/>
          <p:nvPr>
            <p:ph type="pic" sz="half" idx="13"/>
          </p:nvPr>
        </p:nvSpPr>
        <p:spPr>
          <a:xfrm>
            <a:off x="6775450" y="1408083"/>
            <a:ext cx="4673600" cy="6972301"/>
          </a:xfrm>
          <a:prstGeom prst="rect">
            <a:avLst/>
          </a:prstGeom>
          <a:ln w="9525">
            <a:round/>
          </a:ln>
        </p:spPr>
        <p:txBody>
          <a:bodyPr lIns="91439" tIns="45719" rIns="91439" bIns="45719" anchor="t">
            <a:noAutofit/>
          </a:bodyPr>
          <a:lstStyle/>
          <a:p>
            <a:pPr/>
          </a:p>
        </p:txBody>
      </p:sp>
      <p:sp>
        <p:nvSpPr>
          <p:cNvPr id="39" name="大標題文字"/>
          <p:cNvSpPr txBox="1"/>
          <p:nvPr>
            <p:ph type="title"/>
          </p:nvPr>
        </p:nvSpPr>
        <p:spPr>
          <a:xfrm>
            <a:off x="965200" y="1397000"/>
            <a:ext cx="5600700" cy="4038600"/>
          </a:xfrm>
          <a:prstGeom prst="rect">
            <a:avLst/>
          </a:prstGeom>
        </p:spPr>
        <p:txBody>
          <a:bodyPr anchor="b"/>
          <a:lstStyle>
            <a:lvl1pPr algn="ctr">
              <a:defRPr sz="6800"/>
            </a:lvl1pPr>
          </a:lstStyle>
          <a:p>
            <a:pPr/>
            <a:r>
              <a:t>大標題文字</a:t>
            </a:r>
          </a:p>
        </p:txBody>
      </p:sp>
      <p:sp>
        <p:nvSpPr>
          <p:cNvPr id="40" name="內文層級一…"/>
          <p:cNvSpPr txBox="1"/>
          <p:nvPr>
            <p:ph type="body" sz="quarter" idx="1"/>
          </p:nvPr>
        </p:nvSpPr>
        <p:spPr>
          <a:xfrm>
            <a:off x="965200" y="5448300"/>
            <a:ext cx="5600700" cy="2933700"/>
          </a:xfrm>
          <a:prstGeom prst="rect">
            <a:avLst/>
          </a:prstGeom>
        </p:spPr>
        <p:txBody>
          <a:bodyPr anchor="t"/>
          <a:lstStyle>
            <a:lvl1pPr marL="0" indent="0" algn="ctr">
              <a:spcBef>
                <a:spcPts val="0"/>
              </a:spcBef>
              <a:buSzTx/>
              <a:buNone/>
              <a:defRPr sz="3600"/>
            </a:lvl1pPr>
            <a:lvl2pPr marL="0" indent="0" algn="ctr">
              <a:spcBef>
                <a:spcPts val="0"/>
              </a:spcBef>
              <a:buSzTx/>
              <a:buNone/>
              <a:defRPr sz="3600"/>
            </a:lvl2pPr>
            <a:lvl3pPr marL="0" indent="0" algn="ctr">
              <a:spcBef>
                <a:spcPts val="0"/>
              </a:spcBef>
              <a:buSzTx/>
              <a:buNone/>
              <a:defRPr sz="3600"/>
            </a:lvl3pPr>
            <a:lvl4pPr marL="0" indent="0" algn="ctr">
              <a:spcBef>
                <a:spcPts val="0"/>
              </a:spcBef>
              <a:buSzTx/>
              <a:buNone/>
              <a:defRPr sz="3600"/>
            </a:lvl4pPr>
            <a:lvl5pPr marL="0" indent="0" algn="ctr">
              <a:spcBef>
                <a:spcPts val="0"/>
              </a:spcBef>
              <a:buSzTx/>
              <a:buNone/>
              <a:defRPr sz="3600"/>
            </a:lvl5pPr>
          </a:lstStyle>
          <a:p>
            <a:pPr/>
            <a:r>
              <a:t>內文層級一</a:t>
            </a:r>
          </a:p>
          <a:p>
            <a:pPr lvl="1"/>
            <a:r>
              <a:t>內文層級二</a:t>
            </a:r>
          </a:p>
          <a:p>
            <a:pPr lvl="2"/>
            <a:r>
              <a:t>內文層級三</a:t>
            </a:r>
          </a:p>
          <a:p>
            <a:pPr lvl="3"/>
            <a:r>
              <a:t>內文層級四</a:t>
            </a:r>
          </a:p>
          <a:p>
            <a:pPr lvl="4"/>
            <a:r>
              <a:t>內文層級五</a:t>
            </a:r>
          </a:p>
        </p:txBody>
      </p:sp>
      <p:sp>
        <p:nvSpPr>
          <p:cNvPr id="41" name="幻燈片編號"/>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5.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大標題 - 上方">
    <p:spTree>
      <p:nvGrpSpPr>
        <p:cNvPr id="1" name=""/>
        <p:cNvGrpSpPr/>
        <p:nvPr/>
      </p:nvGrpSpPr>
      <p:grpSpPr>
        <a:xfrm>
          <a:off x="0" y="0"/>
          <a:ext cx="0" cy="0"/>
          <a:chOff x="0" y="0"/>
          <a:chExt cx="0" cy="0"/>
        </a:xfrm>
      </p:grpSpPr>
      <p:sp>
        <p:nvSpPr>
          <p:cNvPr id="48" name="大標題文字"/>
          <p:cNvSpPr txBox="1"/>
          <p:nvPr>
            <p:ph type="title"/>
          </p:nvPr>
        </p:nvSpPr>
        <p:spPr>
          <a:prstGeom prst="rect">
            <a:avLst/>
          </a:prstGeom>
        </p:spPr>
        <p:txBody>
          <a:bodyPr/>
          <a:lstStyle>
            <a:lvl1pPr algn="ctr"/>
          </a:lstStyle>
          <a:p>
            <a:pPr/>
            <a:r>
              <a:t>大標題文字</a:t>
            </a:r>
          </a:p>
        </p:txBody>
      </p:sp>
      <p:sp>
        <p:nvSpPr>
          <p:cNvPr id="49" name="幻燈片編號"/>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6.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大標題與項目符號">
    <p:spTree>
      <p:nvGrpSpPr>
        <p:cNvPr id="1" name=""/>
        <p:cNvGrpSpPr/>
        <p:nvPr/>
      </p:nvGrpSpPr>
      <p:grpSpPr>
        <a:xfrm>
          <a:off x="0" y="0"/>
          <a:ext cx="0" cy="0"/>
          <a:chOff x="0" y="0"/>
          <a:chExt cx="0" cy="0"/>
        </a:xfrm>
      </p:grpSpPr>
      <p:sp>
        <p:nvSpPr>
          <p:cNvPr id="56" name="大標題文字"/>
          <p:cNvSpPr txBox="1"/>
          <p:nvPr>
            <p:ph type="title"/>
          </p:nvPr>
        </p:nvSpPr>
        <p:spPr>
          <a:prstGeom prst="rect">
            <a:avLst/>
          </a:prstGeom>
        </p:spPr>
        <p:txBody>
          <a:bodyPr/>
          <a:lstStyle>
            <a:lvl1pPr algn="ctr"/>
          </a:lstStyle>
          <a:p>
            <a:pPr/>
            <a:r>
              <a:t>大標題文字</a:t>
            </a:r>
          </a:p>
        </p:txBody>
      </p:sp>
      <p:sp>
        <p:nvSpPr>
          <p:cNvPr id="57" name="內文層級一…"/>
          <p:cNvSpPr txBox="1"/>
          <p:nvPr>
            <p:ph type="body" idx="1"/>
          </p:nvPr>
        </p:nvSpPr>
        <p:spPr>
          <a:xfrm>
            <a:off x="1270000" y="2819400"/>
            <a:ext cx="10464800" cy="5842000"/>
          </a:xfrm>
          <a:prstGeom prst="rect">
            <a:avLst/>
          </a:prstGeom>
        </p:spPr>
        <p:txBody>
          <a:bodyPr/>
          <a:lstStyle>
            <a:lvl1pPr>
              <a:buBlip>
                <a:blip r:embed="rId2"/>
              </a:buBlip>
            </a:lvl1pPr>
            <a:lvl2pPr>
              <a:buBlip>
                <a:blip r:embed="rId2"/>
              </a:buBlip>
            </a:lvl2pPr>
            <a:lvl3pPr>
              <a:buBlip>
                <a:blip r:embed="rId2"/>
              </a:buBlip>
            </a:lvl3pPr>
            <a:lvl4pPr>
              <a:buBlip>
                <a:blip r:embed="rId2"/>
              </a:buBlip>
            </a:lvl4pPr>
            <a:lvl5pPr>
              <a:buBlip>
                <a:blip r:embed="rId2"/>
              </a:buBlip>
            </a:lvl5pPr>
          </a:lstStyle>
          <a:p>
            <a:pPr/>
            <a:r>
              <a:t>內文層級一</a:t>
            </a:r>
          </a:p>
          <a:p>
            <a:pPr lvl="1"/>
            <a:r>
              <a:t>內文層級二</a:t>
            </a:r>
          </a:p>
          <a:p>
            <a:pPr lvl="2"/>
            <a:r>
              <a:t>內文層級三</a:t>
            </a:r>
          </a:p>
          <a:p>
            <a:pPr lvl="3"/>
            <a:r>
              <a:t>內文層級四</a:t>
            </a:r>
          </a:p>
          <a:p>
            <a:pPr lvl="4"/>
            <a:r>
              <a:t>內文層級五</a:t>
            </a:r>
          </a:p>
        </p:txBody>
      </p:sp>
      <p:sp>
        <p:nvSpPr>
          <p:cNvPr id="58" name="幻燈片編號"/>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7.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大標題、項目符號與照片">
    <p:spTree>
      <p:nvGrpSpPr>
        <p:cNvPr id="1" name=""/>
        <p:cNvGrpSpPr/>
        <p:nvPr/>
      </p:nvGrpSpPr>
      <p:grpSpPr>
        <a:xfrm>
          <a:off x="0" y="0"/>
          <a:ext cx="0" cy="0"/>
          <a:chOff x="0" y="0"/>
          <a:chExt cx="0" cy="0"/>
        </a:xfrm>
      </p:grpSpPr>
      <p:sp>
        <p:nvSpPr>
          <p:cNvPr id="65" name="影像"/>
          <p:cNvSpPr/>
          <p:nvPr>
            <p:ph type="pic" sz="half" idx="13"/>
          </p:nvPr>
        </p:nvSpPr>
        <p:spPr>
          <a:xfrm>
            <a:off x="6731000" y="2857500"/>
            <a:ext cx="5003800" cy="5588000"/>
          </a:xfrm>
          <a:prstGeom prst="rect">
            <a:avLst/>
          </a:prstGeom>
          <a:ln w="9525">
            <a:round/>
          </a:ln>
        </p:spPr>
        <p:txBody>
          <a:bodyPr lIns="91439" tIns="45719" rIns="91439" bIns="45719" anchor="t">
            <a:noAutofit/>
          </a:bodyPr>
          <a:lstStyle/>
          <a:p>
            <a:pPr/>
          </a:p>
        </p:txBody>
      </p:sp>
      <p:sp>
        <p:nvSpPr>
          <p:cNvPr id="66" name="大標題文字"/>
          <p:cNvSpPr txBox="1"/>
          <p:nvPr>
            <p:ph type="title"/>
          </p:nvPr>
        </p:nvSpPr>
        <p:spPr>
          <a:prstGeom prst="rect">
            <a:avLst/>
          </a:prstGeom>
        </p:spPr>
        <p:txBody>
          <a:bodyPr/>
          <a:lstStyle>
            <a:lvl1pPr algn="ctr"/>
          </a:lstStyle>
          <a:p>
            <a:pPr/>
            <a:r>
              <a:t>大標題文字</a:t>
            </a:r>
          </a:p>
        </p:txBody>
      </p:sp>
      <p:sp>
        <p:nvSpPr>
          <p:cNvPr id="67" name="內文層級一…"/>
          <p:cNvSpPr txBox="1"/>
          <p:nvPr>
            <p:ph type="body" sz="half" idx="1"/>
          </p:nvPr>
        </p:nvSpPr>
        <p:spPr>
          <a:xfrm>
            <a:off x="1270000" y="2819400"/>
            <a:ext cx="5016500" cy="5651500"/>
          </a:xfrm>
          <a:prstGeom prst="rect">
            <a:avLst/>
          </a:prstGeom>
        </p:spPr>
        <p:txBody>
          <a:bodyPr/>
          <a:lstStyle>
            <a:lvl1pPr marL="368300" indent="-368300">
              <a:spcBef>
                <a:spcPts val="2800"/>
              </a:spcBef>
              <a:buBlip>
                <a:blip r:embed="rId2"/>
              </a:buBlip>
              <a:defRPr sz="3000"/>
            </a:lvl1pPr>
            <a:lvl2pPr marL="736600" indent="-368300">
              <a:spcBef>
                <a:spcPts val="2800"/>
              </a:spcBef>
              <a:buBlip>
                <a:blip r:embed="rId2"/>
              </a:buBlip>
              <a:defRPr sz="3000"/>
            </a:lvl2pPr>
            <a:lvl3pPr marL="1104900" indent="-368300">
              <a:spcBef>
                <a:spcPts val="2800"/>
              </a:spcBef>
              <a:buBlip>
                <a:blip r:embed="rId2"/>
              </a:buBlip>
              <a:defRPr sz="3000"/>
            </a:lvl3pPr>
            <a:lvl4pPr marL="1473200" indent="-368300">
              <a:spcBef>
                <a:spcPts val="2800"/>
              </a:spcBef>
              <a:buBlip>
                <a:blip r:embed="rId2"/>
              </a:buBlip>
              <a:defRPr sz="3000"/>
            </a:lvl4pPr>
            <a:lvl5pPr marL="1841500" indent="-368300">
              <a:spcBef>
                <a:spcPts val="2800"/>
              </a:spcBef>
              <a:buBlip>
                <a:blip r:embed="rId2"/>
              </a:buBlip>
              <a:defRPr sz="3000"/>
            </a:lvl5pPr>
          </a:lstStyle>
          <a:p>
            <a:pPr/>
            <a:r>
              <a:t>內文層級一</a:t>
            </a:r>
          </a:p>
          <a:p>
            <a:pPr lvl="1"/>
            <a:r>
              <a:t>內文層級二</a:t>
            </a:r>
          </a:p>
          <a:p>
            <a:pPr lvl="2"/>
            <a:r>
              <a:t>內文層級三</a:t>
            </a:r>
          </a:p>
          <a:p>
            <a:pPr lvl="3"/>
            <a:r>
              <a:t>內文層級四</a:t>
            </a:r>
          </a:p>
          <a:p>
            <a:pPr lvl="4"/>
            <a:r>
              <a:t>內文層級五</a:t>
            </a:r>
          </a:p>
        </p:txBody>
      </p:sp>
      <p:sp>
        <p:nvSpPr>
          <p:cNvPr id="68" name="幻燈片編號"/>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8.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項目符號">
    <p:spTree>
      <p:nvGrpSpPr>
        <p:cNvPr id="1" name=""/>
        <p:cNvGrpSpPr/>
        <p:nvPr/>
      </p:nvGrpSpPr>
      <p:grpSpPr>
        <a:xfrm>
          <a:off x="0" y="0"/>
          <a:ext cx="0" cy="0"/>
          <a:chOff x="0" y="0"/>
          <a:chExt cx="0" cy="0"/>
        </a:xfrm>
      </p:grpSpPr>
      <p:sp>
        <p:nvSpPr>
          <p:cNvPr id="75" name="內文層級一…"/>
          <p:cNvSpPr txBox="1"/>
          <p:nvPr>
            <p:ph type="body" idx="1"/>
          </p:nvPr>
        </p:nvSpPr>
        <p:spPr>
          <a:prstGeom prst="rect">
            <a:avLst/>
          </a:prstGeom>
        </p:spPr>
        <p:txBody>
          <a:bodyPr/>
          <a:lstStyle>
            <a:lvl1pPr>
              <a:buBlip>
                <a:blip r:embed="rId2"/>
              </a:buBlip>
            </a:lvl1pPr>
            <a:lvl2pPr>
              <a:buBlip>
                <a:blip r:embed="rId2"/>
              </a:buBlip>
            </a:lvl2pPr>
            <a:lvl3pPr>
              <a:buBlip>
                <a:blip r:embed="rId2"/>
              </a:buBlip>
            </a:lvl3pPr>
            <a:lvl4pPr>
              <a:buBlip>
                <a:blip r:embed="rId2"/>
              </a:buBlip>
            </a:lvl4pPr>
            <a:lvl5pPr>
              <a:buBlip>
                <a:blip r:embed="rId2"/>
              </a:buBlip>
            </a:lvl5pPr>
          </a:lstStyle>
          <a:p>
            <a:pPr/>
            <a:r>
              <a:t>內文層級一</a:t>
            </a:r>
          </a:p>
          <a:p>
            <a:pPr lvl="1"/>
            <a:r>
              <a:t>內文層級二</a:t>
            </a:r>
          </a:p>
          <a:p>
            <a:pPr lvl="2"/>
            <a:r>
              <a:t>內文層級三</a:t>
            </a:r>
          </a:p>
          <a:p>
            <a:pPr lvl="3"/>
            <a:r>
              <a:t>內文層級四</a:t>
            </a:r>
          </a:p>
          <a:p>
            <a:pPr lvl="4"/>
            <a:r>
              <a:t>內文層級五</a:t>
            </a:r>
          </a:p>
        </p:txBody>
      </p:sp>
      <p:sp>
        <p:nvSpPr>
          <p:cNvPr id="76" name="幻燈片編號"/>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9.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照片 - 一頁三張">
    <p:spTree>
      <p:nvGrpSpPr>
        <p:cNvPr id="1" name=""/>
        <p:cNvGrpSpPr/>
        <p:nvPr/>
      </p:nvGrpSpPr>
      <p:grpSpPr>
        <a:xfrm>
          <a:off x="0" y="0"/>
          <a:ext cx="0" cy="0"/>
          <a:chOff x="0" y="0"/>
          <a:chExt cx="0" cy="0"/>
        </a:xfrm>
      </p:grpSpPr>
      <p:sp>
        <p:nvSpPr>
          <p:cNvPr id="83" name="影像"/>
          <p:cNvSpPr/>
          <p:nvPr>
            <p:ph type="pic" sz="quarter" idx="13"/>
          </p:nvPr>
        </p:nvSpPr>
        <p:spPr>
          <a:xfrm>
            <a:off x="7396540" y="812918"/>
            <a:ext cx="4660901" cy="2984501"/>
          </a:xfrm>
          <a:prstGeom prst="rect">
            <a:avLst/>
          </a:prstGeom>
          <a:ln w="9525">
            <a:round/>
          </a:ln>
        </p:spPr>
        <p:txBody>
          <a:bodyPr lIns="91439" tIns="45719" rIns="91439" bIns="45719" anchor="t">
            <a:noAutofit/>
          </a:bodyPr>
          <a:lstStyle/>
          <a:p>
            <a:pPr/>
          </a:p>
        </p:txBody>
      </p:sp>
      <p:sp>
        <p:nvSpPr>
          <p:cNvPr id="84" name="影像"/>
          <p:cNvSpPr/>
          <p:nvPr>
            <p:ph type="pic" sz="quarter" idx="14"/>
          </p:nvPr>
        </p:nvSpPr>
        <p:spPr>
          <a:xfrm>
            <a:off x="7396540" y="4038718"/>
            <a:ext cx="4660901" cy="4864101"/>
          </a:xfrm>
          <a:prstGeom prst="rect">
            <a:avLst/>
          </a:prstGeom>
          <a:ln w="9525">
            <a:round/>
          </a:ln>
        </p:spPr>
        <p:txBody>
          <a:bodyPr lIns="91439" tIns="45719" rIns="91439" bIns="45719" anchor="t">
            <a:noAutofit/>
          </a:bodyPr>
          <a:lstStyle/>
          <a:p>
            <a:pPr/>
          </a:p>
        </p:txBody>
      </p:sp>
      <p:sp>
        <p:nvSpPr>
          <p:cNvPr id="85" name="影像"/>
          <p:cNvSpPr/>
          <p:nvPr>
            <p:ph type="pic" sz="half" idx="15"/>
          </p:nvPr>
        </p:nvSpPr>
        <p:spPr>
          <a:xfrm>
            <a:off x="952500" y="825500"/>
            <a:ext cx="6197600" cy="8089900"/>
          </a:xfrm>
          <a:prstGeom prst="rect">
            <a:avLst/>
          </a:prstGeom>
          <a:ln w="9525">
            <a:round/>
          </a:ln>
        </p:spPr>
        <p:txBody>
          <a:bodyPr lIns="91439" tIns="45719" rIns="91439" bIns="45719" anchor="t">
            <a:noAutofit/>
          </a:bodyPr>
          <a:lstStyle/>
          <a:p>
            <a:pPr/>
          </a:p>
        </p:txBody>
      </p:sp>
      <p:sp>
        <p:nvSpPr>
          <p:cNvPr id="86" name="幻燈片編號"/>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Masters/_rels/slideMaster1.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image" Target="../media/image1.jpeg"/><Relationship Id="rId3" Type="http://schemas.openxmlformats.org/officeDocument/2006/relationships/image" Target="../media/image1.png"/><Relationship Id="rId4" Type="http://schemas.openxmlformats.org/officeDocument/2006/relationships/slideLayout" Target="../slideLayouts/slideLayout1.xml"/><Relationship Id="rId5" Type="http://schemas.openxmlformats.org/officeDocument/2006/relationships/slideLayout" Target="../slideLayouts/slideLayout2.xml"/><Relationship Id="rId6" Type="http://schemas.openxmlformats.org/officeDocument/2006/relationships/slideLayout" Target="../slideLayouts/slideLayout3.xml"/><Relationship Id="rId7" Type="http://schemas.openxmlformats.org/officeDocument/2006/relationships/slideLayout" Target="../slideLayouts/slideLayout4.xml"/><Relationship Id="rId8" Type="http://schemas.openxmlformats.org/officeDocument/2006/relationships/slideLayout" Target="../slideLayouts/slideLayout5.xml"/><Relationship Id="rId9" Type="http://schemas.openxmlformats.org/officeDocument/2006/relationships/slideLayout" Target="../slideLayouts/slideLayout6.xml"/><Relationship Id="rId10" Type="http://schemas.openxmlformats.org/officeDocument/2006/relationships/slideLayout" Target="../slideLayouts/slideLayout7.xml"/><Relationship Id="rId11" Type="http://schemas.openxmlformats.org/officeDocument/2006/relationships/slideLayout" Target="../slideLayouts/slideLayout8.xml"/><Relationship Id="rId12" Type="http://schemas.openxmlformats.org/officeDocument/2006/relationships/slideLayout" Target="../slideLayouts/slideLayout9.xml"/><Relationship Id="rId13" Type="http://schemas.openxmlformats.org/officeDocument/2006/relationships/slideLayout" Target="../slideLayouts/slideLayout10.xml"/><Relationship Id="rId14" Type="http://schemas.openxmlformats.org/officeDocument/2006/relationships/slideLayout" Target="../slideLayouts/slideLayout11.xml"/><Relationship Id="rId15" Type="http://schemas.openxmlformats.org/officeDocument/2006/relationships/slideLayout" Target="../slideLayouts/slideLayout12.xml"/><Relationship Id="rId16" Type="http://schemas.openxmlformats.org/officeDocument/2006/relationships/slideLayout" Target="../slideLayouts/slideLayout13.xml"/><Relationship Id="rId17" Type="http://schemas.openxmlformats.org/officeDocument/2006/relationships/slideLayout" Target="../slideLayouts/slideLayout14.xml"/><Relationship Id="rId18" Type="http://schemas.openxmlformats.org/officeDocument/2006/relationships/slideLayout" Target="../slideLayouts/slideLayout15.xml"/><Relationship Id="rId19" Type="http://schemas.openxmlformats.org/officeDocument/2006/relationships/slideLayout" Target="../slideLayouts/slideLayout16.xml"/></Relationships>

</file>

<file path=ppt/slideMasters/slideMaster1.xml><?xml version="1.0" encoding="utf-8"?>
<p:sldMaste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cSld>
    <p:bg>
      <p:bgPr>
        <a:blipFill rotWithShape="1">
          <a:blip r:embed="rId2"/>
          <a:srcRect l="0" t="0" r="0" b="0"/>
          <a:stretch>
            <a:fillRect/>
          </a:stretch>
        </a:blipFill>
      </p:bgPr>
    </p:bg>
    <p:spTree>
      <p:nvGrpSpPr>
        <p:cNvPr id="1" name=""/>
        <p:cNvGrpSpPr/>
        <p:nvPr/>
      </p:nvGrpSpPr>
      <p:grpSpPr>
        <a:xfrm>
          <a:off x="0" y="0"/>
          <a:ext cx="0" cy="0"/>
          <a:chOff x="0" y="0"/>
          <a:chExt cx="0" cy="0"/>
        </a:xfrm>
      </p:grpSpPr>
      <p:sp>
        <p:nvSpPr>
          <p:cNvPr id="2" name="內文層級一…"/>
          <p:cNvSpPr txBox="1"/>
          <p:nvPr>
            <p:ph type="body" idx="1"/>
          </p:nvPr>
        </p:nvSpPr>
        <p:spPr>
          <a:xfrm>
            <a:off x="1270000" y="1168400"/>
            <a:ext cx="10464800" cy="7416800"/>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normAutofit fontScale="100000" lnSpcReduction="0"/>
          </a:bodyPr>
          <a:lstStyle>
            <a:lvl1pPr>
              <a:buBlip>
                <a:blip r:embed="rId3"/>
              </a:buBlip>
            </a:lvl1pPr>
            <a:lvl2pPr>
              <a:buBlip>
                <a:blip r:embed="rId3"/>
              </a:buBlip>
            </a:lvl2pPr>
            <a:lvl3pPr>
              <a:buBlip>
                <a:blip r:embed="rId3"/>
              </a:buBlip>
            </a:lvl3pPr>
            <a:lvl4pPr>
              <a:buBlip>
                <a:blip r:embed="rId3"/>
              </a:buBlip>
            </a:lvl4pPr>
            <a:lvl5pPr>
              <a:buBlip>
                <a:blip r:embed="rId3"/>
              </a:buBlip>
            </a:lvl5pPr>
          </a:lstStyle>
          <a:p>
            <a:pPr/>
            <a:r>
              <a:t>內文層級一</a:t>
            </a:r>
          </a:p>
          <a:p>
            <a:pPr lvl="1"/>
            <a:r>
              <a:t>內文層級二</a:t>
            </a:r>
          </a:p>
          <a:p>
            <a:pPr lvl="2"/>
            <a:r>
              <a:t>內文層級三</a:t>
            </a:r>
          </a:p>
          <a:p>
            <a:pPr lvl="3"/>
            <a:r>
              <a:t>內文層級四</a:t>
            </a:r>
          </a:p>
          <a:p>
            <a:pPr lvl="4"/>
            <a:r>
              <a:t>內文層級五</a:t>
            </a:r>
          </a:p>
        </p:txBody>
      </p:sp>
      <p:sp>
        <p:nvSpPr>
          <p:cNvPr id="3" name="大標題文字"/>
          <p:cNvSpPr txBox="1"/>
          <p:nvPr>
            <p:ph type="title"/>
          </p:nvPr>
        </p:nvSpPr>
        <p:spPr>
          <a:xfrm>
            <a:off x="1270000" y="635000"/>
            <a:ext cx="10464800" cy="2108200"/>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normAutofit fontScale="100000" lnSpcReduction="0"/>
          </a:bodyPr>
          <a:lstStyle/>
          <a:p>
            <a:pPr/>
            <a:r>
              <a:t>大標題文字</a:t>
            </a:r>
          </a:p>
        </p:txBody>
      </p:sp>
      <p:sp>
        <p:nvSpPr>
          <p:cNvPr id="4" name="幻燈片編號"/>
          <p:cNvSpPr txBox="1"/>
          <p:nvPr>
            <p:ph type="sldNum" sz="quarter" idx="2"/>
          </p:nvPr>
        </p:nvSpPr>
        <p:spPr>
          <a:xfrm>
            <a:off x="6337299" y="9296399"/>
            <a:ext cx="323479" cy="457201"/>
          </a:xfrm>
          <a:prstGeom prst="rect">
            <a:avLst/>
          </a:prstGeom>
          <a:ln w="12700">
            <a:miter lim="400000"/>
          </a:ln>
        </p:spPr>
        <p:txBody>
          <a:bodyPr wrap="none" lIns="50800" tIns="50800" rIns="50800" bIns="50800" anchor="b">
            <a:spAutoFit/>
          </a:bodyPr>
          <a:lstStyle>
            <a:lvl1pPr>
              <a:defRPr sz="1800"/>
            </a:lvl1pPr>
          </a:lstStyle>
          <a:p>
            <a:pPr/>
            <a:fld id="{86CB4B4D-7CA3-9044-876B-883B54F8677D}" type="slidenum"/>
          </a:p>
        </p:txBody>
      </p:sp>
    </p:spTree>
  </p:cSld>
  <p:clrMap bg1="lt1" tx1="dk1" bg2="lt2" tx2="dk2" accent1="accent1" accent2="accent2" accent3="accent3" accent4="accent4" accent5="accent5" accent6="accent6" hlink="hlink" folHlink="folHlink"/>
  <p:sldLayoutIdLst>
    <p:sldLayoutId id="2147483649" r:id="rId4"/>
    <p:sldLayoutId id="2147483650" r:id="rId5"/>
    <p:sldLayoutId id="2147483651" r:id="rId6"/>
    <p:sldLayoutId id="2147483652" r:id="rId7"/>
    <p:sldLayoutId id="2147483653" r:id="rId8"/>
    <p:sldLayoutId id="2147483654" r:id="rId9"/>
    <p:sldLayoutId id="2147483655" r:id="rId10"/>
    <p:sldLayoutId id="2147483656" r:id="rId11"/>
    <p:sldLayoutId id="2147483657" r:id="rId12"/>
    <p:sldLayoutId id="2147483658" r:id="rId13"/>
    <p:sldLayoutId id="2147483659" r:id="rId14"/>
    <p:sldLayoutId id="2147483660" r:id="rId15"/>
    <p:sldLayoutId id="2147483661" r:id="rId16"/>
    <p:sldLayoutId id="2147483662" r:id="rId17"/>
    <p:sldLayoutId id="2147483663" r:id="rId18"/>
    <p:sldLayoutId id="2147483664" r:id="rId19"/>
  </p:sldLayoutIdLst>
  <p:transition xmlns:p14="http://schemas.microsoft.com/office/powerpoint/2010/main" spd="med" advClick="1"/>
  <p:txStyles>
    <p:titleStyle>
      <a:lvl1pPr marL="0" marR="0" indent="0" algn="l" defTabSz="584200" latinLnBrk="0">
        <a:lnSpc>
          <a:spcPct val="100000"/>
        </a:lnSpc>
        <a:spcBef>
          <a:spcPts val="0"/>
        </a:spcBef>
        <a:spcAft>
          <a:spcPts val="0"/>
        </a:spcAft>
        <a:buClrTx/>
        <a:buSzTx/>
        <a:buFontTx/>
        <a:buNone/>
        <a:tabLst/>
        <a:defRPr b="0" baseline="0" cap="none" i="0" spc="0" strike="noStrike" sz="7200" u="none">
          <a:ln>
            <a:noFill/>
          </a:ln>
          <a:solidFill>
            <a:srgbClr val="3E231A"/>
          </a:solidFill>
          <a:uFillTx/>
          <a:latin typeface="+mn-lt"/>
          <a:ea typeface="+mn-ea"/>
          <a:cs typeface="+mn-cs"/>
          <a:sym typeface="Papyrus"/>
        </a:defRPr>
      </a:lvl1pPr>
      <a:lvl2pPr marL="0" marR="0" indent="0" algn="l" defTabSz="584200" latinLnBrk="0">
        <a:lnSpc>
          <a:spcPct val="100000"/>
        </a:lnSpc>
        <a:spcBef>
          <a:spcPts val="0"/>
        </a:spcBef>
        <a:spcAft>
          <a:spcPts val="0"/>
        </a:spcAft>
        <a:buClrTx/>
        <a:buSzTx/>
        <a:buFontTx/>
        <a:buNone/>
        <a:tabLst/>
        <a:defRPr b="0" baseline="0" cap="none" i="0" spc="0" strike="noStrike" sz="7200" u="none">
          <a:ln>
            <a:noFill/>
          </a:ln>
          <a:solidFill>
            <a:srgbClr val="3E231A"/>
          </a:solidFill>
          <a:uFillTx/>
          <a:latin typeface="+mn-lt"/>
          <a:ea typeface="+mn-ea"/>
          <a:cs typeface="+mn-cs"/>
          <a:sym typeface="Papyrus"/>
        </a:defRPr>
      </a:lvl2pPr>
      <a:lvl3pPr marL="0" marR="0" indent="0" algn="l" defTabSz="584200" latinLnBrk="0">
        <a:lnSpc>
          <a:spcPct val="100000"/>
        </a:lnSpc>
        <a:spcBef>
          <a:spcPts val="0"/>
        </a:spcBef>
        <a:spcAft>
          <a:spcPts val="0"/>
        </a:spcAft>
        <a:buClrTx/>
        <a:buSzTx/>
        <a:buFontTx/>
        <a:buNone/>
        <a:tabLst/>
        <a:defRPr b="0" baseline="0" cap="none" i="0" spc="0" strike="noStrike" sz="7200" u="none">
          <a:ln>
            <a:noFill/>
          </a:ln>
          <a:solidFill>
            <a:srgbClr val="3E231A"/>
          </a:solidFill>
          <a:uFillTx/>
          <a:latin typeface="+mn-lt"/>
          <a:ea typeface="+mn-ea"/>
          <a:cs typeface="+mn-cs"/>
          <a:sym typeface="Papyrus"/>
        </a:defRPr>
      </a:lvl3pPr>
      <a:lvl4pPr marL="0" marR="0" indent="0" algn="l" defTabSz="584200" latinLnBrk="0">
        <a:lnSpc>
          <a:spcPct val="100000"/>
        </a:lnSpc>
        <a:spcBef>
          <a:spcPts val="0"/>
        </a:spcBef>
        <a:spcAft>
          <a:spcPts val="0"/>
        </a:spcAft>
        <a:buClrTx/>
        <a:buSzTx/>
        <a:buFontTx/>
        <a:buNone/>
        <a:tabLst/>
        <a:defRPr b="0" baseline="0" cap="none" i="0" spc="0" strike="noStrike" sz="7200" u="none">
          <a:ln>
            <a:noFill/>
          </a:ln>
          <a:solidFill>
            <a:srgbClr val="3E231A"/>
          </a:solidFill>
          <a:uFillTx/>
          <a:latin typeface="+mn-lt"/>
          <a:ea typeface="+mn-ea"/>
          <a:cs typeface="+mn-cs"/>
          <a:sym typeface="Papyrus"/>
        </a:defRPr>
      </a:lvl4pPr>
      <a:lvl5pPr marL="0" marR="0" indent="0" algn="l" defTabSz="584200" latinLnBrk="0">
        <a:lnSpc>
          <a:spcPct val="100000"/>
        </a:lnSpc>
        <a:spcBef>
          <a:spcPts val="0"/>
        </a:spcBef>
        <a:spcAft>
          <a:spcPts val="0"/>
        </a:spcAft>
        <a:buClrTx/>
        <a:buSzTx/>
        <a:buFontTx/>
        <a:buNone/>
        <a:tabLst/>
        <a:defRPr b="0" baseline="0" cap="none" i="0" spc="0" strike="noStrike" sz="7200" u="none">
          <a:ln>
            <a:noFill/>
          </a:ln>
          <a:solidFill>
            <a:srgbClr val="3E231A"/>
          </a:solidFill>
          <a:uFillTx/>
          <a:latin typeface="+mn-lt"/>
          <a:ea typeface="+mn-ea"/>
          <a:cs typeface="+mn-cs"/>
          <a:sym typeface="Papyrus"/>
        </a:defRPr>
      </a:lvl5pPr>
      <a:lvl6pPr marL="0" marR="0" indent="0" algn="l" defTabSz="584200" latinLnBrk="0">
        <a:lnSpc>
          <a:spcPct val="100000"/>
        </a:lnSpc>
        <a:spcBef>
          <a:spcPts val="0"/>
        </a:spcBef>
        <a:spcAft>
          <a:spcPts val="0"/>
        </a:spcAft>
        <a:buClrTx/>
        <a:buSzTx/>
        <a:buFontTx/>
        <a:buNone/>
        <a:tabLst/>
        <a:defRPr b="0" baseline="0" cap="none" i="0" spc="0" strike="noStrike" sz="7200" u="none">
          <a:ln>
            <a:noFill/>
          </a:ln>
          <a:solidFill>
            <a:srgbClr val="3E231A"/>
          </a:solidFill>
          <a:uFillTx/>
          <a:latin typeface="+mn-lt"/>
          <a:ea typeface="+mn-ea"/>
          <a:cs typeface="+mn-cs"/>
          <a:sym typeface="Papyrus"/>
        </a:defRPr>
      </a:lvl6pPr>
      <a:lvl7pPr marL="0" marR="0" indent="0" algn="l" defTabSz="584200" latinLnBrk="0">
        <a:lnSpc>
          <a:spcPct val="100000"/>
        </a:lnSpc>
        <a:spcBef>
          <a:spcPts val="0"/>
        </a:spcBef>
        <a:spcAft>
          <a:spcPts val="0"/>
        </a:spcAft>
        <a:buClrTx/>
        <a:buSzTx/>
        <a:buFontTx/>
        <a:buNone/>
        <a:tabLst/>
        <a:defRPr b="0" baseline="0" cap="none" i="0" spc="0" strike="noStrike" sz="7200" u="none">
          <a:ln>
            <a:noFill/>
          </a:ln>
          <a:solidFill>
            <a:srgbClr val="3E231A"/>
          </a:solidFill>
          <a:uFillTx/>
          <a:latin typeface="+mn-lt"/>
          <a:ea typeface="+mn-ea"/>
          <a:cs typeface="+mn-cs"/>
          <a:sym typeface="Papyrus"/>
        </a:defRPr>
      </a:lvl7pPr>
      <a:lvl8pPr marL="0" marR="0" indent="0" algn="l" defTabSz="584200" latinLnBrk="0">
        <a:lnSpc>
          <a:spcPct val="100000"/>
        </a:lnSpc>
        <a:spcBef>
          <a:spcPts val="0"/>
        </a:spcBef>
        <a:spcAft>
          <a:spcPts val="0"/>
        </a:spcAft>
        <a:buClrTx/>
        <a:buSzTx/>
        <a:buFontTx/>
        <a:buNone/>
        <a:tabLst/>
        <a:defRPr b="0" baseline="0" cap="none" i="0" spc="0" strike="noStrike" sz="7200" u="none">
          <a:ln>
            <a:noFill/>
          </a:ln>
          <a:solidFill>
            <a:srgbClr val="3E231A"/>
          </a:solidFill>
          <a:uFillTx/>
          <a:latin typeface="+mn-lt"/>
          <a:ea typeface="+mn-ea"/>
          <a:cs typeface="+mn-cs"/>
          <a:sym typeface="Papyrus"/>
        </a:defRPr>
      </a:lvl8pPr>
      <a:lvl9pPr marL="0" marR="0" indent="0" algn="l" defTabSz="584200" latinLnBrk="0">
        <a:lnSpc>
          <a:spcPct val="100000"/>
        </a:lnSpc>
        <a:spcBef>
          <a:spcPts val="0"/>
        </a:spcBef>
        <a:spcAft>
          <a:spcPts val="0"/>
        </a:spcAft>
        <a:buClrTx/>
        <a:buSzTx/>
        <a:buFontTx/>
        <a:buNone/>
        <a:tabLst/>
        <a:defRPr b="0" baseline="0" cap="none" i="0" spc="0" strike="noStrike" sz="7200" u="none">
          <a:ln>
            <a:noFill/>
          </a:ln>
          <a:solidFill>
            <a:srgbClr val="3E231A"/>
          </a:solidFill>
          <a:uFillTx/>
          <a:latin typeface="+mn-lt"/>
          <a:ea typeface="+mn-ea"/>
          <a:cs typeface="+mn-cs"/>
          <a:sym typeface="Papyrus"/>
        </a:defRPr>
      </a:lvl9pPr>
    </p:titleStyle>
    <p:bodyStyle>
      <a:lvl1pPr marL="469900" marR="0" indent="-469900" algn="l" defTabSz="584200" rtl="0" latinLnBrk="0">
        <a:lnSpc>
          <a:spcPct val="100000"/>
        </a:lnSpc>
        <a:spcBef>
          <a:spcPts val="3000"/>
        </a:spcBef>
        <a:spcAft>
          <a:spcPts val="0"/>
        </a:spcAft>
        <a:buClrTx/>
        <a:buSzPct val="25000"/>
        <a:buFontTx/>
        <a:buBlip>
          <a:blip r:embed="rId3"/>
        </a:buBlip>
        <a:tabLst/>
        <a:defRPr b="0" baseline="0" cap="none" i="0" spc="0" strike="noStrike" sz="3800" u="none">
          <a:ln>
            <a:noFill/>
          </a:ln>
          <a:solidFill>
            <a:srgbClr val="3E231A"/>
          </a:solidFill>
          <a:uFillTx/>
          <a:latin typeface="+mn-lt"/>
          <a:ea typeface="+mn-ea"/>
          <a:cs typeface="+mn-cs"/>
          <a:sym typeface="Papyrus"/>
        </a:defRPr>
      </a:lvl1pPr>
      <a:lvl2pPr marL="939800" marR="0" indent="-469900" algn="l" defTabSz="584200" rtl="0" latinLnBrk="0">
        <a:lnSpc>
          <a:spcPct val="100000"/>
        </a:lnSpc>
        <a:spcBef>
          <a:spcPts val="3000"/>
        </a:spcBef>
        <a:spcAft>
          <a:spcPts val="0"/>
        </a:spcAft>
        <a:buClrTx/>
        <a:buSzPct val="25000"/>
        <a:buFontTx/>
        <a:buBlip>
          <a:blip r:embed="rId3"/>
        </a:buBlip>
        <a:tabLst/>
        <a:defRPr b="0" baseline="0" cap="none" i="0" spc="0" strike="noStrike" sz="3800" u="none">
          <a:ln>
            <a:noFill/>
          </a:ln>
          <a:solidFill>
            <a:srgbClr val="3E231A"/>
          </a:solidFill>
          <a:uFillTx/>
          <a:latin typeface="+mn-lt"/>
          <a:ea typeface="+mn-ea"/>
          <a:cs typeface="+mn-cs"/>
          <a:sym typeface="Papyrus"/>
        </a:defRPr>
      </a:lvl2pPr>
      <a:lvl3pPr marL="1409700" marR="0" indent="-469900" algn="l" defTabSz="584200" rtl="0" latinLnBrk="0">
        <a:lnSpc>
          <a:spcPct val="100000"/>
        </a:lnSpc>
        <a:spcBef>
          <a:spcPts val="3000"/>
        </a:spcBef>
        <a:spcAft>
          <a:spcPts val="0"/>
        </a:spcAft>
        <a:buClrTx/>
        <a:buSzPct val="25000"/>
        <a:buFontTx/>
        <a:buBlip>
          <a:blip r:embed="rId3"/>
        </a:buBlip>
        <a:tabLst/>
        <a:defRPr b="0" baseline="0" cap="none" i="0" spc="0" strike="noStrike" sz="3800" u="none">
          <a:ln>
            <a:noFill/>
          </a:ln>
          <a:solidFill>
            <a:srgbClr val="3E231A"/>
          </a:solidFill>
          <a:uFillTx/>
          <a:latin typeface="+mn-lt"/>
          <a:ea typeface="+mn-ea"/>
          <a:cs typeface="+mn-cs"/>
          <a:sym typeface="Papyrus"/>
        </a:defRPr>
      </a:lvl3pPr>
      <a:lvl4pPr marL="1879600" marR="0" indent="-469900" algn="l" defTabSz="584200" rtl="0" latinLnBrk="0">
        <a:lnSpc>
          <a:spcPct val="100000"/>
        </a:lnSpc>
        <a:spcBef>
          <a:spcPts val="3000"/>
        </a:spcBef>
        <a:spcAft>
          <a:spcPts val="0"/>
        </a:spcAft>
        <a:buClrTx/>
        <a:buSzPct val="25000"/>
        <a:buFontTx/>
        <a:buBlip>
          <a:blip r:embed="rId3"/>
        </a:buBlip>
        <a:tabLst/>
        <a:defRPr b="0" baseline="0" cap="none" i="0" spc="0" strike="noStrike" sz="3800" u="none">
          <a:ln>
            <a:noFill/>
          </a:ln>
          <a:solidFill>
            <a:srgbClr val="3E231A"/>
          </a:solidFill>
          <a:uFillTx/>
          <a:latin typeface="+mn-lt"/>
          <a:ea typeface="+mn-ea"/>
          <a:cs typeface="+mn-cs"/>
          <a:sym typeface="Papyrus"/>
        </a:defRPr>
      </a:lvl4pPr>
      <a:lvl5pPr marL="2349500" marR="0" indent="-469900" algn="l" defTabSz="584200" rtl="0" latinLnBrk="0">
        <a:lnSpc>
          <a:spcPct val="100000"/>
        </a:lnSpc>
        <a:spcBef>
          <a:spcPts val="3000"/>
        </a:spcBef>
        <a:spcAft>
          <a:spcPts val="0"/>
        </a:spcAft>
        <a:buClrTx/>
        <a:buSzPct val="25000"/>
        <a:buFontTx/>
        <a:buBlip>
          <a:blip r:embed="rId3"/>
        </a:buBlip>
        <a:tabLst/>
        <a:defRPr b="0" baseline="0" cap="none" i="0" spc="0" strike="noStrike" sz="3800" u="none">
          <a:ln>
            <a:noFill/>
          </a:ln>
          <a:solidFill>
            <a:srgbClr val="3E231A"/>
          </a:solidFill>
          <a:uFillTx/>
          <a:latin typeface="+mn-lt"/>
          <a:ea typeface="+mn-ea"/>
          <a:cs typeface="+mn-cs"/>
          <a:sym typeface="Papyrus"/>
        </a:defRPr>
      </a:lvl5pPr>
      <a:lvl6pPr marL="2819400" marR="0" indent="-469900" algn="l" defTabSz="584200" rtl="0" latinLnBrk="0">
        <a:lnSpc>
          <a:spcPct val="100000"/>
        </a:lnSpc>
        <a:spcBef>
          <a:spcPts val="3000"/>
        </a:spcBef>
        <a:spcAft>
          <a:spcPts val="0"/>
        </a:spcAft>
        <a:buClrTx/>
        <a:buSzPct val="25000"/>
        <a:buFontTx/>
        <a:buBlip>
          <a:blip r:embed="rId3"/>
        </a:buBlip>
        <a:tabLst/>
        <a:defRPr b="0" baseline="0" cap="none" i="0" spc="0" strike="noStrike" sz="3800" u="none">
          <a:ln>
            <a:noFill/>
          </a:ln>
          <a:solidFill>
            <a:srgbClr val="3E231A"/>
          </a:solidFill>
          <a:uFillTx/>
          <a:latin typeface="+mn-lt"/>
          <a:ea typeface="+mn-ea"/>
          <a:cs typeface="+mn-cs"/>
          <a:sym typeface="Papyrus"/>
        </a:defRPr>
      </a:lvl6pPr>
      <a:lvl7pPr marL="3289300" marR="0" indent="-469900" algn="l" defTabSz="584200" rtl="0" latinLnBrk="0">
        <a:lnSpc>
          <a:spcPct val="100000"/>
        </a:lnSpc>
        <a:spcBef>
          <a:spcPts val="3000"/>
        </a:spcBef>
        <a:spcAft>
          <a:spcPts val="0"/>
        </a:spcAft>
        <a:buClrTx/>
        <a:buSzPct val="25000"/>
        <a:buFontTx/>
        <a:buBlip>
          <a:blip r:embed="rId3"/>
        </a:buBlip>
        <a:tabLst/>
        <a:defRPr b="0" baseline="0" cap="none" i="0" spc="0" strike="noStrike" sz="3800" u="none">
          <a:ln>
            <a:noFill/>
          </a:ln>
          <a:solidFill>
            <a:srgbClr val="3E231A"/>
          </a:solidFill>
          <a:uFillTx/>
          <a:latin typeface="+mn-lt"/>
          <a:ea typeface="+mn-ea"/>
          <a:cs typeface="+mn-cs"/>
          <a:sym typeface="Papyrus"/>
        </a:defRPr>
      </a:lvl7pPr>
      <a:lvl8pPr marL="3759200" marR="0" indent="-469900" algn="l" defTabSz="584200" rtl="0" latinLnBrk="0">
        <a:lnSpc>
          <a:spcPct val="100000"/>
        </a:lnSpc>
        <a:spcBef>
          <a:spcPts val="3000"/>
        </a:spcBef>
        <a:spcAft>
          <a:spcPts val="0"/>
        </a:spcAft>
        <a:buClrTx/>
        <a:buSzPct val="25000"/>
        <a:buFontTx/>
        <a:buBlip>
          <a:blip r:embed="rId3"/>
        </a:buBlip>
        <a:tabLst/>
        <a:defRPr b="0" baseline="0" cap="none" i="0" spc="0" strike="noStrike" sz="3800" u="none">
          <a:ln>
            <a:noFill/>
          </a:ln>
          <a:solidFill>
            <a:srgbClr val="3E231A"/>
          </a:solidFill>
          <a:uFillTx/>
          <a:latin typeface="+mn-lt"/>
          <a:ea typeface="+mn-ea"/>
          <a:cs typeface="+mn-cs"/>
          <a:sym typeface="Papyrus"/>
        </a:defRPr>
      </a:lvl8pPr>
      <a:lvl9pPr marL="4229100" marR="0" indent="-469900" algn="l" defTabSz="584200" rtl="0" latinLnBrk="0">
        <a:lnSpc>
          <a:spcPct val="100000"/>
        </a:lnSpc>
        <a:spcBef>
          <a:spcPts val="3000"/>
        </a:spcBef>
        <a:spcAft>
          <a:spcPts val="0"/>
        </a:spcAft>
        <a:buClrTx/>
        <a:buSzPct val="25000"/>
        <a:buFontTx/>
        <a:buBlip>
          <a:blip r:embed="rId3"/>
        </a:buBlip>
        <a:tabLst/>
        <a:defRPr b="0" baseline="0" cap="none" i="0" spc="0" strike="noStrike" sz="3800" u="none">
          <a:ln>
            <a:noFill/>
          </a:ln>
          <a:solidFill>
            <a:srgbClr val="3E231A"/>
          </a:solidFill>
          <a:uFillTx/>
          <a:latin typeface="+mn-lt"/>
          <a:ea typeface="+mn-ea"/>
          <a:cs typeface="+mn-cs"/>
          <a:sym typeface="Papyrus"/>
        </a:defRPr>
      </a:lvl9pPr>
    </p:bodyStyle>
    <p:otherStyle>
      <a:lvl1pPr marL="0" marR="0" indent="0" algn="ctr" defTabSz="584200" latinLnBrk="0">
        <a:lnSpc>
          <a:spcPct val="100000"/>
        </a:lnSpc>
        <a:spcBef>
          <a:spcPts val="0"/>
        </a:spcBef>
        <a:spcAft>
          <a:spcPts val="0"/>
        </a:spcAft>
        <a:buClrTx/>
        <a:buSzTx/>
        <a:buFontTx/>
        <a:buNone/>
        <a:tabLst/>
        <a:defRPr b="0" baseline="0" cap="none" i="0" spc="0" strike="noStrike" sz="1800" u="none">
          <a:ln>
            <a:noFill/>
          </a:ln>
          <a:solidFill>
            <a:schemeClr val="tx1"/>
          </a:solidFill>
          <a:uFillTx/>
          <a:latin typeface="+mn-lt"/>
          <a:ea typeface="+mn-ea"/>
          <a:cs typeface="+mn-cs"/>
          <a:sym typeface="Papyrus"/>
        </a:defRPr>
      </a:lvl1pPr>
      <a:lvl2pPr marL="0" marR="0" indent="228600" algn="ctr" defTabSz="584200" latinLnBrk="0">
        <a:lnSpc>
          <a:spcPct val="100000"/>
        </a:lnSpc>
        <a:spcBef>
          <a:spcPts val="0"/>
        </a:spcBef>
        <a:spcAft>
          <a:spcPts val="0"/>
        </a:spcAft>
        <a:buClrTx/>
        <a:buSzTx/>
        <a:buFontTx/>
        <a:buNone/>
        <a:tabLst/>
        <a:defRPr b="0" baseline="0" cap="none" i="0" spc="0" strike="noStrike" sz="1800" u="none">
          <a:ln>
            <a:noFill/>
          </a:ln>
          <a:solidFill>
            <a:schemeClr val="tx1"/>
          </a:solidFill>
          <a:uFillTx/>
          <a:latin typeface="+mn-lt"/>
          <a:ea typeface="+mn-ea"/>
          <a:cs typeface="+mn-cs"/>
          <a:sym typeface="Papyrus"/>
        </a:defRPr>
      </a:lvl2pPr>
      <a:lvl3pPr marL="0" marR="0" indent="457200" algn="ctr" defTabSz="584200" latinLnBrk="0">
        <a:lnSpc>
          <a:spcPct val="100000"/>
        </a:lnSpc>
        <a:spcBef>
          <a:spcPts val="0"/>
        </a:spcBef>
        <a:spcAft>
          <a:spcPts val="0"/>
        </a:spcAft>
        <a:buClrTx/>
        <a:buSzTx/>
        <a:buFontTx/>
        <a:buNone/>
        <a:tabLst/>
        <a:defRPr b="0" baseline="0" cap="none" i="0" spc="0" strike="noStrike" sz="1800" u="none">
          <a:ln>
            <a:noFill/>
          </a:ln>
          <a:solidFill>
            <a:schemeClr val="tx1"/>
          </a:solidFill>
          <a:uFillTx/>
          <a:latin typeface="+mn-lt"/>
          <a:ea typeface="+mn-ea"/>
          <a:cs typeface="+mn-cs"/>
          <a:sym typeface="Papyrus"/>
        </a:defRPr>
      </a:lvl3pPr>
      <a:lvl4pPr marL="0" marR="0" indent="685800" algn="ctr" defTabSz="584200" latinLnBrk="0">
        <a:lnSpc>
          <a:spcPct val="100000"/>
        </a:lnSpc>
        <a:spcBef>
          <a:spcPts val="0"/>
        </a:spcBef>
        <a:spcAft>
          <a:spcPts val="0"/>
        </a:spcAft>
        <a:buClrTx/>
        <a:buSzTx/>
        <a:buFontTx/>
        <a:buNone/>
        <a:tabLst/>
        <a:defRPr b="0" baseline="0" cap="none" i="0" spc="0" strike="noStrike" sz="1800" u="none">
          <a:ln>
            <a:noFill/>
          </a:ln>
          <a:solidFill>
            <a:schemeClr val="tx1"/>
          </a:solidFill>
          <a:uFillTx/>
          <a:latin typeface="+mn-lt"/>
          <a:ea typeface="+mn-ea"/>
          <a:cs typeface="+mn-cs"/>
          <a:sym typeface="Papyrus"/>
        </a:defRPr>
      </a:lvl4pPr>
      <a:lvl5pPr marL="0" marR="0" indent="914400" algn="ctr" defTabSz="584200" latinLnBrk="0">
        <a:lnSpc>
          <a:spcPct val="100000"/>
        </a:lnSpc>
        <a:spcBef>
          <a:spcPts val="0"/>
        </a:spcBef>
        <a:spcAft>
          <a:spcPts val="0"/>
        </a:spcAft>
        <a:buClrTx/>
        <a:buSzTx/>
        <a:buFontTx/>
        <a:buNone/>
        <a:tabLst/>
        <a:defRPr b="0" baseline="0" cap="none" i="0" spc="0" strike="noStrike" sz="1800" u="none">
          <a:ln>
            <a:noFill/>
          </a:ln>
          <a:solidFill>
            <a:schemeClr val="tx1"/>
          </a:solidFill>
          <a:uFillTx/>
          <a:latin typeface="+mn-lt"/>
          <a:ea typeface="+mn-ea"/>
          <a:cs typeface="+mn-cs"/>
          <a:sym typeface="Papyrus"/>
        </a:defRPr>
      </a:lvl5pPr>
      <a:lvl6pPr marL="0" marR="0" indent="1143000" algn="ctr" defTabSz="584200" latinLnBrk="0">
        <a:lnSpc>
          <a:spcPct val="100000"/>
        </a:lnSpc>
        <a:spcBef>
          <a:spcPts val="0"/>
        </a:spcBef>
        <a:spcAft>
          <a:spcPts val="0"/>
        </a:spcAft>
        <a:buClrTx/>
        <a:buSzTx/>
        <a:buFontTx/>
        <a:buNone/>
        <a:tabLst/>
        <a:defRPr b="0" baseline="0" cap="none" i="0" spc="0" strike="noStrike" sz="1800" u="none">
          <a:ln>
            <a:noFill/>
          </a:ln>
          <a:solidFill>
            <a:schemeClr val="tx1"/>
          </a:solidFill>
          <a:uFillTx/>
          <a:latin typeface="+mn-lt"/>
          <a:ea typeface="+mn-ea"/>
          <a:cs typeface="+mn-cs"/>
          <a:sym typeface="Papyrus"/>
        </a:defRPr>
      </a:lvl6pPr>
      <a:lvl7pPr marL="0" marR="0" indent="1371600" algn="ctr" defTabSz="584200" latinLnBrk="0">
        <a:lnSpc>
          <a:spcPct val="100000"/>
        </a:lnSpc>
        <a:spcBef>
          <a:spcPts val="0"/>
        </a:spcBef>
        <a:spcAft>
          <a:spcPts val="0"/>
        </a:spcAft>
        <a:buClrTx/>
        <a:buSzTx/>
        <a:buFontTx/>
        <a:buNone/>
        <a:tabLst/>
        <a:defRPr b="0" baseline="0" cap="none" i="0" spc="0" strike="noStrike" sz="1800" u="none">
          <a:ln>
            <a:noFill/>
          </a:ln>
          <a:solidFill>
            <a:schemeClr val="tx1"/>
          </a:solidFill>
          <a:uFillTx/>
          <a:latin typeface="+mn-lt"/>
          <a:ea typeface="+mn-ea"/>
          <a:cs typeface="+mn-cs"/>
          <a:sym typeface="Papyrus"/>
        </a:defRPr>
      </a:lvl7pPr>
      <a:lvl8pPr marL="0" marR="0" indent="1600200" algn="ctr" defTabSz="584200" latinLnBrk="0">
        <a:lnSpc>
          <a:spcPct val="100000"/>
        </a:lnSpc>
        <a:spcBef>
          <a:spcPts val="0"/>
        </a:spcBef>
        <a:spcAft>
          <a:spcPts val="0"/>
        </a:spcAft>
        <a:buClrTx/>
        <a:buSzTx/>
        <a:buFontTx/>
        <a:buNone/>
        <a:tabLst/>
        <a:defRPr b="0" baseline="0" cap="none" i="0" spc="0" strike="noStrike" sz="1800" u="none">
          <a:ln>
            <a:noFill/>
          </a:ln>
          <a:solidFill>
            <a:schemeClr val="tx1"/>
          </a:solidFill>
          <a:uFillTx/>
          <a:latin typeface="+mn-lt"/>
          <a:ea typeface="+mn-ea"/>
          <a:cs typeface="+mn-cs"/>
          <a:sym typeface="Papyrus"/>
        </a:defRPr>
      </a:lvl8pPr>
      <a:lvl9pPr marL="0" marR="0" indent="1828800" algn="ctr" defTabSz="584200" latinLnBrk="0">
        <a:lnSpc>
          <a:spcPct val="100000"/>
        </a:lnSpc>
        <a:spcBef>
          <a:spcPts val="0"/>
        </a:spcBef>
        <a:spcAft>
          <a:spcPts val="0"/>
        </a:spcAft>
        <a:buClrTx/>
        <a:buSzTx/>
        <a:buFontTx/>
        <a:buNone/>
        <a:tabLst/>
        <a:defRPr b="0" baseline="0" cap="none" i="0" spc="0" strike="noStrike" sz="1800" u="none">
          <a:ln>
            <a:noFill/>
          </a:ln>
          <a:solidFill>
            <a:schemeClr val="tx1"/>
          </a:solidFill>
          <a:uFillTx/>
          <a:latin typeface="+mn-lt"/>
          <a:ea typeface="+mn-ea"/>
          <a:cs typeface="+mn-cs"/>
          <a:sym typeface="Papyrus"/>
        </a:defRPr>
      </a:lvl9pPr>
    </p:otherStyle>
  </p:txStyles>
</p:sldMaster>
</file>

<file path=ppt/slides/_rels/slide1.xml.rels><?xml version="1.0" encoding="UTF-8"?>
<Relationships xmlns="http://schemas.openxmlformats.org/package/2006/relationships"><Relationship Id="rId1" Type="http://schemas.openxmlformats.org/officeDocument/2006/relationships/slideLayout" Target="../slideLayouts/slideLayout13.xml"/></Relationships>

</file>

<file path=ppt/slides/_rels/slide10.xml.rels><?xml version="1.0" encoding="UTF-8"?>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image" Target="../media/image3.png"/></Relationships>

</file>

<file path=ppt/slides/_rels/slide11.xml.rels><?xml version="1.0" encoding="UTF-8"?>
<Relationships xmlns="http://schemas.openxmlformats.org/package/2006/relationships"><Relationship Id="rId1" Type="http://schemas.openxmlformats.org/officeDocument/2006/relationships/slideLayout" Target="../slideLayouts/slideLayout15.xml"/></Relationships>

</file>

<file path=ppt/slides/_rels/slide12.xml.rels><?xml version="1.0" encoding="UTF-8"?>
<Relationships xmlns="http://schemas.openxmlformats.org/package/2006/relationships"><Relationship Id="rId1" Type="http://schemas.openxmlformats.org/officeDocument/2006/relationships/slideLayout" Target="../slideLayouts/slideLayout16.xml"/><Relationship Id="rId2" Type="http://schemas.openxmlformats.org/officeDocument/2006/relationships/image" Target="../media/image11.jpeg"/><Relationship Id="rId3" Type="http://schemas.openxmlformats.org/officeDocument/2006/relationships/image" Target="../media/image12.jpeg"/></Relationships>

</file>

<file path=ppt/slides/_rels/slide2.xml.rels><?xml version="1.0" encoding="UTF-8"?>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image" Target="../media/image5.jpeg"/></Relationships>

</file>

<file path=ppt/slides/_rels/slide3.xml.rels><?xml version="1.0" encoding="UTF-8"?>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hyperlink" Target="https://www.olympic.org/geder-equality" TargetMode="External"/><Relationship Id="rId3" Type="http://schemas.openxmlformats.org/officeDocument/2006/relationships/image" Target="../media/image6.jpeg"/><Relationship Id="rId4" Type="http://schemas.openxmlformats.org/officeDocument/2006/relationships/image" Target="../media/image5.png"/><Relationship Id="rId5" Type="http://schemas.openxmlformats.org/officeDocument/2006/relationships/image" Target="../media/image7.jpeg"/></Relationships>

</file>

<file path=ppt/slides/_rels/slide4.xml.rels><?xml version="1.0" encoding="UTF-8"?>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image" Target="../media/image3.png"/><Relationship Id="rId3" Type="http://schemas.openxmlformats.org/officeDocument/2006/relationships/image" Target="../media/image8.jpeg"/><Relationship Id="rId4" Type="http://schemas.openxmlformats.org/officeDocument/2006/relationships/image" Target="../media/image9.jpeg"/><Relationship Id="rId5" Type="http://schemas.openxmlformats.org/officeDocument/2006/relationships/image" Target="../media/image10.jpeg"/></Relationships>

</file>

<file path=ppt/slides/_rels/slide5.xml.rels><?xml version="1.0" encoding="UTF-8"?>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image" Target="../media/image3.png"/></Relationships>

</file>

<file path=ppt/slides/_rels/slide6.xml.rels><?xml version="1.0" encoding="UTF-8"?>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image" Target="../media/image3.png"/></Relationships>

</file>

<file path=ppt/slides/_rels/slide7.xml.rels><?xml version="1.0" encoding="UTF-8"?>
<Relationships xmlns="http://schemas.openxmlformats.org/package/2006/relationships"><Relationship Id="rId1" Type="http://schemas.openxmlformats.org/officeDocument/2006/relationships/slideLayout" Target="../slideLayouts/slideLayout15.xml"/></Relationships>

</file>

<file path=ppt/slides/_rels/slide8.xml.rels><?xml version="1.0" encoding="UTF-8"?>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hyperlink" Target="http://zh.wikipedia.org/wiki/%E6%AC%8A%E5%88%A9" TargetMode="External"/><Relationship Id="rId3" Type="http://schemas.openxmlformats.org/officeDocument/2006/relationships/hyperlink" Target="http://zh.wikipedia.org/wiki/%E6%B3%95%E5%BE%8B" TargetMode="External"/></Relationships>

</file>

<file path=ppt/slides/_rels/slide9.xml.rels><?xml version="1.0" encoding="UTF-8"?>
<Relationships xmlns="http://schemas.openxmlformats.org/package/2006/relationships"><Relationship Id="rId1" Type="http://schemas.openxmlformats.org/officeDocument/2006/relationships/slideLayout" Target="../slideLayouts/slideLayout15.xml"/></Relationships>

</file>

<file path=ppt/slides/slide1.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67" name="從CEDAW談性別平等與案例討論"/>
          <p:cNvSpPr txBox="1"/>
          <p:nvPr>
            <p:ph type="title"/>
          </p:nvPr>
        </p:nvSpPr>
        <p:spPr>
          <a:xfrm>
            <a:off x="972184" y="2330865"/>
            <a:ext cx="11384210" cy="1914288"/>
          </a:xfrm>
          <a:prstGeom prst="rect">
            <a:avLst/>
          </a:prstGeom>
        </p:spPr>
        <p:txBody>
          <a:bodyPr/>
          <a:lstStyle>
            <a:lvl1pPr>
              <a:defRPr sz="4900">
                <a:solidFill>
                  <a:srgbClr val="000000"/>
                </a:solidFill>
              </a:defRPr>
            </a:lvl1pPr>
          </a:lstStyle>
          <a:p>
            <a:pPr/>
            <a:r>
              <a:t>  友善校園～從身體自主權看運動與性別</a:t>
            </a:r>
          </a:p>
        </p:txBody>
      </p:sp>
      <p:sp>
        <p:nvSpPr>
          <p:cNvPr id="168" name="楊媛涵"/>
          <p:cNvSpPr txBox="1"/>
          <p:nvPr>
            <p:ph type="body" sz="quarter" idx="1"/>
          </p:nvPr>
        </p:nvSpPr>
        <p:spPr>
          <a:xfrm>
            <a:off x="508000" y="5547880"/>
            <a:ext cx="11988800" cy="1723896"/>
          </a:xfrm>
          <a:prstGeom prst="rect">
            <a:avLst/>
          </a:prstGeom>
        </p:spPr>
        <p:txBody>
          <a:bodyPr/>
          <a:lstStyle/>
          <a:p>
            <a:pPr algn="ctr">
              <a:lnSpc>
                <a:spcPct val="96000"/>
              </a:lnSpc>
              <a:defRPr sz="2800">
                <a:solidFill>
                  <a:srgbClr val="000000"/>
                </a:solidFill>
                <a:latin typeface="標楷體"/>
                <a:ea typeface="標楷體"/>
                <a:cs typeface="標楷體"/>
                <a:sym typeface="標楷體"/>
              </a:defRPr>
            </a:pPr>
            <a:r>
              <a:t> </a:t>
            </a:r>
            <a:r>
              <a:rPr sz="4000"/>
              <a:t>2021.08.25 </a:t>
            </a:r>
            <a:endParaRPr sz="4000"/>
          </a:p>
          <a:p>
            <a:pPr lvl="1" algn="ctr">
              <a:lnSpc>
                <a:spcPct val="96000"/>
              </a:lnSpc>
              <a:defRPr sz="4000">
                <a:solidFill>
                  <a:srgbClr val="000000"/>
                </a:solidFill>
                <a:latin typeface="標楷體"/>
                <a:ea typeface="標楷體"/>
                <a:cs typeface="標楷體"/>
                <a:sym typeface="標楷體"/>
              </a:defRPr>
            </a:pPr>
            <a:r>
              <a:t>屏東縣東港高中</a:t>
            </a:r>
          </a:p>
          <a:p>
            <a:pPr algn="ctr">
              <a:lnSpc>
                <a:spcPct val="96000"/>
              </a:lnSpc>
              <a:defRPr sz="4000">
                <a:solidFill>
                  <a:srgbClr val="000000"/>
                </a:solidFill>
                <a:latin typeface="標楷體"/>
                <a:ea typeface="標楷體"/>
                <a:cs typeface="標楷體"/>
                <a:sym typeface="標楷體"/>
              </a:defRPr>
            </a:pPr>
            <a:r>
              <a:t>主講人： 楊媛涵</a:t>
            </a:r>
          </a:p>
        </p:txBody>
      </p:sp>
      <p:sp>
        <p:nvSpPr>
          <p:cNvPr id="169" name="幻燈片編號"/>
          <p:cNvSpPr txBox="1"/>
          <p:nvPr>
            <p:ph type="sldNum" sz="quarter" idx="4294967295"/>
          </p:nvPr>
        </p:nvSpPr>
        <p:spPr>
          <a:xfrm>
            <a:off x="12211151" y="8763000"/>
            <a:ext cx="228601" cy="368300"/>
          </a:xfrm>
          <a:prstGeom prst="rect">
            <a:avLst/>
          </a:prstGeom>
          <a:extLst>
            <a:ext uri="{C572A759-6A51-4108-AA02-DFA0A04FC94B}">
              <ma14:wrappingTextBoxFlag xmlns:ma14="http://schemas.microsoft.com/office/mac/drawingml/2011/main" val="1"/>
            </a:ext>
          </a:extLst>
        </p:spPr>
        <p:txBody>
          <a:bodyPr anchor="t"/>
          <a:lstStyle>
            <a:lvl1pPr>
              <a:defRPr>
                <a:solidFill>
                  <a:srgbClr val="606060"/>
                </a:solidFill>
                <a:latin typeface="Gill Sans"/>
                <a:ea typeface="Gill Sans"/>
                <a:cs typeface="Gill Sans"/>
                <a:sym typeface="Gill Sans"/>
              </a:defRPr>
            </a:lvl1pPr>
          </a:lstStyle>
          <a:p>
            <a:pPr/>
            <a:fld id="{86CB4B4D-7CA3-9044-876B-883B54F8677D}" type="slidenum"/>
          </a:p>
        </p:txBody>
      </p:sp>
    </p:spTree>
  </p:cSld>
  <p:clrMapOvr>
    <a:masterClrMapping/>
  </p:clrMapOvr>
  <p:transition xmlns:p14="http://schemas.microsoft.com/office/powerpoint/2010/main" spd="med" advClick="1"/>
</p:sld>
</file>

<file path=ppt/slides/slide10.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01" name="標題 1"/>
          <p:cNvSpPr txBox="1"/>
          <p:nvPr>
            <p:ph type="title"/>
          </p:nvPr>
        </p:nvSpPr>
        <p:spPr>
          <a:prstGeom prst="rect">
            <a:avLst/>
          </a:prstGeom>
        </p:spPr>
        <p:txBody>
          <a:bodyPr/>
          <a:lstStyle/>
          <a:p>
            <a:pPr/>
            <a:r>
              <a:t>性別教育的法源依據</a:t>
            </a:r>
          </a:p>
        </p:txBody>
      </p:sp>
      <p:sp>
        <p:nvSpPr>
          <p:cNvPr id="202" name="文字版面配置區 2"/>
          <p:cNvSpPr txBox="1"/>
          <p:nvPr>
            <p:ph type="body" idx="1"/>
          </p:nvPr>
        </p:nvSpPr>
        <p:spPr>
          <a:prstGeom prst="rect">
            <a:avLst/>
          </a:prstGeom>
        </p:spPr>
        <p:txBody>
          <a:bodyPr/>
          <a:lstStyle/>
          <a:p>
            <a:pPr marL="393954" indent="-393954" defTabSz="549148">
              <a:lnSpc>
                <a:spcPct val="80000"/>
              </a:lnSpc>
              <a:spcBef>
                <a:spcPts val="3900"/>
              </a:spcBef>
              <a:buBlip>
                <a:blip r:embed="rId2"/>
              </a:buBlip>
              <a:defRPr sz="2726">
                <a:latin typeface="標楷體"/>
                <a:ea typeface="標楷體"/>
                <a:cs typeface="標楷體"/>
                <a:sym typeface="標楷體"/>
              </a:defRPr>
            </a:pPr>
            <a:r>
              <a:t>憲法第七條：中華民國人民，無分</a:t>
            </a:r>
            <a:r>
              <a:rPr>
                <a:solidFill>
                  <a:srgbClr val="FF0000"/>
                </a:solidFill>
              </a:rPr>
              <a:t>男女</a:t>
            </a:r>
            <a:r>
              <a:t>、宗教、種族、階級、黨派，在法律上一律</a:t>
            </a:r>
            <a:r>
              <a:rPr>
                <a:solidFill>
                  <a:srgbClr val="FF0000"/>
                </a:solidFill>
              </a:rPr>
              <a:t>平等</a:t>
            </a:r>
            <a:r>
              <a:t>。</a:t>
            </a:r>
            <a:endParaRPr sz="3008"/>
          </a:p>
          <a:p>
            <a:pPr marL="393954" indent="-393954" defTabSz="549148">
              <a:lnSpc>
                <a:spcPct val="80000"/>
              </a:lnSpc>
              <a:spcBef>
                <a:spcPts val="3900"/>
              </a:spcBef>
              <a:buBlip>
                <a:blip r:embed="rId2"/>
              </a:buBlip>
              <a:defRPr sz="2726">
                <a:latin typeface="標楷體"/>
                <a:ea typeface="標楷體"/>
                <a:cs typeface="標楷體"/>
                <a:sym typeface="標楷體"/>
              </a:defRPr>
            </a:pPr>
            <a:r>
              <a:t>憲法增修條文第十條第六項：國家應</a:t>
            </a:r>
            <a:r>
              <a:rPr>
                <a:solidFill>
                  <a:srgbClr val="FF0000"/>
                </a:solidFill>
              </a:rPr>
              <a:t>維護婦女之人格尊嚴</a:t>
            </a:r>
            <a:r>
              <a:t>，</a:t>
            </a:r>
            <a:r>
              <a:rPr>
                <a:solidFill>
                  <a:srgbClr val="FF0000"/>
                </a:solidFill>
              </a:rPr>
              <a:t>保障婦女之人身安全</a:t>
            </a:r>
            <a:r>
              <a:t>，</a:t>
            </a:r>
            <a:r>
              <a:rPr>
                <a:solidFill>
                  <a:srgbClr val="FF0000"/>
                </a:solidFill>
              </a:rPr>
              <a:t>消除性別歧視</a:t>
            </a:r>
            <a:r>
              <a:t>，</a:t>
            </a:r>
            <a:r>
              <a:rPr>
                <a:solidFill>
                  <a:srgbClr val="FF0000"/>
                </a:solidFill>
              </a:rPr>
              <a:t>促進兩性地位之實質平等</a:t>
            </a:r>
            <a:r>
              <a:t>。</a:t>
            </a:r>
            <a:endParaRPr sz="3008"/>
          </a:p>
          <a:p>
            <a:pPr marL="393954" indent="-393954" defTabSz="549148">
              <a:lnSpc>
                <a:spcPct val="80000"/>
              </a:lnSpc>
              <a:spcBef>
                <a:spcPts val="3900"/>
              </a:spcBef>
              <a:buBlip>
                <a:blip r:embed="rId2"/>
              </a:buBlip>
              <a:defRPr sz="2820">
                <a:latin typeface="標楷體"/>
                <a:ea typeface="標楷體"/>
                <a:cs typeface="標楷體"/>
                <a:sym typeface="標楷體"/>
              </a:defRPr>
            </a:pPr>
            <a:r>
              <a:t>性別平等教育法</a:t>
            </a:r>
            <a:r>
              <a:t>(2004</a:t>
            </a:r>
            <a:r>
              <a:t>年通過、</a:t>
            </a:r>
            <a:r>
              <a:t>2010</a:t>
            </a:r>
            <a:r>
              <a:t>、</a:t>
            </a:r>
            <a:r>
              <a:t>2011</a:t>
            </a:r>
            <a:r>
              <a:t>、</a:t>
            </a:r>
            <a:r>
              <a:t>2013</a:t>
            </a:r>
            <a:r>
              <a:t>、</a:t>
            </a:r>
            <a:r>
              <a:t>2018</a:t>
            </a:r>
            <a:r>
              <a:t>修正</a:t>
            </a:r>
            <a:r>
              <a:t>)</a:t>
            </a:r>
            <a:endParaRPr sz="2914"/>
          </a:p>
          <a:p>
            <a:pPr marL="0" indent="0" defTabSz="549148">
              <a:lnSpc>
                <a:spcPct val="80000"/>
              </a:lnSpc>
              <a:spcBef>
                <a:spcPts val="3900"/>
              </a:spcBef>
              <a:buSzTx/>
              <a:buNone/>
              <a:defRPr sz="2820">
                <a:latin typeface="標楷體"/>
                <a:ea typeface="標楷體"/>
                <a:cs typeface="標楷體"/>
                <a:sym typeface="標楷體"/>
              </a:defRPr>
            </a:pPr>
            <a:r>
              <a:t>第一條：為促進性別地位之</a:t>
            </a:r>
            <a:r>
              <a:rPr>
                <a:solidFill>
                  <a:srgbClr val="FF0000"/>
                </a:solidFill>
              </a:rPr>
              <a:t>實質平等</a:t>
            </a:r>
            <a:r>
              <a:t>，</a:t>
            </a:r>
            <a:r>
              <a:rPr>
                <a:solidFill>
                  <a:srgbClr val="FF0000"/>
                </a:solidFill>
              </a:rPr>
              <a:t>消除性別歧視</a:t>
            </a:r>
            <a:r>
              <a:t>，</a:t>
            </a:r>
            <a:r>
              <a:rPr>
                <a:solidFill>
                  <a:srgbClr val="FF0000"/>
                </a:solidFill>
              </a:rPr>
              <a:t>維護人格尊嚴</a:t>
            </a:r>
            <a:r>
              <a:t>，</a:t>
            </a:r>
            <a:r>
              <a:rPr>
                <a:solidFill>
                  <a:srgbClr val="FF0000"/>
                </a:solidFill>
              </a:rPr>
              <a:t>厚植並建立性別平等之教育資源與環境</a:t>
            </a:r>
            <a:r>
              <a:t>，特制定本法。</a:t>
            </a:r>
            <a:endParaRPr sz="3102"/>
          </a:p>
          <a:p>
            <a:pPr marL="0" indent="0" defTabSz="549148">
              <a:lnSpc>
                <a:spcPct val="80000"/>
              </a:lnSpc>
              <a:spcBef>
                <a:spcPts val="3900"/>
              </a:spcBef>
              <a:buSzTx/>
              <a:buNone/>
              <a:defRPr sz="2820">
                <a:latin typeface="標楷體"/>
                <a:ea typeface="標楷體"/>
                <a:cs typeface="標楷體"/>
                <a:sym typeface="標楷體"/>
              </a:defRPr>
            </a:pPr>
            <a:r>
              <a:t>第二條：性別平等教育：指以教育方式教導</a:t>
            </a:r>
            <a:r>
              <a:rPr>
                <a:solidFill>
                  <a:srgbClr val="FF0000"/>
                </a:solidFill>
              </a:rPr>
              <a:t>尊重多元性別差異</a:t>
            </a:r>
            <a:r>
              <a:t>，</a:t>
            </a:r>
            <a:r>
              <a:rPr>
                <a:solidFill>
                  <a:srgbClr val="FF0000"/>
                </a:solidFill>
              </a:rPr>
              <a:t>消除性別歧視</a:t>
            </a:r>
            <a:r>
              <a:t>，</a:t>
            </a:r>
            <a:r>
              <a:rPr>
                <a:solidFill>
                  <a:srgbClr val="FF0000"/>
                </a:solidFill>
              </a:rPr>
              <a:t>促進性別地位之實質平等</a:t>
            </a:r>
            <a:r>
              <a:t>。</a:t>
            </a:r>
            <a:endParaRPr sz="3102"/>
          </a:p>
        </p:txBody>
      </p:sp>
    </p:spTree>
  </p:cSld>
  <p:clrMapOvr>
    <a:masterClrMapping/>
  </p:clrMapOvr>
  <p:transition xmlns:p14="http://schemas.microsoft.com/office/powerpoint/2010/main" spd="med" advClick="1"/>
</p:sld>
</file>

<file path=ppt/slides/slide11.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04" name="標題 1"/>
          <p:cNvSpPr txBox="1"/>
          <p:nvPr>
            <p:ph type="title"/>
          </p:nvPr>
        </p:nvSpPr>
        <p:spPr>
          <a:prstGeom prst="rect">
            <a:avLst/>
          </a:prstGeom>
        </p:spPr>
        <p:txBody>
          <a:bodyPr/>
          <a:lstStyle>
            <a:lvl1pPr>
              <a:defRPr sz="6600"/>
            </a:lvl1pPr>
          </a:lstStyle>
          <a:p>
            <a:pPr/>
            <a:r>
              <a:t>性別平等教育法章節</a:t>
            </a:r>
          </a:p>
        </p:txBody>
      </p:sp>
      <p:sp>
        <p:nvSpPr>
          <p:cNvPr id="205" name="文字版面配置區 2"/>
          <p:cNvSpPr txBox="1"/>
          <p:nvPr>
            <p:ph type="body" idx="1"/>
          </p:nvPr>
        </p:nvSpPr>
        <p:spPr>
          <a:prstGeom prst="rect">
            <a:avLst/>
          </a:prstGeom>
        </p:spPr>
        <p:txBody>
          <a:bodyPr/>
          <a:lstStyle/>
          <a:p>
            <a:pPr marL="0" indent="0" defTabSz="455675">
              <a:lnSpc>
                <a:spcPct val="80000"/>
              </a:lnSpc>
              <a:spcBef>
                <a:spcPts val="3200"/>
              </a:spcBef>
              <a:buSzTx/>
              <a:buNone/>
              <a:defRPr sz="2340">
                <a:latin typeface="標楷體"/>
                <a:ea typeface="標楷體"/>
                <a:cs typeface="標楷體"/>
                <a:sym typeface="標楷體"/>
              </a:defRPr>
            </a:pPr>
            <a:r>
              <a:t>第一章：總則</a:t>
            </a:r>
            <a:r>
              <a:t>(1-11</a:t>
            </a:r>
            <a:r>
              <a:t>條</a:t>
            </a:r>
            <a:r>
              <a:t>)</a:t>
            </a:r>
          </a:p>
          <a:p>
            <a:pPr marL="0" indent="0" defTabSz="455675">
              <a:lnSpc>
                <a:spcPct val="80000"/>
              </a:lnSpc>
              <a:spcBef>
                <a:spcPts val="3200"/>
              </a:spcBef>
              <a:buSzTx/>
              <a:buNone/>
              <a:defRPr sz="2340">
                <a:latin typeface="標楷體"/>
                <a:ea typeface="標楷體"/>
                <a:cs typeface="標楷體"/>
                <a:sym typeface="標楷體"/>
              </a:defRPr>
            </a:pPr>
            <a:r>
              <a:t>第二章：學習環境與資源</a:t>
            </a:r>
            <a:r>
              <a:t>(12-16</a:t>
            </a:r>
            <a:r>
              <a:t>條</a:t>
            </a:r>
            <a:r>
              <a:t>)</a:t>
            </a:r>
          </a:p>
          <a:p>
            <a:pPr marL="0" indent="0" defTabSz="455675">
              <a:lnSpc>
                <a:spcPct val="80000"/>
              </a:lnSpc>
              <a:spcBef>
                <a:spcPts val="3200"/>
              </a:spcBef>
              <a:buSzTx/>
              <a:buNone/>
              <a:defRPr sz="2340">
                <a:latin typeface="標楷體"/>
                <a:ea typeface="標楷體"/>
                <a:cs typeface="標楷體"/>
                <a:sym typeface="標楷體"/>
              </a:defRPr>
            </a:pPr>
            <a:r>
              <a:t>第三章：課程、教材與教學</a:t>
            </a:r>
            <a:r>
              <a:t>(17-19</a:t>
            </a:r>
            <a:r>
              <a:t>條</a:t>
            </a:r>
            <a:r>
              <a:t>)</a:t>
            </a:r>
          </a:p>
          <a:p>
            <a:pPr marL="0" indent="0" defTabSz="455675">
              <a:lnSpc>
                <a:spcPct val="80000"/>
              </a:lnSpc>
              <a:spcBef>
                <a:spcPts val="3200"/>
              </a:spcBef>
              <a:buSzTx/>
              <a:buNone/>
              <a:defRPr sz="2340">
                <a:latin typeface="標楷體"/>
                <a:ea typeface="標楷體"/>
                <a:cs typeface="標楷體"/>
                <a:sym typeface="標楷體"/>
              </a:defRPr>
            </a:pPr>
            <a:r>
              <a:t>第四章：校園性侵害、性騷擾與性霸凌之防治</a:t>
            </a:r>
            <a:r>
              <a:t>(20-27</a:t>
            </a:r>
            <a:r>
              <a:t>條</a:t>
            </a:r>
            <a:r>
              <a:t>)</a:t>
            </a:r>
          </a:p>
          <a:p>
            <a:pPr marL="0" indent="0" defTabSz="455675">
              <a:lnSpc>
                <a:spcPct val="80000"/>
              </a:lnSpc>
              <a:spcBef>
                <a:spcPts val="3200"/>
              </a:spcBef>
              <a:buSzTx/>
              <a:buNone/>
              <a:defRPr sz="2340">
                <a:latin typeface="標楷體"/>
                <a:ea typeface="標楷體"/>
                <a:cs typeface="標楷體"/>
                <a:sym typeface="標楷體"/>
              </a:defRPr>
            </a:pPr>
            <a:r>
              <a:t>第五章：申請調查與救濟</a:t>
            </a:r>
            <a:r>
              <a:t>(28-35</a:t>
            </a:r>
            <a:r>
              <a:t>條</a:t>
            </a:r>
            <a:r>
              <a:t>)</a:t>
            </a:r>
          </a:p>
          <a:p>
            <a:pPr marL="0" indent="0" defTabSz="455675">
              <a:lnSpc>
                <a:spcPct val="80000"/>
              </a:lnSpc>
              <a:spcBef>
                <a:spcPts val="3200"/>
              </a:spcBef>
              <a:buSzTx/>
              <a:buNone/>
              <a:defRPr sz="2340">
                <a:latin typeface="標楷體"/>
                <a:ea typeface="標楷體"/>
                <a:cs typeface="標楷體"/>
                <a:sym typeface="標楷體"/>
              </a:defRPr>
            </a:pPr>
            <a:r>
              <a:t>第六章：罰則</a:t>
            </a:r>
            <a:r>
              <a:t>(36-37</a:t>
            </a:r>
            <a:r>
              <a:t>條</a:t>
            </a:r>
            <a:r>
              <a:t>)</a:t>
            </a:r>
          </a:p>
          <a:p>
            <a:pPr marL="0" indent="0" defTabSz="455675">
              <a:lnSpc>
                <a:spcPct val="80000"/>
              </a:lnSpc>
              <a:spcBef>
                <a:spcPts val="3200"/>
              </a:spcBef>
              <a:buSzTx/>
              <a:buNone/>
              <a:defRPr sz="2340">
                <a:latin typeface="標楷體"/>
                <a:ea typeface="標楷體"/>
                <a:cs typeface="標楷體"/>
                <a:sym typeface="標楷體"/>
              </a:defRPr>
            </a:pPr>
            <a:r>
              <a:t>第七章：附則</a:t>
            </a:r>
            <a:r>
              <a:t>(38</a:t>
            </a:r>
            <a:r>
              <a:t>條</a:t>
            </a:r>
            <a:r>
              <a:t>)</a:t>
            </a:r>
          </a:p>
          <a:p>
            <a:pPr marL="0" indent="0" defTabSz="455675">
              <a:lnSpc>
                <a:spcPct val="80000"/>
              </a:lnSpc>
              <a:spcBef>
                <a:spcPts val="3200"/>
              </a:spcBef>
              <a:buSzTx/>
              <a:buNone/>
              <a:defRPr sz="2340">
                <a:latin typeface="標楷體"/>
                <a:ea typeface="標楷體"/>
                <a:cs typeface="標楷體"/>
                <a:sym typeface="標楷體"/>
              </a:defRPr>
            </a:pPr>
            <a:r>
              <a:t>(</a:t>
            </a:r>
            <a:r>
              <a:t>消極目標</a:t>
            </a:r>
            <a:r>
              <a:t>-</a:t>
            </a:r>
            <a:r>
              <a:rPr>
                <a:solidFill>
                  <a:srgbClr val="FF2600"/>
                </a:solidFill>
              </a:rPr>
              <a:t>禁止性別歧視</a:t>
            </a:r>
            <a:r>
              <a:t>；積極目標</a:t>
            </a:r>
            <a:r>
              <a:t>-</a:t>
            </a:r>
            <a:r>
              <a:rPr>
                <a:solidFill>
                  <a:srgbClr val="FF2600"/>
                </a:solidFill>
              </a:rPr>
              <a:t>鼓勵平等與多元</a:t>
            </a:r>
            <a:r>
              <a:t>；特殊關切</a:t>
            </a:r>
            <a:r>
              <a:t>-</a:t>
            </a:r>
            <a:r>
              <a:rPr>
                <a:solidFill>
                  <a:srgbClr val="FF2600"/>
                </a:solidFill>
              </a:rPr>
              <a:t>性別事件防治</a:t>
            </a:r>
            <a:r>
              <a:t>)</a:t>
            </a:r>
          </a:p>
        </p:txBody>
      </p:sp>
    </p:spTree>
  </p:cSld>
  <p:clrMapOvr>
    <a:masterClrMapping/>
  </p:clrMapOvr>
  <p:transition xmlns:p14="http://schemas.microsoft.com/office/powerpoint/2010/main" spd="med" advClick="1"/>
</p:sld>
</file>

<file path=ppt/slides/slide12.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207" name="影像" descr="影像"/>
          <p:cNvPicPr>
            <a:picLocks noChangeAspect="1"/>
          </p:cNvPicPr>
          <p:nvPr>
            <p:ph type="pic" idx="13"/>
          </p:nvPr>
        </p:nvPicPr>
        <p:blipFill>
          <a:blip r:embed="rId2">
            <a:extLst/>
          </a:blip>
          <a:srcRect l="24856" t="0" r="143" b="0"/>
          <a:stretch>
            <a:fillRect/>
          </a:stretch>
        </p:blipFill>
        <p:spPr>
          <a:xfrm>
            <a:off x="620618" y="2994798"/>
            <a:ext cx="5524503" cy="5524504"/>
          </a:xfrm>
          <a:prstGeom prst="rect">
            <a:avLst/>
          </a:prstGeom>
        </p:spPr>
      </p:pic>
      <p:sp>
        <p:nvSpPr>
          <p:cNvPr id="208" name="大標題"/>
          <p:cNvSpPr txBox="1"/>
          <p:nvPr>
            <p:ph type="title"/>
          </p:nvPr>
        </p:nvSpPr>
        <p:spPr>
          <a:prstGeom prst="rect">
            <a:avLst/>
          </a:prstGeom>
        </p:spPr>
        <p:txBody>
          <a:bodyPr/>
          <a:lstStyle/>
          <a:p>
            <a:pPr/>
          </a:p>
        </p:txBody>
      </p:sp>
      <p:sp>
        <p:nvSpPr>
          <p:cNvPr id="209" name="聲明如下：…"/>
          <p:cNvSpPr txBox="1"/>
          <p:nvPr>
            <p:ph type="body" sz="half" idx="1"/>
          </p:nvPr>
        </p:nvSpPr>
        <p:spPr>
          <a:prstGeom prst="rect">
            <a:avLst/>
          </a:prstGeom>
        </p:spPr>
        <p:txBody>
          <a:bodyPr/>
          <a:lstStyle/>
          <a:p>
            <a:pPr marL="0" indent="0" defTabSz="457200">
              <a:lnSpc>
                <a:spcPts val="3600"/>
              </a:lnSpc>
              <a:spcBef>
                <a:spcPts val="0"/>
              </a:spcBef>
              <a:buSzTx/>
              <a:buNone/>
              <a:defRPr sz="700">
                <a:solidFill>
                  <a:srgbClr val="1C1E21"/>
                </a:solidFill>
                <a:latin typeface="Helvetica"/>
                <a:ea typeface="Helvetica"/>
                <a:cs typeface="Helvetica"/>
                <a:sym typeface="Helvetica"/>
              </a:defRPr>
            </a:pPr>
            <a:r>
              <a:t>聲明如下：</a:t>
            </a:r>
          </a:p>
          <a:p>
            <a:pPr marL="0" indent="0" defTabSz="457200">
              <a:lnSpc>
                <a:spcPts val="3600"/>
              </a:lnSpc>
              <a:spcBef>
                <a:spcPts val="0"/>
              </a:spcBef>
              <a:buSzTx/>
              <a:buNone/>
              <a:defRPr sz="700">
                <a:solidFill>
                  <a:srgbClr val="1C1E21"/>
                </a:solidFill>
                <a:latin typeface="Helvetica"/>
                <a:ea typeface="Helvetica"/>
                <a:cs typeface="Helvetica"/>
                <a:sym typeface="Helvetica"/>
              </a:defRPr>
            </a:pPr>
            <a:r>
              <a:t>　　</a:t>
            </a:r>
          </a:p>
          <a:p>
            <a:pPr marL="0" indent="0" defTabSz="457200">
              <a:lnSpc>
                <a:spcPts val="3700"/>
              </a:lnSpc>
              <a:spcBef>
                <a:spcPts val="0"/>
              </a:spcBef>
              <a:buSzTx/>
              <a:buNone/>
              <a:defRPr sz="700">
                <a:solidFill>
                  <a:srgbClr val="1C1E21"/>
                </a:solidFill>
                <a:latin typeface="Helvetica"/>
                <a:ea typeface="Helvetica"/>
                <a:cs typeface="Helvetica"/>
                <a:sym typeface="Helvetica"/>
              </a:defRPr>
            </a:pPr>
            <a:r>
              <a:t>1️⃣教育部有責任捍衛每一個第一線專業教育工作者的努力與尊嚴，並慎重澄清教育現場並無散布謠言者所述不當的性別平等教育內容。</a:t>
            </a:r>
          </a:p>
          <a:p>
            <a:pPr marL="0" indent="0" defTabSz="457200">
              <a:lnSpc>
                <a:spcPts val="3600"/>
              </a:lnSpc>
              <a:spcBef>
                <a:spcPts val="0"/>
              </a:spcBef>
              <a:buSzTx/>
              <a:buNone/>
              <a:defRPr sz="700">
                <a:solidFill>
                  <a:srgbClr val="1C1E21"/>
                </a:solidFill>
                <a:latin typeface="Helvetica"/>
                <a:ea typeface="Helvetica"/>
                <a:cs typeface="Helvetica"/>
                <a:sym typeface="Helvetica"/>
              </a:defRPr>
            </a:pPr>
            <a:r>
              <a:t>　　</a:t>
            </a:r>
          </a:p>
          <a:p>
            <a:pPr marL="0" indent="0" defTabSz="457200">
              <a:lnSpc>
                <a:spcPts val="3700"/>
              </a:lnSpc>
              <a:spcBef>
                <a:spcPts val="0"/>
              </a:spcBef>
              <a:buSzTx/>
              <a:buNone/>
              <a:defRPr sz="700">
                <a:solidFill>
                  <a:srgbClr val="1C1E21"/>
                </a:solidFill>
                <a:latin typeface="Helvetica"/>
                <a:ea typeface="Helvetica"/>
                <a:cs typeface="Helvetica"/>
                <a:sym typeface="Helvetica"/>
              </a:defRPr>
            </a:pPr>
            <a:r>
              <a:t>2️⃣站在教育工作者的立場，教育部有責任導正視聽，性別平等教育不應該淪為政治操作手段，進而散布謠言影響社會秩序。</a:t>
            </a:r>
          </a:p>
          <a:p>
            <a:pPr marL="0" indent="0" defTabSz="457200">
              <a:lnSpc>
                <a:spcPts val="3600"/>
              </a:lnSpc>
              <a:spcBef>
                <a:spcPts val="0"/>
              </a:spcBef>
              <a:buSzTx/>
              <a:buNone/>
              <a:defRPr sz="700">
                <a:solidFill>
                  <a:srgbClr val="1C1E21"/>
                </a:solidFill>
                <a:latin typeface="Helvetica"/>
                <a:ea typeface="Helvetica"/>
                <a:cs typeface="Helvetica"/>
                <a:sym typeface="Helvetica"/>
              </a:defRPr>
            </a:pPr>
            <a:r>
              <a:t>　　</a:t>
            </a:r>
          </a:p>
          <a:p>
            <a:pPr marL="0" indent="0" defTabSz="457200">
              <a:lnSpc>
                <a:spcPts val="3700"/>
              </a:lnSpc>
              <a:spcBef>
                <a:spcPts val="0"/>
              </a:spcBef>
              <a:buSzTx/>
              <a:buNone/>
              <a:defRPr sz="700">
                <a:solidFill>
                  <a:srgbClr val="1C1E21"/>
                </a:solidFill>
                <a:latin typeface="Helvetica"/>
                <a:ea typeface="Helvetica"/>
                <a:cs typeface="Helvetica"/>
                <a:sym typeface="Helvetica"/>
              </a:defRPr>
            </a:pPr>
            <a:r>
              <a:t>3️⃣教育部主張性別平等教育目的在教會孩子了解尊重，防止霸凌歧視。教科書都經過無數次教育專家嚴謹的編輯審查，讓孩子在每個不同的階段接受適合他們的教育，是保護自己，不因自己的樣子受歧視霸凌，打造每一個孩子都能快樂學習的友善校園。</a:t>
            </a:r>
          </a:p>
          <a:p>
            <a:pPr marL="0" indent="0" defTabSz="457200">
              <a:lnSpc>
                <a:spcPts val="3600"/>
              </a:lnSpc>
              <a:spcBef>
                <a:spcPts val="0"/>
              </a:spcBef>
              <a:buSzTx/>
              <a:buNone/>
              <a:defRPr sz="700">
                <a:solidFill>
                  <a:srgbClr val="1C1E21"/>
                </a:solidFill>
                <a:latin typeface="Helvetica"/>
                <a:ea typeface="Helvetica"/>
                <a:cs typeface="Helvetica"/>
                <a:sym typeface="Helvetica"/>
              </a:defRPr>
            </a:pPr>
          </a:p>
          <a:p>
            <a:pPr marL="0" indent="0" defTabSz="457200">
              <a:lnSpc>
                <a:spcPts val="3600"/>
              </a:lnSpc>
              <a:spcBef>
                <a:spcPts val="0"/>
              </a:spcBef>
              <a:buSzTx/>
              <a:buNone/>
              <a:defRPr sz="700">
                <a:solidFill>
                  <a:srgbClr val="1C1E21"/>
                </a:solidFill>
                <a:latin typeface="Helvetica"/>
                <a:ea typeface="Helvetica"/>
                <a:cs typeface="Helvetica"/>
                <a:sym typeface="Helvetica"/>
              </a:defRPr>
            </a:pPr>
            <a:r>
              <a:t>Facebook 潘文忠 2019.6.14</a:t>
            </a:r>
          </a:p>
        </p:txBody>
      </p:sp>
      <p:pic>
        <p:nvPicPr>
          <p:cNvPr id="210" name="影像" descr="影像"/>
          <p:cNvPicPr>
            <a:picLocks noChangeAspect="1"/>
          </p:cNvPicPr>
          <p:nvPr/>
        </p:nvPicPr>
        <p:blipFill>
          <a:blip r:embed="rId3">
            <a:extLst/>
          </a:blip>
          <a:stretch>
            <a:fillRect/>
          </a:stretch>
        </p:blipFill>
        <p:spPr>
          <a:xfrm>
            <a:off x="0" y="0"/>
            <a:ext cx="13004800" cy="9753600"/>
          </a:xfrm>
          <a:prstGeom prst="rect">
            <a:avLst/>
          </a:prstGeom>
          <a:ln w="12700">
            <a:miter lim="400000"/>
          </a:ln>
        </p:spPr>
      </p:pic>
      <p:sp>
        <p:nvSpPr>
          <p:cNvPr id="211" name="We can change the world and make it a better place.  It is in your hands to make a difference.…"/>
          <p:cNvSpPr txBox="1"/>
          <p:nvPr/>
        </p:nvSpPr>
        <p:spPr>
          <a:xfrm>
            <a:off x="2370193" y="5625329"/>
            <a:ext cx="10310668" cy="1682379"/>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p>
            <a:pPr>
              <a:defRPr>
                <a:solidFill>
                  <a:srgbClr val="DDDDDD"/>
                </a:solidFill>
                <a:latin typeface="Times New Roman"/>
                <a:ea typeface="Times New Roman"/>
                <a:cs typeface="Times New Roman"/>
                <a:sym typeface="Times New Roman"/>
              </a:defRPr>
            </a:pPr>
            <a:r>
              <a:t>We can change the world and make it a better place.  It is in your hands to make a difference.</a:t>
            </a:r>
            <a:endParaRPr>
              <a:latin typeface="Gill Sans"/>
              <a:ea typeface="Gill Sans"/>
              <a:cs typeface="Gill Sans"/>
              <a:sym typeface="Gill Sans"/>
            </a:endParaRPr>
          </a:p>
          <a:p>
            <a:pPr>
              <a:defRPr>
                <a:solidFill>
                  <a:srgbClr val="DDDDDD"/>
                </a:solidFill>
                <a:latin typeface="Times New Roman"/>
                <a:ea typeface="Times New Roman"/>
                <a:cs typeface="Times New Roman"/>
                <a:sym typeface="Times New Roman"/>
              </a:defRPr>
            </a:pPr>
            <a:r>
              <a:t>~Nelson Mandela</a:t>
            </a:r>
          </a:p>
        </p:txBody>
      </p:sp>
      <p:sp>
        <p:nvSpPr>
          <p:cNvPr id="212" name="Can Togay"/>
          <p:cNvSpPr txBox="1"/>
          <p:nvPr/>
        </p:nvSpPr>
        <p:spPr>
          <a:xfrm>
            <a:off x="1427931" y="8728336"/>
            <a:ext cx="2312741" cy="67692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sz="4000">
                <a:solidFill>
                  <a:srgbClr val="535353"/>
                </a:solidFill>
                <a:latin typeface="Times New Roman"/>
                <a:ea typeface="Times New Roman"/>
                <a:cs typeface="Times New Roman"/>
                <a:sym typeface="Times New Roman"/>
              </a:defRPr>
            </a:lvl1pPr>
          </a:lstStyle>
          <a:p>
            <a:pPr/>
            <a:r>
              <a:t>Can Togay</a:t>
            </a:r>
          </a:p>
        </p:txBody>
      </p:sp>
      <p:sp>
        <p:nvSpPr>
          <p:cNvPr id="213" name="無處不性別～…"/>
          <p:cNvSpPr txBox="1"/>
          <p:nvPr/>
        </p:nvSpPr>
        <p:spPr>
          <a:xfrm>
            <a:off x="732631" y="4279739"/>
            <a:ext cx="7032984" cy="199390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p>
            <a:pPr algn="l">
              <a:defRPr sz="4300">
                <a:solidFill>
                  <a:srgbClr val="FFFB00"/>
                </a:solidFill>
                <a:latin typeface="標楷體"/>
                <a:ea typeface="標楷體"/>
                <a:cs typeface="標楷體"/>
                <a:sym typeface="標楷體"/>
              </a:defRPr>
            </a:pPr>
            <a:r>
              <a:t> 無處不性別～</a:t>
            </a:r>
          </a:p>
          <a:p>
            <a:pPr algn="l">
              <a:defRPr sz="4300">
                <a:solidFill>
                  <a:srgbClr val="FFFB00"/>
                </a:solidFill>
                <a:latin typeface="標楷體"/>
                <a:ea typeface="標楷體"/>
                <a:cs typeface="標楷體"/>
                <a:sym typeface="標楷體"/>
              </a:defRPr>
            </a:pPr>
            <a:r>
              <a:t>性別平等從日常生活實踐</a:t>
            </a:r>
          </a:p>
        </p:txBody>
      </p:sp>
    </p:spTree>
  </p:cSld>
  <p:clrMapOvr>
    <a:masterClrMapping/>
  </p:clrMapOvr>
  <p:transition xmlns:p14="http://schemas.microsoft.com/office/powerpoint/2010/main" spd="med" advClick="1"/>
</p:sld>
</file>

<file path=ppt/slides/slide2.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171" name="6e712bb134e039ddbd19644b3856df74.jpg" descr="6e712bb134e039ddbd19644b3856df74.jpg"/>
          <p:cNvPicPr>
            <a:picLocks noChangeAspect="1"/>
          </p:cNvPicPr>
          <p:nvPr/>
        </p:nvPicPr>
        <p:blipFill>
          <a:blip r:embed="rId2">
            <a:extLst/>
          </a:blip>
          <a:stretch>
            <a:fillRect/>
          </a:stretch>
        </p:blipFill>
        <p:spPr>
          <a:xfrm>
            <a:off x="425155" y="2117030"/>
            <a:ext cx="12700001" cy="7620001"/>
          </a:xfrm>
          <a:prstGeom prst="rect">
            <a:avLst/>
          </a:prstGeom>
          <a:ln w="12700">
            <a:miter lim="400000"/>
          </a:ln>
        </p:spPr>
      </p:pic>
    </p:spTree>
  </p:cSld>
  <p:clrMapOvr>
    <a:masterClrMapping/>
  </p:clrMapOvr>
  <p:transition xmlns:p14="http://schemas.microsoft.com/office/powerpoint/2010/main" spd="med" advClick="1"/>
</p:sld>
</file>

<file path=ppt/slides/slide3.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73" name="性別平等是體育的國際議程"/>
          <p:cNvSpPr txBox="1"/>
          <p:nvPr>
            <p:ph type="title"/>
          </p:nvPr>
        </p:nvSpPr>
        <p:spPr>
          <a:prstGeom prst="rect">
            <a:avLst/>
          </a:prstGeom>
        </p:spPr>
        <p:txBody>
          <a:bodyPr/>
          <a:lstStyle/>
          <a:p>
            <a:pPr/>
            <a:r>
              <a:t>性別平等是體育的國際議程</a:t>
            </a:r>
          </a:p>
        </p:txBody>
      </p:sp>
      <p:sp>
        <p:nvSpPr>
          <p:cNvPr id="174" name="Sport is one of the most powerful platforms for promoting gender equality and empowering women and girls.…"/>
          <p:cNvSpPr txBox="1"/>
          <p:nvPr/>
        </p:nvSpPr>
        <p:spPr>
          <a:xfrm>
            <a:off x="382103" y="3768911"/>
            <a:ext cx="12240594" cy="2215778"/>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pPr>
              <a:defRPr>
                <a:solidFill>
                  <a:srgbClr val="606060"/>
                </a:solidFill>
                <a:latin typeface="Times New Roman"/>
                <a:ea typeface="Times New Roman"/>
                <a:cs typeface="Times New Roman"/>
                <a:sym typeface="Times New Roman"/>
              </a:defRPr>
            </a:pPr>
            <a:r>
              <a:t>Sport is one of the most powerful platforms for promoting gender equality and empowering women and girls.</a:t>
            </a:r>
          </a:p>
          <a:p>
            <a:pPr>
              <a:defRPr>
                <a:solidFill>
                  <a:srgbClr val="606060"/>
                </a:solidFill>
                <a:latin typeface="Times New Roman"/>
                <a:ea typeface="Times New Roman"/>
                <a:cs typeface="Times New Roman"/>
                <a:sym typeface="Times New Roman"/>
              </a:defRPr>
            </a:pPr>
            <a:r>
              <a:rPr u="sng">
                <a:solidFill>
                  <a:srgbClr val="0000FF"/>
                </a:solidFill>
                <a:uFill>
                  <a:solidFill>
                    <a:srgbClr val="0000FF"/>
                  </a:solidFill>
                </a:uFill>
                <a:hlinkClick r:id="rId2" invalidUrl="" action="" tgtFrame="" tooltip="" history="1" highlightClick="0" endSnd="0"/>
              </a:rPr>
              <a:t>https://www.olympic.org/geder-equality</a:t>
            </a:r>
          </a:p>
        </p:txBody>
      </p:sp>
      <p:pic>
        <p:nvPicPr>
          <p:cNvPr id="175" name="下載.jpeg" descr="下載.jpeg"/>
          <p:cNvPicPr>
            <a:picLocks noChangeAspect="1"/>
          </p:cNvPicPr>
          <p:nvPr/>
        </p:nvPicPr>
        <p:blipFill>
          <a:blip r:embed="rId3">
            <a:extLst/>
          </a:blip>
          <a:stretch>
            <a:fillRect/>
          </a:stretch>
        </p:blipFill>
        <p:spPr>
          <a:xfrm>
            <a:off x="739576" y="6294342"/>
            <a:ext cx="3111501" cy="2603501"/>
          </a:xfrm>
          <a:prstGeom prst="rect">
            <a:avLst/>
          </a:prstGeom>
          <a:ln w="12700">
            <a:miter lim="400000"/>
          </a:ln>
        </p:spPr>
      </p:pic>
      <p:pic>
        <p:nvPicPr>
          <p:cNvPr id="176" name="IDAHOT1.png" descr="IDAHOT1.png"/>
          <p:cNvPicPr>
            <a:picLocks noChangeAspect="1"/>
          </p:cNvPicPr>
          <p:nvPr/>
        </p:nvPicPr>
        <p:blipFill>
          <a:blip r:embed="rId4">
            <a:extLst/>
          </a:blip>
          <a:stretch>
            <a:fillRect/>
          </a:stretch>
        </p:blipFill>
        <p:spPr>
          <a:xfrm>
            <a:off x="4738715" y="5487752"/>
            <a:ext cx="3750364" cy="3750364"/>
          </a:xfrm>
          <a:prstGeom prst="rect">
            <a:avLst/>
          </a:prstGeom>
          <a:ln w="12700">
            <a:miter lim="400000"/>
          </a:ln>
        </p:spPr>
      </p:pic>
      <p:pic>
        <p:nvPicPr>
          <p:cNvPr id="177" name="下載 (1).jpeg" descr="下載 (1).jpeg"/>
          <p:cNvPicPr>
            <a:picLocks noChangeAspect="1"/>
          </p:cNvPicPr>
          <p:nvPr/>
        </p:nvPicPr>
        <p:blipFill>
          <a:blip r:embed="rId5">
            <a:extLst/>
          </a:blip>
          <a:stretch>
            <a:fillRect/>
          </a:stretch>
        </p:blipFill>
        <p:spPr>
          <a:xfrm>
            <a:off x="9376717" y="5749081"/>
            <a:ext cx="2857501" cy="2857501"/>
          </a:xfrm>
          <a:prstGeom prst="rect">
            <a:avLst/>
          </a:prstGeom>
          <a:ln w="12700">
            <a:miter lim="400000"/>
          </a:ln>
        </p:spPr>
      </p:pic>
    </p:spTree>
  </p:cSld>
  <p:clrMapOvr>
    <a:masterClrMapping/>
  </p:clrMapOvr>
  <p:transition xmlns:p14="http://schemas.microsoft.com/office/powerpoint/2010/main" spd="med" advClick="1"/>
</p:sld>
</file>

<file path=ppt/slides/slide4.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79" name="2021東京奧運~"/>
          <p:cNvSpPr txBox="1"/>
          <p:nvPr>
            <p:ph type="title"/>
          </p:nvPr>
        </p:nvSpPr>
        <p:spPr>
          <a:prstGeom prst="rect">
            <a:avLst/>
          </a:prstGeom>
        </p:spPr>
        <p:txBody>
          <a:bodyPr/>
          <a:lstStyle/>
          <a:p>
            <a:pPr/>
            <a:r>
              <a:t>2021東京奧運~</a:t>
            </a:r>
          </a:p>
        </p:txBody>
      </p:sp>
      <p:sp>
        <p:nvSpPr>
          <p:cNvPr id="180" name="內文"/>
          <p:cNvSpPr txBox="1"/>
          <p:nvPr>
            <p:ph type="body" idx="1"/>
          </p:nvPr>
        </p:nvSpPr>
        <p:spPr>
          <a:prstGeom prst="rect">
            <a:avLst/>
          </a:prstGeom>
        </p:spPr>
        <p:txBody>
          <a:bodyPr/>
          <a:lstStyle/>
          <a:p>
            <a:pPr>
              <a:buBlip>
                <a:blip r:embed="rId2"/>
              </a:buBlip>
            </a:pPr>
          </a:p>
        </p:txBody>
      </p:sp>
      <p:pic>
        <p:nvPicPr>
          <p:cNvPr id="181" name="w1200.jpeg" descr="w1200.jpeg"/>
          <p:cNvPicPr>
            <a:picLocks noChangeAspect="1"/>
          </p:cNvPicPr>
          <p:nvPr/>
        </p:nvPicPr>
        <p:blipFill>
          <a:blip r:embed="rId3">
            <a:extLst/>
          </a:blip>
          <a:stretch>
            <a:fillRect/>
          </a:stretch>
        </p:blipFill>
        <p:spPr>
          <a:xfrm>
            <a:off x="7036794" y="2107506"/>
            <a:ext cx="5645128" cy="3178641"/>
          </a:xfrm>
          <a:prstGeom prst="rect">
            <a:avLst/>
          </a:prstGeom>
          <a:ln w="12700">
            <a:miter lim="400000"/>
          </a:ln>
        </p:spPr>
      </p:pic>
      <p:pic>
        <p:nvPicPr>
          <p:cNvPr id="182" name="flag-bearers-hsing-chun-kuo-and-yen-hsun-lu-of-team-chinese-news-photo-1627550083.jpeg" descr="flag-bearers-hsing-chun-kuo-and-yen-hsun-lu-of-team-chinese-news-photo-1627550083.jpeg"/>
          <p:cNvPicPr>
            <a:picLocks noChangeAspect="1"/>
          </p:cNvPicPr>
          <p:nvPr/>
        </p:nvPicPr>
        <p:blipFill>
          <a:blip r:embed="rId4">
            <a:extLst/>
          </a:blip>
          <a:stretch>
            <a:fillRect/>
          </a:stretch>
        </p:blipFill>
        <p:spPr>
          <a:xfrm>
            <a:off x="1042446" y="3417664"/>
            <a:ext cx="5315533" cy="4962972"/>
          </a:xfrm>
          <a:prstGeom prst="rect">
            <a:avLst/>
          </a:prstGeom>
          <a:ln w="12700">
            <a:miter lim="400000"/>
          </a:ln>
        </p:spPr>
      </p:pic>
      <p:pic>
        <p:nvPicPr>
          <p:cNvPr id="183" name="sarah-voss-of-team-germany-competes-on-balance-beam-during-news-photo-1627551020.jpeg" descr="sarah-voss-of-team-germany-competes-on-balance-beam-during-news-photo-1627551020.jpeg"/>
          <p:cNvPicPr>
            <a:picLocks noChangeAspect="1"/>
          </p:cNvPicPr>
          <p:nvPr/>
        </p:nvPicPr>
        <p:blipFill>
          <a:blip r:embed="rId5">
            <a:extLst/>
          </a:blip>
          <a:stretch>
            <a:fillRect/>
          </a:stretch>
        </p:blipFill>
        <p:spPr>
          <a:xfrm>
            <a:off x="7123062" y="5584621"/>
            <a:ext cx="5472593" cy="3646534"/>
          </a:xfrm>
          <a:prstGeom prst="rect">
            <a:avLst/>
          </a:prstGeom>
          <a:ln w="12700">
            <a:miter lim="400000"/>
          </a:ln>
        </p:spPr>
      </p:pic>
    </p:spTree>
  </p:cSld>
  <p:clrMapOvr>
    <a:masterClrMapping/>
  </p:clrMapOvr>
  <p:transition xmlns:p14="http://schemas.microsoft.com/office/powerpoint/2010/main" spd="med" advClick="1"/>
</p:sld>
</file>

<file path=ppt/slides/slide5.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85" name="媒體/媒材中的體育~1"/>
          <p:cNvSpPr txBox="1"/>
          <p:nvPr>
            <p:ph type="title"/>
          </p:nvPr>
        </p:nvSpPr>
        <p:spPr>
          <a:prstGeom prst="rect">
            <a:avLst/>
          </a:prstGeom>
        </p:spPr>
        <p:txBody>
          <a:bodyPr/>
          <a:lstStyle/>
          <a:p>
            <a:pPr/>
            <a:r>
              <a:t>媒體/媒材中的體育~1</a:t>
            </a:r>
          </a:p>
        </p:txBody>
      </p:sp>
      <p:sp>
        <p:nvSpPr>
          <p:cNvPr id="186" name="媒體就是我們的文化…"/>
          <p:cNvSpPr txBox="1"/>
          <p:nvPr>
            <p:ph type="body" idx="1"/>
          </p:nvPr>
        </p:nvSpPr>
        <p:spPr>
          <a:prstGeom prst="rect">
            <a:avLst/>
          </a:prstGeom>
        </p:spPr>
        <p:txBody>
          <a:bodyPr/>
          <a:lstStyle/>
          <a:p>
            <a:pPr marL="410718" indent="-410718" defTabSz="572516">
              <a:spcBef>
                <a:spcPts val="4100"/>
              </a:spcBef>
              <a:buBlip>
                <a:blip r:embed="rId2"/>
              </a:buBlip>
              <a:defRPr sz="3332">
                <a:solidFill>
                  <a:srgbClr val="FF2600"/>
                </a:solidFill>
                <a:latin typeface="標楷體"/>
                <a:ea typeface="標楷體"/>
                <a:cs typeface="標楷體"/>
                <a:sym typeface="標楷體"/>
              </a:defRPr>
            </a:pPr>
            <a:r>
              <a:t>媒體就是我們的文化</a:t>
            </a:r>
          </a:p>
          <a:p>
            <a:pPr lvl="1" marL="821436" indent="-410718" defTabSz="572516">
              <a:spcBef>
                <a:spcPts val="4100"/>
              </a:spcBef>
              <a:buBlip>
                <a:blip r:embed="rId2"/>
              </a:buBlip>
              <a:defRPr sz="3332">
                <a:latin typeface="標楷體"/>
                <a:ea typeface="標楷體"/>
                <a:cs typeface="標楷體"/>
                <a:sym typeface="標楷體"/>
              </a:defRPr>
            </a:pPr>
            <a:r>
              <a:t>1966年美國「全國婦女組織」指出：「只有當媒體能公平、全面地呈現婦女各種面貌，婦女才能擁有真正的平等。」</a:t>
            </a:r>
          </a:p>
          <a:p>
            <a:pPr marL="410718" indent="-410718" defTabSz="572516">
              <a:spcBef>
                <a:spcPts val="4100"/>
              </a:spcBef>
              <a:buBlip>
                <a:blip r:embed="rId2"/>
              </a:buBlip>
              <a:defRPr sz="3332">
                <a:solidFill>
                  <a:srgbClr val="FF2600"/>
                </a:solidFill>
                <a:latin typeface="標楷體"/>
                <a:ea typeface="標楷體"/>
                <a:cs typeface="標楷體"/>
                <a:sym typeface="標楷體"/>
              </a:defRPr>
            </a:pPr>
            <a:r>
              <a:t>媒體再現</a:t>
            </a:r>
          </a:p>
          <a:p>
            <a:pPr lvl="1" marL="821436" indent="-410718" defTabSz="572516">
              <a:spcBef>
                <a:spcPts val="4100"/>
              </a:spcBef>
              <a:buBlip>
                <a:blip r:embed="rId2"/>
              </a:buBlip>
              <a:defRPr sz="3332">
                <a:latin typeface="標楷體"/>
                <a:ea typeface="標楷體"/>
                <a:cs typeface="標楷體"/>
                <a:sym typeface="標楷體"/>
              </a:defRPr>
            </a:pPr>
            <a:r>
              <a:t>媒體的內容往往不是被動反映真實，也無法客觀的轉述，而是主動挑選、編排成有意義的內容。媒體內容是經過選擇、建構的過程而產生的。</a:t>
            </a:r>
          </a:p>
          <a:p>
            <a:pPr marL="410718" indent="-410718" defTabSz="572516">
              <a:spcBef>
                <a:spcPts val="4100"/>
              </a:spcBef>
              <a:buBlip>
                <a:blip r:embed="rId2"/>
              </a:buBlip>
              <a:defRPr sz="3332">
                <a:latin typeface="標楷體"/>
                <a:ea typeface="標楷體"/>
                <a:cs typeface="標楷體"/>
                <a:sym typeface="標楷體"/>
              </a:defRPr>
            </a:pPr>
            <a:r>
              <a:t>媒體中的性別問題：不成比例的量、性別區隔、刻板印象</a:t>
            </a:r>
          </a:p>
        </p:txBody>
      </p:sp>
    </p:spTree>
  </p:cSld>
  <p:clrMapOvr>
    <a:masterClrMapping/>
  </p:clrMapOvr>
  <p:transition xmlns:p14="http://schemas.microsoft.com/office/powerpoint/2010/main" spd="med" advClick="1"/>
</p:sld>
</file>

<file path=ppt/slides/slide6.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88" name="媒體/媒材中的體育~2"/>
          <p:cNvSpPr txBox="1"/>
          <p:nvPr>
            <p:ph type="title"/>
          </p:nvPr>
        </p:nvSpPr>
        <p:spPr>
          <a:prstGeom prst="rect">
            <a:avLst/>
          </a:prstGeom>
        </p:spPr>
        <p:txBody>
          <a:bodyPr/>
          <a:lstStyle/>
          <a:p>
            <a:pPr/>
            <a:r>
              <a:t>媒體/媒材中的體育~2</a:t>
            </a:r>
          </a:p>
        </p:txBody>
      </p:sp>
      <p:sp>
        <p:nvSpPr>
          <p:cNvPr id="189" name="運動賽事轉撥、運動新聞報導以男性為主（Messner &amp; Cooky,2010）。…"/>
          <p:cNvSpPr txBox="1"/>
          <p:nvPr>
            <p:ph type="body" idx="1"/>
          </p:nvPr>
        </p:nvSpPr>
        <p:spPr>
          <a:prstGeom prst="rect">
            <a:avLst/>
          </a:prstGeom>
        </p:spPr>
        <p:txBody>
          <a:bodyPr/>
          <a:lstStyle/>
          <a:p>
            <a:pPr>
              <a:buBlip>
                <a:blip r:embed="rId2"/>
              </a:buBlip>
              <a:defRPr>
                <a:solidFill>
                  <a:srgbClr val="000000"/>
                </a:solidFill>
                <a:latin typeface="標楷體"/>
                <a:ea typeface="標楷體"/>
                <a:cs typeface="標楷體"/>
                <a:sym typeface="標楷體"/>
              </a:defRPr>
            </a:pPr>
            <a:r>
              <a:t>運動賽事轉撥、運動新聞報導以男性為主（Messner &amp; Cooky,2010）。</a:t>
            </a:r>
          </a:p>
          <a:p>
            <a:pPr>
              <a:buBlip>
                <a:blip r:embed="rId2"/>
              </a:buBlip>
              <a:defRPr>
                <a:solidFill>
                  <a:srgbClr val="000000"/>
                </a:solidFill>
                <a:latin typeface="標楷體"/>
                <a:ea typeface="標楷體"/>
                <a:cs typeface="標楷體"/>
                <a:sym typeface="標楷體"/>
              </a:defRPr>
            </a:pPr>
            <a:r>
              <a:t>坊間運動雜誌內容幾乎都報導男性運動員，且偏向競爭型運動（性別與運動，教育部體育署，2013）。</a:t>
            </a:r>
          </a:p>
          <a:p>
            <a:pPr>
              <a:buBlip>
                <a:blip r:embed="rId2"/>
              </a:buBlip>
              <a:defRPr>
                <a:solidFill>
                  <a:srgbClr val="000000"/>
                </a:solidFill>
                <a:latin typeface="標楷體"/>
                <a:ea typeface="標楷體"/>
                <a:cs typeface="標楷體"/>
                <a:sym typeface="標楷體"/>
              </a:defRPr>
            </a:pPr>
            <a:r>
              <a:t>參與者的性別與運動項目不符，像是打拳擊的女性、跳芭蕾舞的男性，就容易受到他人的嘲諷（曾郁嫻）。</a:t>
            </a:r>
          </a:p>
        </p:txBody>
      </p:sp>
    </p:spTree>
  </p:cSld>
  <p:clrMapOvr>
    <a:masterClrMapping/>
  </p:clrMapOvr>
  <p:transition xmlns:p14="http://schemas.microsoft.com/office/powerpoint/2010/main" spd="med" advClick="1"/>
</p:sld>
</file>

<file path=ppt/slides/slide7.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91" name="「布萊頓宣言」"/>
          <p:cNvSpPr txBox="1"/>
          <p:nvPr>
            <p:ph type="title"/>
          </p:nvPr>
        </p:nvSpPr>
        <p:spPr>
          <a:prstGeom prst="rect">
            <a:avLst/>
          </a:prstGeom>
        </p:spPr>
        <p:txBody>
          <a:bodyPr/>
          <a:lstStyle>
            <a:lvl1pPr>
              <a:lnSpc>
                <a:spcPct val="100000"/>
              </a:lnSpc>
              <a:defRPr cap="none" sz="5000"/>
            </a:lvl1pPr>
          </a:lstStyle>
          <a:p>
            <a:pPr/>
            <a:r>
              <a:t>「布萊頓宣言」</a:t>
            </a:r>
          </a:p>
        </p:txBody>
      </p:sp>
      <p:sp>
        <p:nvSpPr>
          <p:cNvPr id="192" name="1、確保所有婦女及女童於保障個人權利、尊嚴與尊重之安全支援環境下有參與…"/>
          <p:cNvSpPr txBox="1"/>
          <p:nvPr>
            <p:ph type="body" idx="1"/>
          </p:nvPr>
        </p:nvSpPr>
        <p:spPr>
          <a:prstGeom prst="rect">
            <a:avLst/>
          </a:prstGeom>
        </p:spPr>
        <p:txBody>
          <a:bodyPr/>
          <a:lstStyle/>
          <a:p>
            <a:pPr marL="0" indent="0" algn="just" defTabSz="304800">
              <a:lnSpc>
                <a:spcPct val="150000"/>
              </a:lnSpc>
              <a:spcBef>
                <a:spcPts val="0"/>
              </a:spcBef>
              <a:buSzTx/>
              <a:buNone/>
              <a:defRPr sz="2500">
                <a:solidFill>
                  <a:srgbClr val="000000"/>
                </a:solidFill>
                <a:uFill>
                  <a:solidFill>
                    <a:srgbClr val="000000"/>
                  </a:solidFill>
                </a:uFill>
                <a:latin typeface="標楷體"/>
                <a:ea typeface="標楷體"/>
                <a:cs typeface="標楷體"/>
                <a:sym typeface="標楷體"/>
              </a:defRPr>
            </a:pPr>
            <a:r>
              <a:t>1、確保所有婦女及女童於保障個人權利、尊嚴與尊重之安全支援環境下有參與</a:t>
            </a:r>
          </a:p>
          <a:p>
            <a:pPr marL="0" indent="0" algn="just" defTabSz="304800">
              <a:lnSpc>
                <a:spcPct val="150000"/>
              </a:lnSpc>
              <a:spcBef>
                <a:spcPts val="0"/>
              </a:spcBef>
              <a:buSzTx/>
              <a:buNone/>
              <a:defRPr sz="2500">
                <a:solidFill>
                  <a:srgbClr val="000000"/>
                </a:solidFill>
                <a:uFill>
                  <a:solidFill>
                    <a:srgbClr val="000000"/>
                  </a:solidFill>
                </a:uFill>
                <a:latin typeface="標楷體"/>
                <a:ea typeface="標楷體"/>
                <a:cs typeface="標楷體"/>
                <a:sym typeface="標楷體"/>
              </a:defRPr>
            </a:pPr>
            <a:r>
              <a:t>   運動的機會；</a:t>
            </a:r>
          </a:p>
          <a:p>
            <a:pPr marL="0" indent="0" algn="just" defTabSz="304800">
              <a:lnSpc>
                <a:spcPct val="150000"/>
              </a:lnSpc>
              <a:spcBef>
                <a:spcPts val="0"/>
              </a:spcBef>
              <a:buSzTx/>
              <a:buNone/>
              <a:defRPr sz="2500">
                <a:solidFill>
                  <a:srgbClr val="000000"/>
                </a:solidFill>
                <a:uFill>
                  <a:solidFill>
                    <a:srgbClr val="000000"/>
                  </a:solidFill>
                </a:uFill>
                <a:latin typeface="標楷體"/>
                <a:ea typeface="標楷體"/>
                <a:cs typeface="標楷體"/>
                <a:sym typeface="標楷體"/>
              </a:defRPr>
            </a:pPr>
            <a:r>
              <a:t>2、促進各階層之婦女參與運動之機會並提昇其職務及角色；</a:t>
            </a:r>
          </a:p>
          <a:p>
            <a:pPr marL="0" indent="0" algn="just" defTabSz="304800">
              <a:lnSpc>
                <a:spcPct val="150000"/>
              </a:lnSpc>
              <a:spcBef>
                <a:spcPts val="0"/>
              </a:spcBef>
              <a:buSzTx/>
              <a:buNone/>
              <a:defRPr sz="2500">
                <a:solidFill>
                  <a:srgbClr val="000000"/>
                </a:solidFill>
                <a:uFill>
                  <a:solidFill>
                    <a:srgbClr val="000000"/>
                  </a:solidFill>
                </a:uFill>
                <a:latin typeface="標楷體"/>
                <a:ea typeface="標楷體"/>
                <a:cs typeface="標楷體"/>
                <a:sym typeface="標楷體"/>
              </a:defRPr>
            </a:pPr>
            <a:r>
              <a:t>3、確保婦女具備之知識、經驗及價值觀有助於體育運動之發展；</a:t>
            </a:r>
          </a:p>
          <a:p>
            <a:pPr marL="0" indent="0" algn="just" defTabSz="304800">
              <a:lnSpc>
                <a:spcPct val="150000"/>
              </a:lnSpc>
              <a:spcBef>
                <a:spcPts val="0"/>
              </a:spcBef>
              <a:buSzTx/>
              <a:buNone/>
              <a:defRPr sz="2500">
                <a:solidFill>
                  <a:srgbClr val="000000"/>
                </a:solidFill>
                <a:uFill>
                  <a:solidFill>
                    <a:srgbClr val="000000"/>
                  </a:solidFill>
                </a:uFill>
                <a:latin typeface="標楷體"/>
                <a:ea typeface="標楷體"/>
                <a:cs typeface="標楷體"/>
                <a:sym typeface="標楷體"/>
              </a:defRPr>
            </a:pPr>
            <a:r>
              <a:t>4、促進婦女參與運動有助於公眾生活、社區發展及建立健全的國家之認知；</a:t>
            </a:r>
          </a:p>
          <a:p>
            <a:pPr marL="0" indent="0" algn="just" defTabSz="304800">
              <a:lnSpc>
                <a:spcPct val="150000"/>
              </a:lnSpc>
              <a:spcBef>
                <a:spcPts val="0"/>
              </a:spcBef>
              <a:buSzTx/>
              <a:buNone/>
              <a:defRPr sz="2500">
                <a:solidFill>
                  <a:srgbClr val="000000"/>
                </a:solidFill>
                <a:uFill>
                  <a:solidFill>
                    <a:srgbClr val="000000"/>
                  </a:solidFill>
                </a:uFill>
                <a:latin typeface="標楷體"/>
                <a:ea typeface="標楷體"/>
                <a:cs typeface="標楷體"/>
                <a:sym typeface="標楷體"/>
              </a:defRPr>
            </a:pPr>
            <a:r>
              <a:t>5、促進婦女對運動本身價值觀及對個人生活與健康生活型態之貢獻的認知。</a:t>
            </a:r>
          </a:p>
        </p:txBody>
      </p:sp>
    </p:spTree>
  </p:cSld>
  <p:clrMapOvr>
    <a:masterClrMapping/>
  </p:clrMapOvr>
  <p:transition xmlns:p14="http://schemas.microsoft.com/office/powerpoint/2010/main" spd="med" advClick="1"/>
</p:sld>
</file>

<file path=ppt/slides/slide8.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94" name="前言"/>
          <p:cNvSpPr txBox="1"/>
          <p:nvPr>
            <p:ph type="title"/>
          </p:nvPr>
        </p:nvSpPr>
        <p:spPr>
          <a:prstGeom prst="rect">
            <a:avLst/>
          </a:prstGeom>
        </p:spPr>
        <p:txBody>
          <a:bodyPr/>
          <a:lstStyle/>
          <a:p>
            <a:pPr/>
            <a:r>
              <a:t>性別平等</a:t>
            </a:r>
          </a:p>
        </p:txBody>
      </p:sp>
      <p:sp>
        <p:nvSpPr>
          <p:cNvPr id="195" name="一、何謂性別…"/>
          <p:cNvSpPr txBox="1"/>
          <p:nvPr>
            <p:ph type="body" idx="1"/>
          </p:nvPr>
        </p:nvSpPr>
        <p:spPr>
          <a:prstGeom prst="rect">
            <a:avLst/>
          </a:prstGeom>
        </p:spPr>
        <p:txBody>
          <a:bodyPr/>
          <a:lstStyle/>
          <a:p>
            <a:pPr marL="342900" indent="-342900" defTabSz="914400">
              <a:spcBef>
                <a:spcPts val="700"/>
              </a:spcBef>
              <a:buSzTx/>
              <a:buNone/>
              <a:defRPr sz="2500">
                <a:solidFill>
                  <a:srgbClr val="2E2224"/>
                </a:solidFill>
                <a:latin typeface="標楷體"/>
                <a:ea typeface="標楷體"/>
                <a:cs typeface="標楷體"/>
                <a:sym typeface="標楷體"/>
              </a:defRPr>
            </a:pPr>
            <a:r>
              <a:t>何謂性別平等（</a:t>
            </a:r>
            <a:r>
              <a:rPr>
                <a:solidFill>
                  <a:srgbClr val="FF2600"/>
                </a:solidFill>
              </a:rPr>
              <a:t>gender equality</a:t>
            </a:r>
            <a:r>
              <a:t>）</a:t>
            </a:r>
          </a:p>
          <a:p>
            <a:pPr marL="342900" indent="-342900" defTabSz="914400">
              <a:spcBef>
                <a:spcPts val="700"/>
              </a:spcBef>
              <a:buSzTx/>
              <a:buNone/>
              <a:defRPr sz="2500">
                <a:solidFill>
                  <a:srgbClr val="2E2224"/>
                </a:solidFill>
                <a:latin typeface="標楷體"/>
                <a:ea typeface="標楷體"/>
                <a:cs typeface="標楷體"/>
                <a:sym typeface="標楷體"/>
              </a:defRPr>
            </a:pPr>
            <a:r>
              <a:t>   （一）係指人類</a:t>
            </a:r>
            <a:r>
              <a:rPr>
                <a:solidFill>
                  <a:srgbClr val="000000"/>
                </a:solidFill>
              </a:rPr>
              <a:t>基本平等</a:t>
            </a:r>
            <a:r>
              <a:rPr u="sng">
                <a:solidFill>
                  <a:srgbClr val="0000FF"/>
                </a:solidFill>
                <a:uFill>
                  <a:solidFill>
                    <a:srgbClr val="0000FF"/>
                  </a:solidFill>
                </a:uFill>
                <a:hlinkClick r:id="rId2" invalidUrl="" action="" tgtFrame="" tooltip="" history="1" highlightClick="0" endSnd="0"/>
              </a:rPr>
              <a:t>權利</a:t>
            </a:r>
            <a:r>
              <a:rPr>
                <a:solidFill>
                  <a:srgbClr val="000000"/>
                </a:solidFill>
              </a:rPr>
              <a:t>或</a:t>
            </a:r>
            <a:r>
              <a:rPr u="sng">
                <a:solidFill>
                  <a:srgbClr val="0000FF"/>
                </a:solidFill>
                <a:uFill>
                  <a:solidFill>
                    <a:srgbClr val="0000FF"/>
                  </a:solidFill>
                </a:uFill>
                <a:hlinkClick r:id="rId3" invalidUrl="" action="" tgtFrame="" tooltip="" history="1" highlightClick="0" endSnd="0"/>
              </a:rPr>
              <a:t>法律</a:t>
            </a:r>
            <a:r>
              <a:rPr>
                <a:solidFill>
                  <a:srgbClr val="000000"/>
                </a:solidFill>
              </a:rPr>
              <a:t>上或社會上</a:t>
            </a:r>
            <a:r>
              <a:t>的平等待遇不因為性別不同而有差別待遇，透過尊重包容和機會平等的努力，以改善男、女之間的關係。</a:t>
            </a:r>
          </a:p>
          <a:p>
            <a:pPr marL="342900" indent="-342900" defTabSz="914400">
              <a:spcBef>
                <a:spcPts val="700"/>
              </a:spcBef>
              <a:buSzTx/>
              <a:buNone/>
              <a:defRPr sz="2500">
                <a:solidFill>
                  <a:srgbClr val="2E2224"/>
                </a:solidFill>
                <a:latin typeface="標楷體"/>
                <a:ea typeface="標楷體"/>
                <a:cs typeface="標楷體"/>
                <a:sym typeface="標楷體"/>
              </a:defRPr>
            </a:pPr>
            <a:r>
              <a:t>    （二）積極性的差別待遇</a:t>
            </a:r>
          </a:p>
          <a:p>
            <a:pPr marL="342900" indent="-342900" algn="ctr" defTabSz="914400">
              <a:spcBef>
                <a:spcPts val="700"/>
              </a:spcBef>
              <a:buSzTx/>
              <a:buNone/>
              <a:defRPr sz="3000">
                <a:solidFill>
                  <a:srgbClr val="0433FF"/>
                </a:solidFill>
                <a:latin typeface="標楷體"/>
                <a:ea typeface="標楷體"/>
                <a:cs typeface="標楷體"/>
                <a:sym typeface="標楷體"/>
              </a:defRPr>
            </a:pPr>
          </a:p>
          <a:p>
            <a:pPr marL="342900" indent="-342900" algn="ctr" defTabSz="914400">
              <a:spcBef>
                <a:spcPts val="700"/>
              </a:spcBef>
              <a:buSzTx/>
              <a:buNone/>
              <a:defRPr sz="3000">
                <a:solidFill>
                  <a:srgbClr val="0433FF"/>
                </a:solidFill>
                <a:latin typeface="標楷體"/>
                <a:ea typeface="標楷體"/>
                <a:cs typeface="標楷體"/>
                <a:sym typeface="標楷體"/>
              </a:defRPr>
            </a:pPr>
            <a:r>
              <a:t>男女大不同、怎麼會平等？</a:t>
            </a:r>
          </a:p>
          <a:p>
            <a:pPr marL="342900" indent="-342900" defTabSz="914400">
              <a:spcBef>
                <a:spcPts val="700"/>
              </a:spcBef>
              <a:buSzTx/>
              <a:buNone/>
              <a:defRPr sz="2400">
                <a:solidFill>
                  <a:srgbClr val="000000"/>
                </a:solidFill>
                <a:latin typeface="標楷體"/>
                <a:ea typeface="標楷體"/>
                <a:cs typeface="標楷體"/>
                <a:sym typeface="標楷體"/>
              </a:defRPr>
            </a:pPr>
          </a:p>
          <a:p>
            <a:pPr marL="342900" indent="-342900" defTabSz="914400">
              <a:spcBef>
                <a:spcPts val="700"/>
              </a:spcBef>
              <a:buSzTx/>
              <a:buNone/>
              <a:defRPr sz="2400">
                <a:solidFill>
                  <a:srgbClr val="000000"/>
                </a:solidFill>
                <a:latin typeface="標楷體"/>
                <a:ea typeface="標楷體"/>
                <a:cs typeface="標楷體"/>
                <a:sym typeface="標楷體"/>
              </a:defRPr>
            </a:pPr>
          </a:p>
        </p:txBody>
      </p:sp>
    </p:spTree>
  </p:cSld>
  <p:clrMapOvr>
    <a:masterClrMapping/>
  </p:clrMapOvr>
  <p:transition xmlns:p14="http://schemas.microsoft.com/office/powerpoint/2010/main" spd="med" advClick="1"/>
</p:sld>
</file>

<file path=ppt/slides/slide9.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97" name="「基於性別」(on the basis of sex)…"/>
          <p:cNvSpPr txBox="1"/>
          <p:nvPr>
            <p:ph type="body" idx="1"/>
          </p:nvPr>
        </p:nvSpPr>
        <p:spPr>
          <a:prstGeom prst="rect">
            <a:avLst/>
          </a:prstGeom>
        </p:spPr>
        <p:txBody>
          <a:bodyPr/>
          <a:lstStyle/>
          <a:p>
            <a:pPr marL="273050" indent="-273050" algn="just" defTabSz="914400">
              <a:lnSpc>
                <a:spcPct val="200000"/>
              </a:lnSpc>
              <a:spcBef>
                <a:spcPts val="500"/>
              </a:spcBef>
              <a:buClr>
                <a:srgbClr val="000000"/>
              </a:buClr>
              <a:buSzPct val="85000"/>
              <a:buChar char="•"/>
              <a:defRPr sz="2100">
                <a:solidFill>
                  <a:srgbClr val="2E2224"/>
                </a:solidFill>
                <a:latin typeface="標楷體"/>
                <a:ea typeface="標楷體"/>
                <a:cs typeface="標楷體"/>
                <a:sym typeface="標楷體"/>
              </a:defRPr>
            </a:pPr>
            <a:r>
              <a:t>「</a:t>
            </a:r>
            <a:r>
              <a:rPr>
                <a:solidFill>
                  <a:srgbClr val="FF2600"/>
                </a:solidFill>
              </a:rPr>
              <a:t>基於性別</a:t>
            </a:r>
            <a:r>
              <a:t>」(on the basis of sex)</a:t>
            </a:r>
          </a:p>
          <a:p>
            <a:pPr marL="387149" indent="-444199" defTabSz="914400">
              <a:lnSpc>
                <a:spcPct val="200000"/>
              </a:lnSpc>
              <a:spcBef>
                <a:spcPts val="500"/>
              </a:spcBef>
              <a:buSzTx/>
              <a:buNone/>
              <a:defRPr sz="2100">
                <a:solidFill>
                  <a:srgbClr val="2E2224"/>
                </a:solidFill>
                <a:latin typeface="標楷體"/>
                <a:ea typeface="標楷體"/>
                <a:cs typeface="標楷體"/>
                <a:sym typeface="標楷體"/>
              </a:defRPr>
            </a:pPr>
            <a:r>
              <a:t>   原文係以</a:t>
            </a:r>
            <a:r>
              <a:rPr>
                <a:solidFill>
                  <a:srgbClr val="FF2600"/>
                </a:solidFill>
              </a:rPr>
              <a:t>性（sex）</a:t>
            </a:r>
            <a:r>
              <a:t>所為的歧視，指的是男性與女性的生理差異。而</a:t>
            </a:r>
            <a:r>
              <a:rPr>
                <a:solidFill>
                  <a:srgbClr val="FF2600"/>
                </a:solidFill>
              </a:rPr>
              <a:t>「性別」(gender)一詞指的是社會意義上的身份、地位和男女角色分工，以及社會對這類生理差異賦予的社會和文化意涵 </a:t>
            </a:r>
            <a:r>
              <a:t>。</a:t>
            </a:r>
          </a:p>
          <a:p>
            <a:pPr marL="171447" indent="-173733" defTabSz="914400">
              <a:lnSpc>
                <a:spcPct val="200000"/>
              </a:lnSpc>
              <a:spcBef>
                <a:spcPts val="600"/>
              </a:spcBef>
              <a:buClr>
                <a:srgbClr val="000000"/>
              </a:buClr>
              <a:buSzPct val="100000"/>
              <a:buFont typeface="Arial"/>
              <a:buChar char="•"/>
              <a:defRPr sz="2100">
                <a:solidFill>
                  <a:srgbClr val="2E2224"/>
                </a:solidFill>
                <a:latin typeface="標楷體"/>
                <a:ea typeface="標楷體"/>
                <a:cs typeface="標楷體"/>
                <a:sym typeface="標楷體"/>
              </a:defRPr>
            </a:pPr>
            <a:r>
              <a:t>「</a:t>
            </a:r>
            <a:r>
              <a:rPr>
                <a:solidFill>
                  <a:srgbClr val="FF2600"/>
                </a:solidFill>
              </a:rPr>
              <a:t>任何</a:t>
            </a:r>
            <a:r>
              <a:t>」(any)包含有意或無意，如對女性與男性給予相同或中立的待遇，如果不承認婦女在性別方面本處於弱勢地位且遭遇不平等之現況，其後果可能導致婦女被拒絕行使其權利，則仍可能構成對婦女的歧視。      (見一般性建議28/5)</a:t>
            </a:r>
          </a:p>
          <a:p>
            <a:pPr marL="273050" indent="-273050" algn="just" defTabSz="914400">
              <a:lnSpc>
                <a:spcPct val="200000"/>
              </a:lnSpc>
              <a:spcBef>
                <a:spcPts val="500"/>
              </a:spcBef>
              <a:buClr>
                <a:srgbClr val="000000"/>
              </a:buClr>
              <a:buSzPct val="85000"/>
              <a:buChar char="•"/>
              <a:defRPr sz="2100">
                <a:solidFill>
                  <a:srgbClr val="2E2224"/>
                </a:solidFill>
                <a:latin typeface="標楷體"/>
                <a:ea typeface="標楷體"/>
                <a:cs typeface="標楷體"/>
                <a:sym typeface="標楷體"/>
              </a:defRPr>
            </a:pPr>
            <a:r>
              <a:t>「人權和基本自由」</a:t>
            </a:r>
          </a:p>
          <a:p>
            <a:pPr marL="273050" indent="-273050" algn="just" defTabSz="914400">
              <a:lnSpc>
                <a:spcPct val="200000"/>
              </a:lnSpc>
              <a:spcBef>
                <a:spcPts val="400"/>
              </a:spcBef>
              <a:buSzTx/>
              <a:buNone/>
              <a:defRPr sz="2100">
                <a:solidFill>
                  <a:srgbClr val="2E2224"/>
                </a:solidFill>
                <a:latin typeface="標楷體"/>
                <a:ea typeface="標楷體"/>
                <a:cs typeface="標楷體"/>
                <a:sym typeface="標楷體"/>
              </a:defRPr>
            </a:pPr>
            <a:r>
              <a:t>     包括生命權、免於遭受酷刑、人身安全等(一般性建議19/7)</a:t>
            </a:r>
          </a:p>
        </p:txBody>
      </p:sp>
      <p:sp>
        <p:nvSpPr>
          <p:cNvPr id="198" name="幻燈片編號"/>
          <p:cNvSpPr txBox="1"/>
          <p:nvPr>
            <p:ph type="sldNum" sz="quarter" idx="4294967295"/>
          </p:nvPr>
        </p:nvSpPr>
        <p:spPr>
          <a:xfrm>
            <a:off x="12223851" y="8763000"/>
            <a:ext cx="228601" cy="368300"/>
          </a:xfrm>
          <a:prstGeom prst="rect">
            <a:avLst/>
          </a:prstGeom>
          <a:extLst>
            <a:ext uri="{C572A759-6A51-4108-AA02-DFA0A04FC94B}">
              <ma14:wrappingTextBoxFlag xmlns:ma14="http://schemas.microsoft.com/office/mac/drawingml/2011/main" val="1"/>
            </a:ext>
          </a:extLst>
        </p:spPr>
        <p:txBody>
          <a:bodyPr anchor="t"/>
          <a:lstStyle>
            <a:lvl1pPr>
              <a:defRPr>
                <a:solidFill>
                  <a:srgbClr val="606060"/>
                </a:solidFill>
                <a:latin typeface="Gill Sans"/>
                <a:ea typeface="Gill Sans"/>
                <a:cs typeface="Gill Sans"/>
                <a:sym typeface="Gill Sans"/>
              </a:defRPr>
            </a:lvl1pPr>
          </a:lstStyle>
          <a:p>
            <a:pPr/>
            <a:fld id="{86CB4B4D-7CA3-9044-876B-883B54F8677D}" type="slidenum"/>
          </a:p>
        </p:txBody>
      </p:sp>
      <p:sp>
        <p:nvSpPr>
          <p:cNvPr id="199" name="文字方塊 6"/>
          <p:cNvSpPr txBox="1"/>
          <p:nvPr/>
        </p:nvSpPr>
        <p:spPr>
          <a:xfrm>
            <a:off x="703050" y="1982258"/>
            <a:ext cx="11879723" cy="1418743"/>
          </a:xfrm>
          <a:prstGeom prst="rect">
            <a:avLst/>
          </a:prstGeom>
          <a:gradFill>
            <a:gsLst>
              <a:gs pos="0">
                <a:srgbClr val="EBE2BB"/>
              </a:gs>
              <a:gs pos="30000">
                <a:srgbClr val="E5D89C"/>
              </a:gs>
              <a:gs pos="45000">
                <a:srgbClr val="E3D491"/>
              </a:gs>
              <a:gs pos="55000">
                <a:srgbClr val="E3D491"/>
              </a:gs>
              <a:gs pos="73000">
                <a:srgbClr val="E5D89C"/>
              </a:gs>
              <a:gs pos="100000">
                <a:srgbClr val="EBE2BB"/>
              </a:gs>
            </a:gsLst>
            <a:lin ang="949999"/>
          </a:gradFill>
          <a:ln w="12700">
            <a:solidFill>
              <a:srgbClr val="AFA14B"/>
            </a:solidFill>
          </a:ln>
          <a:effectLst>
            <a:outerShdw sx="100000" sy="100000" kx="0" ky="0" algn="b" rotWithShape="0" blurRad="50800" dist="25400" dir="2700000">
              <a:srgbClr val="000000">
                <a:alpha val="40000"/>
              </a:srgbClr>
            </a:outerShdw>
          </a:effectLst>
          <a:extLst>
            <a:ext uri="{C572A759-6A51-4108-AA02-DFA0A04FC94B}">
              <ma14:wrappingTextBoxFlag xmlns:ma14="http://schemas.microsoft.com/office/mac/drawingml/2011/main" val="1"/>
            </a:ext>
          </a:extLst>
        </p:spPr>
        <p:txBody>
          <a:bodyPr lIns="65022" tIns="65022" rIns="65022" bIns="65022">
            <a:spAutoFit/>
          </a:bodyPr>
          <a:lstStyle/>
          <a:p>
            <a:pPr algn="l" defTabSz="914400">
              <a:defRPr sz="2400">
                <a:solidFill>
                  <a:srgbClr val="2E2224"/>
                </a:solidFill>
                <a:latin typeface="標楷體"/>
                <a:ea typeface="標楷體"/>
                <a:cs typeface="標楷體"/>
                <a:sym typeface="標楷體"/>
              </a:defRPr>
            </a:pPr>
            <a:r>
              <a:t>CEDAW公約第1條(歧視的定義)</a:t>
            </a:r>
          </a:p>
          <a:p>
            <a:pPr algn="l" defTabSz="914400">
              <a:defRPr sz="2400">
                <a:solidFill>
                  <a:srgbClr val="2E2224"/>
                </a:solidFill>
                <a:latin typeface="標楷體"/>
                <a:ea typeface="標楷體"/>
                <a:cs typeface="標楷體"/>
                <a:sym typeface="標楷體"/>
              </a:defRPr>
            </a:pPr>
            <a:r>
              <a:t>在本公約中，「對婦女的歧視」一詞指基於</a:t>
            </a:r>
            <a:r>
              <a:rPr>
                <a:solidFill>
                  <a:srgbClr val="000000"/>
                </a:solidFill>
                <a:effectLst>
                  <a:outerShdw sx="100000" sy="100000" kx="0" ky="0" algn="b" rotWithShape="0" blurRad="38100" dist="38100" dir="2700000">
                    <a:srgbClr val="000000">
                      <a:alpha val="43137"/>
                    </a:srgbClr>
                  </a:outerShdw>
                </a:effectLst>
              </a:rPr>
              <a:t>性別</a:t>
            </a:r>
            <a:r>
              <a:t>而作的</a:t>
            </a:r>
            <a:r>
              <a:rPr u="sng">
                <a:solidFill>
                  <a:srgbClr val="660033"/>
                </a:solidFill>
                <a:effectLst>
                  <a:outerShdw sx="100000" sy="100000" kx="0" ky="0" algn="b" rotWithShape="0" blurRad="38100" dist="38100" dir="2700000">
                    <a:srgbClr val="000000">
                      <a:alpha val="43137"/>
                    </a:srgbClr>
                  </a:outerShdw>
                </a:effectLst>
              </a:rPr>
              <a:t>任何</a:t>
            </a:r>
            <a:r>
              <a:t>區別、排斥或限制，其影響或其目的均足以妨礙或否認婦女不論已婚未婚在男女平等的基礎上認識、享有或行使在政治、經濟、社會、文化、公民或任何其他方面的人權和基本自由。</a:t>
            </a:r>
          </a:p>
        </p:txBody>
      </p:sp>
    </p:spTree>
  </p:cSld>
  <p:clrMapOvr>
    <a:masterClrMapping/>
  </p:clrMapOvr>
  <p:transition xmlns:p14="http://schemas.microsoft.com/office/powerpoint/2010/main" spd="med" advClick="1"/>
</p:sld>
</file>

<file path=ppt/theme/_rels/theme1.xml.rels><?xml version="1.0" encoding="UTF-8"?>
<Relationships xmlns="http://schemas.openxmlformats.org/package/2006/relationships"><Relationship Id="rId1" Type="http://schemas.openxmlformats.org/officeDocument/2006/relationships/image" Target="../media/image2.png"/></Relationships>

</file>

<file path=ppt/theme/_rels/theme2.xml.rels><?xml version="1.0" encoding="UTF-8"?>
<Relationships xmlns="http://schemas.openxmlformats.org/package/2006/relationships"><Relationship Id="rId1" Type="http://schemas.openxmlformats.org/officeDocument/2006/relationships/image" Target="../media/image4.png"/></Relationships>

</file>

<file path=ppt/theme/theme1.xml><?xml version="1.0" encoding="utf-8"?>
<a:theme xmlns:a="http://schemas.openxmlformats.org/drawingml/2006/main" xmlns:r="http://schemas.openxmlformats.org/officeDocument/2006/relationships" name="Parchment">
  <a:themeElements>
    <a:clrScheme name="Parchment">
      <a:dk1>
        <a:srgbClr val="3E231A"/>
      </a:dk1>
      <a:lt1>
        <a:srgbClr val="24383E"/>
      </a:lt1>
      <a:dk2>
        <a:srgbClr val="5C5E5F"/>
      </a:dk2>
      <a:lt2>
        <a:srgbClr val="CBCBCB"/>
      </a:lt2>
      <a:accent1>
        <a:srgbClr val="738CAB"/>
      </a:accent1>
      <a:accent2>
        <a:srgbClr val="7E9769"/>
      </a:accent2>
      <a:accent3>
        <a:srgbClr val="D3B64B"/>
      </a:accent3>
      <a:accent4>
        <a:srgbClr val="B99769"/>
      </a:accent4>
      <a:accent5>
        <a:srgbClr val="981800"/>
      </a:accent5>
      <a:accent6>
        <a:srgbClr val="9383A0"/>
      </a:accent6>
      <a:hlink>
        <a:srgbClr val="0000FF"/>
      </a:hlink>
      <a:folHlink>
        <a:srgbClr val="FF00FF"/>
      </a:folHlink>
    </a:clrScheme>
    <a:fontScheme name="Parchment">
      <a:majorFont>
        <a:latin typeface="Papyrus"/>
        <a:ea typeface="Papyrus"/>
        <a:cs typeface="Papyrus"/>
      </a:majorFont>
      <a:minorFont>
        <a:latin typeface="Papyrus"/>
        <a:ea typeface="Papyrus"/>
        <a:cs typeface="Papyrus"/>
      </a:minorFont>
    </a:fontScheme>
    <a:fmtScheme name="Parchment">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sx="100000" sy="100000" kx="0" ky="0" algn="b" rotWithShape="0" blurRad="50800" dist="25400" dir="5400000">
              <a:srgbClr val="000000">
                <a:alpha val="25000"/>
              </a:srgbClr>
            </a:outerShdw>
          </a:effectLst>
        </a:effectStyle>
        <a:effectStyle>
          <a:effectLst>
            <a:outerShdw sx="100000" sy="100000" kx="0" ky="0" algn="b" rotWithShape="0" blurRad="50800" dist="25400" dir="5400000">
              <a:srgbClr val="000000">
                <a:alpha val="25000"/>
              </a:srgbClr>
            </a:outerShdw>
          </a:effectLst>
        </a:effectStyle>
        <a:effectStyle>
          <a:effectLst>
            <a:outerShdw sx="100000" sy="100000" kx="0" ky="0" algn="b" rotWithShape="0" blurRad="50800" dist="25400" dir="5400000">
              <a:srgbClr val="000000">
                <a:alpha val="25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lipFill rotWithShape="1">
          <a:blip r:embed="rId1"/>
          <a:srcRect l="0" t="0" r="0" b="0"/>
          <a:tile tx="0" ty="0" sx="100000" sy="100000" flip="none" algn="tl"/>
        </a:blipFill>
        <a:ln w="12700" cap="flat">
          <a:noFill/>
          <a:miter lim="400000"/>
        </a:ln>
        <a:effectLst>
          <a:outerShdw sx="100000" sy="100000" kx="0" ky="0" algn="b" rotWithShape="0" blurRad="50800" dist="25400" dir="5400000">
            <a:srgbClr val="000000">
              <a:alpha val="25000"/>
            </a:srgbClr>
          </a:outerShdw>
        </a:effectLst>
        <a:sp3d/>
      </a:spPr>
      <a:bodyPr rot="0" spcFirstLastPara="1" vertOverflow="overflow" horzOverflow="overflow" vert="horz" wrap="square" lIns="50800" tIns="50800" rIns="50800" bIns="50800" numCol="1" spcCol="38100" rtlCol="0" anchor="ctr" upright="0">
        <a:spAutoFit/>
      </a:bodyPr>
      <a:lstStyle>
        <a:defPPr marL="0" marR="0" indent="0" algn="ctr" defTabSz="584200" rtl="0" fontAlgn="auto" latinLnBrk="0" hangingPunct="0">
          <a:lnSpc>
            <a:spcPct val="100000"/>
          </a:lnSpc>
          <a:spcBef>
            <a:spcPts val="0"/>
          </a:spcBef>
          <a:spcAft>
            <a:spcPts val="0"/>
          </a:spcAft>
          <a:buClrTx/>
          <a:buSzTx/>
          <a:buFontTx/>
          <a:buNone/>
          <a:tabLst/>
          <a:defRPr b="0" baseline="0" cap="none" i="0" spc="0" strike="noStrike" sz="3000" u="none" kumimoji="0" normalizeH="0">
            <a:ln>
              <a:noFill/>
            </a:ln>
            <a:solidFill>
              <a:srgbClr val="FFFFFF"/>
            </a:solidFill>
            <a:effectLst>
              <a:outerShdw sx="100000" sy="100000" kx="0" ky="0" algn="b" rotWithShape="0" blurRad="76200" dist="12700" dir="5400000">
                <a:srgbClr val="000000">
                  <a:alpha val="50000"/>
                </a:srgbClr>
              </a:outerShdw>
            </a:effectLst>
            <a:uFillTx/>
            <a:latin typeface="+mn-lt"/>
            <a:ea typeface="+mn-ea"/>
            <a:cs typeface="+mn-cs"/>
            <a:sym typeface="Papyrus"/>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spDef>
    <a:lnDef>
      <a:spPr>
        <a:noFill/>
        <a:ln w="38100" cap="flat">
          <a:solidFill>
            <a:srgbClr val="3E231A"/>
          </a:solidFill>
          <a:prstDash val="solid"/>
          <a:miter lim="400000"/>
        </a:ln>
        <a:effectLst/>
        <a:sp3d/>
      </a:spPr>
      <a:bodyPr rot="0" spcFirstLastPara="1" vertOverflow="overflow" horzOverflow="overflow" vert="horz" wrap="square" lIns="91439" tIns="45719" rIns="91439" bIns="45719" numCol="1" spcCol="38100" rtlCol="0" anchor="t" upright="0">
        <a:noAutofit/>
      </a:bodyPr>
      <a:ls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upright="0">
        <a:spAutoFit/>
      </a:bodyPr>
      <a:lstStyle>
        <a:defPPr marL="0" marR="0" indent="0" algn="ctr" defTabSz="584200" rtl="0" fontAlgn="auto" latinLnBrk="0" hangingPunct="0">
          <a:lnSpc>
            <a:spcPct val="100000"/>
          </a:lnSpc>
          <a:spcBef>
            <a:spcPts val="0"/>
          </a:spcBef>
          <a:spcAft>
            <a:spcPts val="0"/>
          </a:spcAft>
          <a:buClrTx/>
          <a:buSzTx/>
          <a:buFontTx/>
          <a:buNone/>
          <a:tabLst/>
          <a:defRPr b="0" baseline="0" cap="none" i="0" spc="0" strike="noStrike" sz="3600" u="none" kumimoji="0" normalizeH="0">
            <a:ln>
              <a:noFill/>
            </a:ln>
            <a:solidFill>
              <a:srgbClr val="3E231A"/>
            </a:solidFill>
            <a:effectLst/>
            <a:uFillTx/>
            <a:latin typeface="+mn-lt"/>
            <a:ea typeface="+mn-ea"/>
            <a:cs typeface="+mn-cs"/>
            <a:sym typeface="Papyrus"/>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txDef>
  </a:objectDefaults>
</a:theme>
</file>

<file path=ppt/theme/theme2.xml><?xml version="1.0" encoding="utf-8"?>
<a:theme xmlns:a="http://schemas.openxmlformats.org/drawingml/2006/main" xmlns:r="http://schemas.openxmlformats.org/officeDocument/2006/relationships" name="Parchment">
  <a:themeElements>
    <a:clrScheme name="Parchment">
      <a:dk1>
        <a:srgbClr val="000000"/>
      </a:dk1>
      <a:lt1>
        <a:srgbClr val="FFFFFF"/>
      </a:lt1>
      <a:dk2>
        <a:srgbClr val="5C5E5F"/>
      </a:dk2>
      <a:lt2>
        <a:srgbClr val="CBCBCB"/>
      </a:lt2>
      <a:accent1>
        <a:srgbClr val="738CAB"/>
      </a:accent1>
      <a:accent2>
        <a:srgbClr val="7E9769"/>
      </a:accent2>
      <a:accent3>
        <a:srgbClr val="D3B64B"/>
      </a:accent3>
      <a:accent4>
        <a:srgbClr val="B99769"/>
      </a:accent4>
      <a:accent5>
        <a:srgbClr val="981800"/>
      </a:accent5>
      <a:accent6>
        <a:srgbClr val="9383A0"/>
      </a:accent6>
      <a:hlink>
        <a:srgbClr val="0000FF"/>
      </a:hlink>
      <a:folHlink>
        <a:srgbClr val="FF00FF"/>
      </a:folHlink>
    </a:clrScheme>
    <a:fontScheme name="Parchment">
      <a:majorFont>
        <a:latin typeface="Papyrus"/>
        <a:ea typeface="Papyrus"/>
        <a:cs typeface="Papyrus"/>
      </a:majorFont>
      <a:minorFont>
        <a:latin typeface="Papyrus"/>
        <a:ea typeface="Papyrus"/>
        <a:cs typeface="Papyrus"/>
      </a:minorFont>
    </a:fontScheme>
    <a:fmtScheme name="Parchment">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sx="100000" sy="100000" kx="0" ky="0" algn="b" rotWithShape="0" blurRad="50800" dist="25400" dir="5400000">
              <a:srgbClr val="000000">
                <a:alpha val="25000"/>
              </a:srgbClr>
            </a:outerShdw>
          </a:effectLst>
        </a:effectStyle>
        <a:effectStyle>
          <a:effectLst>
            <a:outerShdw sx="100000" sy="100000" kx="0" ky="0" algn="b" rotWithShape="0" blurRad="50800" dist="25400" dir="5400000">
              <a:srgbClr val="000000">
                <a:alpha val="25000"/>
              </a:srgbClr>
            </a:outerShdw>
          </a:effectLst>
        </a:effectStyle>
        <a:effectStyle>
          <a:effectLst>
            <a:outerShdw sx="100000" sy="100000" kx="0" ky="0" algn="b" rotWithShape="0" blurRad="50800" dist="25400" dir="5400000">
              <a:srgbClr val="000000">
                <a:alpha val="25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lipFill rotWithShape="1">
          <a:blip r:embed="rId1"/>
          <a:srcRect l="0" t="0" r="0" b="0"/>
          <a:tile tx="0" ty="0" sx="100000" sy="100000" flip="none" algn="tl"/>
        </a:blipFill>
        <a:ln w="12700" cap="flat">
          <a:noFill/>
          <a:miter lim="400000"/>
        </a:ln>
        <a:effectLst>
          <a:outerShdw sx="100000" sy="100000" kx="0" ky="0" algn="b" rotWithShape="0" blurRad="50800" dist="25400" dir="5400000">
            <a:srgbClr val="000000">
              <a:alpha val="25000"/>
            </a:srgbClr>
          </a:outerShdw>
        </a:effectLst>
        <a:sp3d/>
      </a:spPr>
      <a:bodyPr rot="0" spcFirstLastPara="1" vertOverflow="overflow" horzOverflow="overflow" vert="horz" wrap="square" lIns="50800" tIns="50800" rIns="50800" bIns="50800" numCol="1" spcCol="38100" rtlCol="0" anchor="ctr" upright="0">
        <a:spAutoFit/>
      </a:bodyPr>
      <a:lstStyle>
        <a:defPPr marL="0" marR="0" indent="0" algn="ctr" defTabSz="584200" rtl="0" fontAlgn="auto" latinLnBrk="0" hangingPunct="0">
          <a:lnSpc>
            <a:spcPct val="100000"/>
          </a:lnSpc>
          <a:spcBef>
            <a:spcPts val="0"/>
          </a:spcBef>
          <a:spcAft>
            <a:spcPts val="0"/>
          </a:spcAft>
          <a:buClrTx/>
          <a:buSzTx/>
          <a:buFontTx/>
          <a:buNone/>
          <a:tabLst/>
          <a:defRPr b="0" baseline="0" cap="none" i="0" spc="0" strike="noStrike" sz="3000" u="none" kumimoji="0" normalizeH="0">
            <a:ln>
              <a:noFill/>
            </a:ln>
            <a:solidFill>
              <a:srgbClr val="FFFFFF"/>
            </a:solidFill>
            <a:effectLst>
              <a:outerShdw sx="100000" sy="100000" kx="0" ky="0" algn="b" rotWithShape="0" blurRad="76200" dist="12700" dir="5400000">
                <a:srgbClr val="000000">
                  <a:alpha val="50000"/>
                </a:srgbClr>
              </a:outerShdw>
            </a:effectLst>
            <a:uFillTx/>
            <a:latin typeface="+mn-lt"/>
            <a:ea typeface="+mn-ea"/>
            <a:cs typeface="+mn-cs"/>
            <a:sym typeface="Papyrus"/>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spDef>
    <a:lnDef>
      <a:spPr>
        <a:noFill/>
        <a:ln w="38100" cap="flat">
          <a:solidFill>
            <a:srgbClr val="3E231A"/>
          </a:solidFill>
          <a:prstDash val="solid"/>
          <a:miter lim="400000"/>
        </a:ln>
        <a:effectLst/>
        <a:sp3d/>
      </a:spPr>
      <a:bodyPr rot="0" spcFirstLastPara="1" vertOverflow="overflow" horzOverflow="overflow" vert="horz" wrap="square" lIns="91439" tIns="45719" rIns="91439" bIns="45719" numCol="1" spcCol="38100" rtlCol="0" anchor="t" upright="0">
        <a:noAutofit/>
      </a:bodyPr>
      <a:ls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upright="0">
        <a:spAutoFit/>
      </a:bodyPr>
      <a:lstStyle>
        <a:defPPr marL="0" marR="0" indent="0" algn="ctr" defTabSz="584200" rtl="0" fontAlgn="auto" latinLnBrk="0" hangingPunct="0">
          <a:lnSpc>
            <a:spcPct val="100000"/>
          </a:lnSpc>
          <a:spcBef>
            <a:spcPts val="0"/>
          </a:spcBef>
          <a:spcAft>
            <a:spcPts val="0"/>
          </a:spcAft>
          <a:buClrTx/>
          <a:buSzTx/>
          <a:buFontTx/>
          <a:buNone/>
          <a:tabLst/>
          <a:defRPr b="0" baseline="0" cap="none" i="0" spc="0" strike="noStrike" sz="3600" u="none" kumimoji="0" normalizeH="0">
            <a:ln>
              <a:noFill/>
            </a:ln>
            <a:solidFill>
              <a:srgbClr val="3E231A"/>
            </a:solidFill>
            <a:effectLst/>
            <a:uFillTx/>
            <a:latin typeface="+mn-lt"/>
            <a:ea typeface="+mn-ea"/>
            <a:cs typeface="+mn-cs"/>
            <a:sym typeface="Papyrus"/>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txDef>
  </a:objectDefaults>
</a:theme>
</file>

<file path=docProps/app.xml><?xml version="1.0" encoding="utf-8"?>
<Properties xmlns="http://schemas.openxmlformats.org/officeDocument/2006/extended-properties" xmlns:vt="http://schemas.openxmlformats.org/officeDocument/2006/docPropsVTypes"/>
</file>

<file path=docProps/core.xml><?xml version="1.0" encoding="utf-8"?>
<cp:coreProperties xmlns:cp="http://schemas.openxmlformats.org/package/2006/metadata/core-properties" xmlns:dc="http://purl.org/dc/elements/1.1/" xmlns:dcterms="http://purl.org/dc/terms/" xmlns:xsi="http://www.w3.org/2001/XMLSchema-instance"/>
</file>